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1.wav" ContentType="audio/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176"/>
  </p:notesMasterIdLst>
  <p:sldIdLst>
    <p:sldId id="857" r:id="rId7"/>
    <p:sldId id="263" r:id="rId8"/>
    <p:sldId id="893" r:id="rId9"/>
    <p:sldId id="262" r:id="rId10"/>
    <p:sldId id="860" r:id="rId11"/>
    <p:sldId id="859" r:id="rId12"/>
    <p:sldId id="861" r:id="rId13"/>
    <p:sldId id="997" r:id="rId14"/>
    <p:sldId id="863" r:id="rId15"/>
    <p:sldId id="998" r:id="rId16"/>
    <p:sldId id="865" r:id="rId17"/>
    <p:sldId id="866" r:id="rId18"/>
    <p:sldId id="868" r:id="rId19"/>
    <p:sldId id="869" r:id="rId20"/>
    <p:sldId id="867" r:id="rId21"/>
    <p:sldId id="870" r:id="rId22"/>
    <p:sldId id="871" r:id="rId23"/>
    <p:sldId id="261" r:id="rId24"/>
    <p:sldId id="884" r:id="rId25"/>
    <p:sldId id="876" r:id="rId26"/>
    <p:sldId id="849" r:id="rId27"/>
    <p:sldId id="1002" r:id="rId28"/>
    <p:sldId id="882" r:id="rId29"/>
    <p:sldId id="1003" r:id="rId30"/>
    <p:sldId id="885" r:id="rId31"/>
    <p:sldId id="887" r:id="rId32"/>
    <p:sldId id="888" r:id="rId33"/>
    <p:sldId id="889" r:id="rId34"/>
    <p:sldId id="890" r:id="rId35"/>
    <p:sldId id="260" r:id="rId36"/>
    <p:sldId id="853" r:id="rId37"/>
    <p:sldId id="956" r:id="rId38"/>
    <p:sldId id="957" r:id="rId39"/>
    <p:sldId id="958" r:id="rId40"/>
    <p:sldId id="959" r:id="rId41"/>
    <p:sldId id="960" r:id="rId42"/>
    <p:sldId id="961" r:id="rId43"/>
    <p:sldId id="973" r:id="rId44"/>
    <p:sldId id="972" r:id="rId45"/>
    <p:sldId id="962" r:id="rId46"/>
    <p:sldId id="963" r:id="rId47"/>
    <p:sldId id="974" r:id="rId48"/>
    <p:sldId id="964" r:id="rId49"/>
    <p:sldId id="965" r:id="rId50"/>
    <p:sldId id="966" r:id="rId51"/>
    <p:sldId id="967" r:id="rId52"/>
    <p:sldId id="968" r:id="rId53"/>
    <p:sldId id="971" r:id="rId54"/>
    <p:sldId id="970" r:id="rId55"/>
    <p:sldId id="933" r:id="rId56"/>
    <p:sldId id="951" r:id="rId57"/>
    <p:sldId id="934" r:id="rId58"/>
    <p:sldId id="943" r:id="rId59"/>
    <p:sldId id="936" r:id="rId60"/>
    <p:sldId id="952" r:id="rId61"/>
    <p:sldId id="953" r:id="rId62"/>
    <p:sldId id="878" r:id="rId63"/>
    <p:sldId id="877" r:id="rId64"/>
    <p:sldId id="940" r:id="rId65"/>
    <p:sldId id="941" r:id="rId66"/>
    <p:sldId id="954" r:id="rId67"/>
    <p:sldId id="910" r:id="rId68"/>
    <p:sldId id="955" r:id="rId69"/>
    <p:sldId id="975" r:id="rId70"/>
    <p:sldId id="976" r:id="rId71"/>
    <p:sldId id="977" r:id="rId72"/>
    <p:sldId id="978" r:id="rId73"/>
    <p:sldId id="979" r:id="rId74"/>
    <p:sldId id="980" r:id="rId75"/>
    <p:sldId id="981" r:id="rId76"/>
    <p:sldId id="982" r:id="rId77"/>
    <p:sldId id="983" r:id="rId78"/>
    <p:sldId id="984" r:id="rId79"/>
    <p:sldId id="985" r:id="rId80"/>
    <p:sldId id="986" r:id="rId81"/>
    <p:sldId id="1007" r:id="rId82"/>
    <p:sldId id="1008" r:id="rId83"/>
    <p:sldId id="1009" r:id="rId84"/>
    <p:sldId id="987" r:id="rId85"/>
    <p:sldId id="988" r:id="rId86"/>
    <p:sldId id="989" r:id="rId87"/>
    <p:sldId id="990" r:id="rId88"/>
    <p:sldId id="969" r:id="rId89"/>
    <p:sldId id="991" r:id="rId90"/>
    <p:sldId id="992" r:id="rId91"/>
    <p:sldId id="993" r:id="rId92"/>
    <p:sldId id="994" r:id="rId93"/>
    <p:sldId id="995" r:id="rId94"/>
    <p:sldId id="996" r:id="rId95"/>
    <p:sldId id="1010" r:id="rId96"/>
    <p:sldId id="1011" r:id="rId97"/>
    <p:sldId id="999" r:id="rId98"/>
    <p:sldId id="1001" r:id="rId99"/>
    <p:sldId id="1012" r:id="rId100"/>
    <p:sldId id="1013" r:id="rId101"/>
    <p:sldId id="1014" r:id="rId102"/>
    <p:sldId id="1005" r:id="rId103"/>
    <p:sldId id="1006" r:id="rId104"/>
    <p:sldId id="1015" r:id="rId105"/>
    <p:sldId id="1016" r:id="rId106"/>
    <p:sldId id="1017" r:id="rId107"/>
    <p:sldId id="1018" r:id="rId108"/>
    <p:sldId id="1042" r:id="rId109"/>
    <p:sldId id="1043" r:id="rId110"/>
    <p:sldId id="1044" r:id="rId111"/>
    <p:sldId id="1045" r:id="rId112"/>
    <p:sldId id="1046" r:id="rId113"/>
    <p:sldId id="1047" r:id="rId114"/>
    <p:sldId id="1048" r:id="rId115"/>
    <p:sldId id="1049" r:id="rId116"/>
    <p:sldId id="1019" r:id="rId117"/>
    <p:sldId id="1020" r:id="rId118"/>
    <p:sldId id="1021" r:id="rId119"/>
    <p:sldId id="1022" r:id="rId120"/>
    <p:sldId id="1023" r:id="rId121"/>
    <p:sldId id="1054" r:id="rId122"/>
    <p:sldId id="1025" r:id="rId123"/>
    <p:sldId id="1026" r:id="rId124"/>
    <p:sldId id="1055" r:id="rId125"/>
    <p:sldId id="1056" r:id="rId126"/>
    <p:sldId id="1029" r:id="rId127"/>
    <p:sldId id="1057" r:id="rId128"/>
    <p:sldId id="1031" r:id="rId129"/>
    <p:sldId id="1058" r:id="rId130"/>
    <p:sldId id="1033" r:id="rId131"/>
    <p:sldId id="1034" r:id="rId132"/>
    <p:sldId id="1035" r:id="rId133"/>
    <p:sldId id="1036" r:id="rId134"/>
    <p:sldId id="1037" r:id="rId135"/>
    <p:sldId id="1038" r:id="rId136"/>
    <p:sldId id="1039" r:id="rId137"/>
    <p:sldId id="1040" r:id="rId138"/>
    <p:sldId id="1041" r:id="rId139"/>
    <p:sldId id="1059" r:id="rId140"/>
    <p:sldId id="1060" r:id="rId141"/>
    <p:sldId id="1085" r:id="rId142"/>
    <p:sldId id="1062" r:id="rId143"/>
    <p:sldId id="1063" r:id="rId144"/>
    <p:sldId id="1086" r:id="rId145"/>
    <p:sldId id="1065" r:id="rId146"/>
    <p:sldId id="1066" r:id="rId147"/>
    <p:sldId id="1087" r:id="rId148"/>
    <p:sldId id="1067" r:id="rId149"/>
    <p:sldId id="1088" r:id="rId150"/>
    <p:sldId id="1068" r:id="rId151"/>
    <p:sldId id="1069" r:id="rId152"/>
    <p:sldId id="1070" r:id="rId153"/>
    <p:sldId id="1089" r:id="rId154"/>
    <p:sldId id="1090" r:id="rId155"/>
    <p:sldId id="1091" r:id="rId156"/>
    <p:sldId id="1092" r:id="rId157"/>
    <p:sldId id="264" r:id="rId158"/>
    <p:sldId id="1051" r:id="rId159"/>
    <p:sldId id="1093" r:id="rId160"/>
    <p:sldId id="1072" r:id="rId161"/>
    <p:sldId id="1094" r:id="rId162"/>
    <p:sldId id="1074" r:id="rId163"/>
    <p:sldId id="1076" r:id="rId164"/>
    <p:sldId id="1095" r:id="rId165"/>
    <p:sldId id="1077" r:id="rId166"/>
    <p:sldId id="1096" r:id="rId167"/>
    <p:sldId id="1099" r:id="rId168"/>
    <p:sldId id="1079" r:id="rId169"/>
    <p:sldId id="1080" r:id="rId170"/>
    <p:sldId id="1097" r:id="rId171"/>
    <p:sldId id="1082" r:id="rId172"/>
    <p:sldId id="1098" r:id="rId173"/>
    <p:sldId id="1084" r:id="rId174"/>
    <p:sldId id="1004" r:id="rId1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EK 1 PLAN" id="{9EC1069A-9BAD-4FB9-BFC4-2A74CC9F4B0D}">
          <p14:sldIdLst>
            <p14:sldId id="857"/>
          </p14:sldIdLst>
        </p14:section>
        <p14:section name="Do Now and objectives" id="{E05BD7C1-4074-4598-B191-B824E15601A1}">
          <p14:sldIdLst>
            <p14:sldId id="263"/>
            <p14:sldId id="893"/>
          </p14:sldIdLst>
        </p14:section>
        <p14:section name="Vocabulary Sheet" id="{0317605D-17ED-4AA2-AD38-77204D7F7EFB}">
          <p14:sldIdLst>
            <p14:sldId id="262"/>
            <p14:sldId id="860"/>
          </p14:sldIdLst>
        </p14:section>
        <p14:section name="Language practice" id="{74D214E1-45BC-4047-9192-703F3DC383CE}">
          <p14:sldIdLst>
            <p14:sldId id="859"/>
            <p14:sldId id="861"/>
            <p14:sldId id="997"/>
            <p14:sldId id="863"/>
            <p14:sldId id="998"/>
          </p14:sldIdLst>
        </p14:section>
        <p14:section name="Exam guidance" id="{C036C299-4DCE-4A3D-B51A-9AD7EDB1EA7F}">
          <p14:sldIdLst>
            <p14:sldId id="865"/>
            <p14:sldId id="866"/>
          </p14:sldIdLst>
        </p14:section>
        <p14:section name="Exam practice - receptive" id="{0088AD8C-D227-4773-BCC1-23DF29705761}">
          <p14:sldIdLst>
            <p14:sldId id="868"/>
            <p14:sldId id="869"/>
          </p14:sldIdLst>
        </p14:section>
        <p14:section name="Timed exam practice" id="{E62997D0-DF50-4683-A08F-772638328CF0}">
          <p14:sldIdLst>
            <p14:sldId id="867"/>
            <p14:sldId id="870"/>
            <p14:sldId id="871"/>
          </p14:sldIdLst>
        </p14:section>
        <p14:section name="Exam question" id="{8DA8D147-CC12-40CE-86FE-C2C50B564915}">
          <p14:sldIdLst>
            <p14:sldId id="261"/>
          </p14:sldIdLst>
        </p14:section>
        <p14:section name="Objective 2" id="{BB10374D-E283-4CA7-AD23-060B42668888}">
          <p14:sldIdLst>
            <p14:sldId id="884"/>
          </p14:sldIdLst>
        </p14:section>
        <p14:section name="Exam guidance" id="{085D40CD-00E3-4211-A4A1-24924A50FE54}">
          <p14:sldIdLst>
            <p14:sldId id="876"/>
          </p14:sldIdLst>
        </p14:section>
        <p14:section name="Grammar revisions" id="{E8A407A1-C637-4247-881F-99D2DA033529}">
          <p14:sldIdLst>
            <p14:sldId id="849"/>
            <p14:sldId id="1002"/>
          </p14:sldIdLst>
        </p14:section>
        <p14:section name="Exam guidance" id="{74EB4FCE-15D5-48D5-B161-02BAF179B201}">
          <p14:sldIdLst>
            <p14:sldId id="882"/>
            <p14:sldId id="1003"/>
          </p14:sldIdLst>
        </p14:section>
        <p14:section name="Vocabulary sheet" id="{5585CFCC-1A2E-48DC-8063-E6A270DE854C}">
          <p14:sldIdLst>
            <p14:sldId id="885"/>
            <p14:sldId id="887"/>
          </p14:sldIdLst>
        </p14:section>
        <p14:section name="Exam practice - productive" id="{7E1EE14E-7F90-456D-AD8B-1511B7F2C6A9}">
          <p14:sldIdLst>
            <p14:sldId id="888"/>
            <p14:sldId id="889"/>
          </p14:sldIdLst>
        </p14:section>
        <p14:section name="Exam question" id="{4780ACB1-AC7B-47BA-A159-8192F8C443AE}">
          <p14:sldIdLst>
            <p14:sldId id="890"/>
          </p14:sldIdLst>
        </p14:section>
        <p14:section name="Exit ticket" id="{4D83AF8F-2F63-4C74-BE26-AAEB0A90D41F}">
          <p14:sldIdLst>
            <p14:sldId id="260"/>
          </p14:sldIdLst>
        </p14:section>
        <p14:section name="WEEK 2 PLAN" id="{A167BE42-80F2-453B-8046-C3F81513D069}">
          <p14:sldIdLst>
            <p14:sldId id="853"/>
          </p14:sldIdLst>
        </p14:section>
        <p14:section name="Do Now and objectives" id="{31572D0C-CD6C-488E-860D-0D2432A76E11}">
          <p14:sldIdLst>
            <p14:sldId id="956"/>
            <p14:sldId id="957"/>
          </p14:sldIdLst>
        </p14:section>
        <p14:section name="Vocabulary sheet" id="{22C0423E-7D89-47AB-9042-85EF656A4F97}">
          <p14:sldIdLst>
            <p14:sldId id="958"/>
          </p14:sldIdLst>
        </p14:section>
        <p14:section name="Language practice" id="{BE56DAA4-AAC0-45DA-BFE6-FC621F3DFEE3}">
          <p14:sldIdLst>
            <p14:sldId id="959"/>
            <p14:sldId id="960"/>
          </p14:sldIdLst>
        </p14:section>
        <p14:section name="Grammar revisions" id="{A6EB3C6D-4DB8-454F-9B05-6218FF77FDB2}">
          <p14:sldIdLst>
            <p14:sldId id="961"/>
            <p14:sldId id="973"/>
            <p14:sldId id="972"/>
            <p14:sldId id="962"/>
            <p14:sldId id="963"/>
            <p14:sldId id="974"/>
          </p14:sldIdLst>
        </p14:section>
        <p14:section name="exam guidance" id="{F884BE6D-2D26-4CF8-A921-D796703F1C89}">
          <p14:sldIdLst>
            <p14:sldId id="964"/>
            <p14:sldId id="965"/>
            <p14:sldId id="966"/>
            <p14:sldId id="967"/>
          </p14:sldIdLst>
        </p14:section>
        <p14:section name="Exam practice - receptive" id="{08D97C76-67EC-4FC4-A60C-38CA621524D9}">
          <p14:sldIdLst>
            <p14:sldId id="968"/>
            <p14:sldId id="971"/>
          </p14:sldIdLst>
        </p14:section>
        <p14:section name="Exam question" id="{41C76FAA-4B39-45BB-88EA-FD04C32031A5}">
          <p14:sldIdLst>
            <p14:sldId id="970"/>
          </p14:sldIdLst>
        </p14:section>
        <p14:section name="Objective 2" id="{3F0418F1-0F0F-4974-A8D9-19E8BEB19C9B}">
          <p14:sldIdLst>
            <p14:sldId id="933"/>
          </p14:sldIdLst>
        </p14:section>
        <p14:section name="Vocabulary sheet" id="{D6E64B81-B2DA-4BAE-8488-E89121A4C839}">
          <p14:sldIdLst>
            <p14:sldId id="951"/>
          </p14:sldIdLst>
        </p14:section>
        <p14:section name="Language practice" id="{F16DA996-26D8-4B21-9C16-50AABC8614FA}">
          <p14:sldIdLst>
            <p14:sldId id="934"/>
            <p14:sldId id="943"/>
          </p14:sldIdLst>
        </p14:section>
        <p14:section name="Exam guidance" id="{ED5CB028-5588-4652-BC2A-4A50DB3818AB}">
          <p14:sldIdLst>
            <p14:sldId id="936"/>
            <p14:sldId id="952"/>
            <p14:sldId id="953"/>
          </p14:sldIdLst>
        </p14:section>
        <p14:section name="Grammar revisions" id="{6E9D5D54-588C-495C-BF15-B592F6372D0B}">
          <p14:sldIdLst>
            <p14:sldId id="878"/>
            <p14:sldId id="877"/>
          </p14:sldIdLst>
        </p14:section>
        <p14:section name="Exam guidance" id="{38F81339-B0DE-49C4-ACF5-616E1C830EDD}">
          <p14:sldIdLst>
            <p14:sldId id="940"/>
            <p14:sldId id="941"/>
          </p14:sldIdLst>
        </p14:section>
        <p14:section name="Exam question" id="{7AAF5632-DE61-4A41-8E2A-DDB81039B89E}">
          <p14:sldIdLst>
            <p14:sldId id="954"/>
          </p14:sldIdLst>
        </p14:section>
        <p14:section name="Exit Ticket" id="{E6E0AC14-4813-4851-A86B-B8301062911F}">
          <p14:sldIdLst>
            <p14:sldId id="910"/>
          </p14:sldIdLst>
        </p14:section>
        <p14:section name="WEEK 3 PLAN" id="{17C5D819-4C18-4F8E-AEBB-2542248C6CDF}">
          <p14:sldIdLst>
            <p14:sldId id="955"/>
          </p14:sldIdLst>
        </p14:section>
        <p14:section name="Do Now and objectives" id="{E804B2D3-E35B-4DF4-89DA-54177B7DBE5F}">
          <p14:sldIdLst>
            <p14:sldId id="975"/>
            <p14:sldId id="976"/>
          </p14:sldIdLst>
        </p14:section>
        <p14:section name="Vocabulary sheet" id="{B41BBAC1-14DC-4600-9FBE-E513C435DB09}">
          <p14:sldIdLst>
            <p14:sldId id="977"/>
          </p14:sldIdLst>
        </p14:section>
        <p14:section name="Progress check" id="{1A764B9B-CB65-4F01-9EDE-8887250B147F}">
          <p14:sldIdLst>
            <p14:sldId id="978"/>
          </p14:sldIdLst>
        </p14:section>
        <p14:section name="Exam guidance" id="{CAF07CAF-AE7B-4D9A-A59F-AF03CC4DC002}">
          <p14:sldIdLst>
            <p14:sldId id="979"/>
            <p14:sldId id="980"/>
          </p14:sldIdLst>
        </p14:section>
        <p14:section name="Language practice" id="{A2B0C42F-B595-49F6-8722-BCBFB25ED86F}">
          <p14:sldIdLst>
            <p14:sldId id="981"/>
            <p14:sldId id="982"/>
            <p14:sldId id="983"/>
            <p14:sldId id="984"/>
            <p14:sldId id="985"/>
          </p14:sldIdLst>
        </p14:section>
        <p14:section name="Grammar revisions" id="{19CE7D8B-36A5-4E3A-8B11-0B03BB370B76}">
          <p14:sldIdLst>
            <p14:sldId id="986"/>
            <p14:sldId id="1007"/>
            <p14:sldId id="1008"/>
            <p14:sldId id="1009"/>
            <p14:sldId id="987"/>
            <p14:sldId id="988"/>
          </p14:sldIdLst>
        </p14:section>
        <p14:section name="Exam guidance" id="{AE8C9B16-E3B6-4103-A17F-A882B97F0282}">
          <p14:sldIdLst>
            <p14:sldId id="989"/>
          </p14:sldIdLst>
        </p14:section>
        <p14:section name="Exam practice" id="{7851B611-F554-400B-AF65-5E09DA701F17}">
          <p14:sldIdLst>
            <p14:sldId id="990"/>
            <p14:sldId id="969"/>
            <p14:sldId id="991"/>
            <p14:sldId id="992"/>
            <p14:sldId id="993"/>
            <p14:sldId id="994"/>
          </p14:sldIdLst>
        </p14:section>
        <p14:section name="Exam question" id="{28FD273E-2A37-41BD-9F41-1AD555334FA2}">
          <p14:sldIdLst>
            <p14:sldId id="995"/>
          </p14:sldIdLst>
        </p14:section>
        <p14:section name="Objective 2" id="{4D3B7704-50EB-4D2A-A849-B87305BDB4CF}">
          <p14:sldIdLst>
            <p14:sldId id="996"/>
          </p14:sldIdLst>
        </p14:section>
        <p14:section name="Exam guidance" id="{414AC674-BB19-49EB-86AC-E5F1318A696D}">
          <p14:sldIdLst>
            <p14:sldId id="1010"/>
          </p14:sldIdLst>
        </p14:section>
        <p14:section name="Grammar revisions" id="{9548EF13-840D-464B-9E65-2A9F45787A11}">
          <p14:sldIdLst>
            <p14:sldId id="1011"/>
            <p14:sldId id="999"/>
          </p14:sldIdLst>
        </p14:section>
        <p14:section name="Vocabulary sheet" id="{96A778F3-81E5-4484-BAF0-304E58D540C5}">
          <p14:sldIdLst>
            <p14:sldId id="1001"/>
          </p14:sldIdLst>
        </p14:section>
        <p14:section name="Language practice" id="{06BE1E5A-72F2-4469-8BE8-7BD3B4C0B13E}">
          <p14:sldIdLst>
            <p14:sldId id="1012"/>
            <p14:sldId id="1013"/>
          </p14:sldIdLst>
        </p14:section>
        <p14:section name="Exam question" id="{2D16DDF1-72E9-4D16-8802-AD3A66E55450}">
          <p14:sldIdLst>
            <p14:sldId id="1014"/>
          </p14:sldIdLst>
        </p14:section>
        <p14:section name="Exit ticket" id="{096D1CC3-249A-4875-96EE-51AF756D9EEB}">
          <p14:sldIdLst>
            <p14:sldId id="1005"/>
          </p14:sldIdLst>
        </p14:section>
        <p14:section name="WEEK 4" id="{9B5507FE-6C52-4728-8EC3-2D17F74B3808}">
          <p14:sldIdLst>
            <p14:sldId id="1006"/>
          </p14:sldIdLst>
        </p14:section>
        <p14:section name="Do Now and objectives" id="{1F67EAF6-F03A-4CF9-B5E2-F31DD972D72F}">
          <p14:sldIdLst>
            <p14:sldId id="1015"/>
            <p14:sldId id="1016"/>
          </p14:sldIdLst>
        </p14:section>
        <p14:section name="Assessing Progress" id="{3A57FA43-3300-40BE-B2AE-7E2C5D26B490}">
          <p14:sldIdLst>
            <p14:sldId id="1017"/>
            <p14:sldId id="1018"/>
          </p14:sldIdLst>
        </p14:section>
        <p14:section name="Vocabulary sheet" id="{E8095297-4A72-4438-BB0B-8D76E1D27163}">
          <p14:sldIdLst>
            <p14:sldId id="1042"/>
          </p14:sldIdLst>
        </p14:section>
        <p14:section name="Language practice" id="{36F4BD8D-93D4-4A5A-9B53-30094DCCE530}">
          <p14:sldIdLst>
            <p14:sldId id="1043"/>
            <p14:sldId id="1044"/>
          </p14:sldIdLst>
        </p14:section>
        <p14:section name="Grammar revisions" id="{96A48E2C-8F6E-43F0-8A86-6A5150F436F0}">
          <p14:sldIdLst>
            <p14:sldId id="1045"/>
            <p14:sldId id="1046"/>
            <p14:sldId id="1047"/>
            <p14:sldId id="1048"/>
          </p14:sldIdLst>
        </p14:section>
        <p14:section name="Exam guidance" id="{707C13D3-E740-40AA-9B6B-7378BBFD4F42}">
          <p14:sldIdLst>
            <p14:sldId id="1049"/>
            <p14:sldId id="1019"/>
            <p14:sldId id="1020"/>
          </p14:sldIdLst>
        </p14:section>
        <p14:section name="Exam practice" id="{DD97C3B2-EADE-406C-94EB-DC83A7A1EDCF}">
          <p14:sldIdLst>
            <p14:sldId id="1021"/>
          </p14:sldIdLst>
        </p14:section>
        <p14:section name="Exam question" id="{66EFF2B8-FF16-4887-A600-53AABC3A7C3C}">
          <p14:sldIdLst>
            <p14:sldId id="1022"/>
          </p14:sldIdLst>
        </p14:section>
        <p14:section name="Objective 2" id="{272C46F6-F77C-4A1C-A11B-F65E8B46ED2F}">
          <p14:sldIdLst>
            <p14:sldId id="1023"/>
          </p14:sldIdLst>
        </p14:section>
        <p14:section name="Vocabulary sheet" id="{DC73CF2B-0BA6-49BE-A8DD-44CC6639C818}">
          <p14:sldIdLst>
            <p14:sldId id="1054"/>
          </p14:sldIdLst>
        </p14:section>
        <p14:section name="Exam guidance" id="{57A2A960-F04F-4AAA-A3EC-CB49145C62E4}">
          <p14:sldIdLst>
            <p14:sldId id="1025"/>
            <p14:sldId id="1026"/>
            <p14:sldId id="1055"/>
            <p14:sldId id="1056"/>
          </p14:sldIdLst>
        </p14:section>
        <p14:section name="Grammar revisions" id="{338253C0-E904-4ADC-83F9-5B22561A3E1E}">
          <p14:sldIdLst>
            <p14:sldId id="1029"/>
            <p14:sldId id="1057"/>
            <p14:sldId id="1031"/>
            <p14:sldId id="1058"/>
          </p14:sldIdLst>
        </p14:section>
        <p14:section name="Exam guidance" id="{BF9C6330-492E-437B-AC09-DB07C5413CB5}">
          <p14:sldIdLst>
            <p14:sldId id="1033"/>
          </p14:sldIdLst>
        </p14:section>
        <p14:section name="Exam practice" id="{CF780A89-0709-4853-815D-CB662F34B049}">
          <p14:sldIdLst>
            <p14:sldId id="1034"/>
          </p14:sldIdLst>
        </p14:section>
        <p14:section name="Exam guidance" id="{C2786440-49C8-4B96-856C-ED7C578AA269}">
          <p14:sldIdLst>
            <p14:sldId id="1035"/>
          </p14:sldIdLst>
        </p14:section>
        <p14:section name="Exam practice" id="{62C5A0FE-97C7-4D1A-857B-00B0D20D1782}">
          <p14:sldIdLst>
            <p14:sldId id="1036"/>
          </p14:sldIdLst>
        </p14:section>
        <p14:section name="Summary" id="{81052F6C-1935-440B-81BA-C5AD585107B6}">
          <p14:sldIdLst>
            <p14:sldId id="1037"/>
          </p14:sldIdLst>
        </p14:section>
        <p14:section name="Exam question" id="{A7362A89-D39B-4A68-A695-9A4DAC8C573B}">
          <p14:sldIdLst>
            <p14:sldId id="1038"/>
            <p14:sldId id="1039"/>
          </p14:sldIdLst>
        </p14:section>
        <p14:section name="Exit ticket" id="{E3CBF173-FC4E-4CA4-BE01-635A94708CF5}">
          <p14:sldIdLst>
            <p14:sldId id="1040"/>
          </p14:sldIdLst>
        </p14:section>
        <p14:section name="WEEK 5 PLAN" id="{5280C752-32ED-4D68-B935-1A4BAB8BDE71}">
          <p14:sldIdLst>
            <p14:sldId id="1041"/>
          </p14:sldIdLst>
        </p14:section>
        <p14:section name="Do Now and objectives" id="{94C9414E-8651-4464-BFFA-011004EB0EB2}">
          <p14:sldIdLst>
            <p14:sldId id="1059"/>
            <p14:sldId id="1060"/>
          </p14:sldIdLst>
        </p14:section>
        <p14:section name="Vocabulary" id="{C9C9A703-E6DC-40A6-92C1-8BF0CA0C906E}">
          <p14:sldIdLst>
            <p14:sldId id="1085"/>
          </p14:sldIdLst>
        </p14:section>
        <p14:section name="Exam guidance" id="{A3834C93-1998-4664-9913-8368728DCFCD}">
          <p14:sldIdLst>
            <p14:sldId id="1062"/>
          </p14:sldIdLst>
        </p14:section>
        <p14:section name="Exam practice" id="{BDF92CDD-D3A8-4706-A484-0AC59155FF58}">
          <p14:sldIdLst>
            <p14:sldId id="1063"/>
            <p14:sldId id="1086"/>
          </p14:sldIdLst>
        </p14:section>
        <p14:section name="Grammar revisions" id="{630D3EB2-C701-45A8-B1DD-0F84177FE1A3}">
          <p14:sldIdLst>
            <p14:sldId id="1065"/>
            <p14:sldId id="1066"/>
            <p14:sldId id="1087"/>
            <p14:sldId id="1067"/>
            <p14:sldId id="1088"/>
            <p14:sldId id="1068"/>
            <p14:sldId id="1069"/>
            <p14:sldId id="1070"/>
            <p14:sldId id="1089"/>
            <p14:sldId id="1090"/>
            <p14:sldId id="1091"/>
            <p14:sldId id="1092"/>
            <p14:sldId id="264"/>
            <p14:sldId id="1051"/>
            <p14:sldId id="1093"/>
          </p14:sldIdLst>
        </p14:section>
        <p14:section name="Exam question" id="{273A518C-E182-4F5E-BBA1-BF85B8FA1581}">
          <p14:sldIdLst>
            <p14:sldId id="1072"/>
            <p14:sldId id="1094"/>
          </p14:sldIdLst>
        </p14:section>
        <p14:section name="Objective 2" id="{A37ED9B7-2D0E-4637-8B5A-0879F0A06BE5}">
          <p14:sldIdLst>
            <p14:sldId id="1074"/>
            <p14:sldId id="1076"/>
            <p14:sldId id="1095"/>
            <p14:sldId id="1077"/>
            <p14:sldId id="1096"/>
          </p14:sldIdLst>
        </p14:section>
        <p14:section name="Grammar revisions" id="{3242D1A9-F354-4F28-BABE-446E3B8D9FCA}">
          <p14:sldIdLst>
            <p14:sldId id="1099"/>
            <p14:sldId id="1079"/>
            <p14:sldId id="1080"/>
            <p14:sldId id="1097"/>
          </p14:sldIdLst>
        </p14:section>
        <p14:section name="Exam question" id="{26E88BC5-241A-4C37-9961-134E0F87B51F}">
          <p14:sldIdLst>
            <p14:sldId id="1082"/>
            <p14:sldId id="1098"/>
          </p14:sldIdLst>
        </p14:section>
        <p14:section name="WEEK 6 PLAN" id="{C983983A-626C-4D9E-82DE-3D3B6624163E}">
          <p14:sldIdLst>
            <p14:sldId id="1084"/>
            <p14:sldId id="10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EEF5FB"/>
    <a:srgbClr val="BDD7EE"/>
    <a:srgbClr val="EEFFF6"/>
    <a:srgbClr val="DDFFEE"/>
    <a:srgbClr val="7FE5CC"/>
    <a:srgbClr val="FFECAF"/>
    <a:srgbClr val="FF00FF"/>
    <a:srgbClr val="9CEB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628CC2-3EDD-D026-4386-A50487A27EDC}" v="1" dt="2024-03-04T09:00:22.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microsoft.com/office/2016/11/relationships/changesInfo" Target="changesInfos/changesInfo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microsoft.com/office/2015/10/relationships/revisionInfo" Target="revisionInfo.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presProps" Target="presProps.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tableStyles" Target="tableStyle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notesMaster" Target="notesMasters/notesMaster1.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lde Bouquin (HF)" userId="c0147cb1-efb6-4db8-8df4-d255276d823a" providerId="ADAL" clId="{1C2A4A5E-8158-4856-A11B-64D7EDC63201}"/>
    <pc:docChg chg="undo redo custSel modSld">
      <pc:chgData name="Mathilde Bouquin (HF)" userId="c0147cb1-efb6-4db8-8df4-d255276d823a" providerId="ADAL" clId="{1C2A4A5E-8158-4856-A11B-64D7EDC63201}" dt="2024-01-22T16:27:14.863" v="184" actId="20577"/>
      <pc:docMkLst>
        <pc:docMk/>
      </pc:docMkLst>
      <pc:sldChg chg="modSp mod">
        <pc:chgData name="Mathilde Bouquin (HF)" userId="c0147cb1-efb6-4db8-8df4-d255276d823a" providerId="ADAL" clId="{1C2A4A5E-8158-4856-A11B-64D7EDC63201}" dt="2024-01-08T11:31:45.169" v="51" actId="20577"/>
        <pc:sldMkLst>
          <pc:docMk/>
          <pc:sldMk cId="2630484169" sldId="262"/>
        </pc:sldMkLst>
        <pc:spChg chg="mod">
          <ac:chgData name="Mathilde Bouquin (HF)" userId="c0147cb1-efb6-4db8-8df4-d255276d823a" providerId="ADAL" clId="{1C2A4A5E-8158-4856-A11B-64D7EDC63201}" dt="2024-01-08T11:31:45.169" v="51" actId="20577"/>
          <ac:spMkLst>
            <pc:docMk/>
            <pc:sldMk cId="2630484169" sldId="262"/>
            <ac:spMk id="24" creationId="{DE2E6E59-85E9-16BC-9570-F9267BD800A4}"/>
          </ac:spMkLst>
        </pc:spChg>
        <pc:spChg chg="mod">
          <ac:chgData name="Mathilde Bouquin (HF)" userId="c0147cb1-efb6-4db8-8df4-d255276d823a" providerId="ADAL" clId="{1C2A4A5E-8158-4856-A11B-64D7EDC63201}" dt="2024-01-08T11:31:19.173" v="27" actId="1076"/>
          <ac:spMkLst>
            <pc:docMk/>
            <pc:sldMk cId="2630484169" sldId="262"/>
            <ac:spMk id="25" creationId="{07445F42-920A-9527-FECA-ED248AA5E189}"/>
          </ac:spMkLst>
        </pc:spChg>
      </pc:sldChg>
      <pc:sldChg chg="addSp delSp modSp mod">
        <pc:chgData name="Mathilde Bouquin (HF)" userId="c0147cb1-efb6-4db8-8df4-d255276d823a" providerId="ADAL" clId="{1C2A4A5E-8158-4856-A11B-64D7EDC63201}" dt="2024-01-08T11:32:25.595" v="67" actId="1037"/>
        <pc:sldMkLst>
          <pc:docMk/>
          <pc:sldMk cId="4071509633" sldId="859"/>
        </pc:sldMkLst>
        <pc:spChg chg="add del mod">
          <ac:chgData name="Mathilde Bouquin (HF)" userId="c0147cb1-efb6-4db8-8df4-d255276d823a" providerId="ADAL" clId="{1C2A4A5E-8158-4856-A11B-64D7EDC63201}" dt="2024-01-08T11:32:18.847" v="59"/>
          <ac:spMkLst>
            <pc:docMk/>
            <pc:sldMk cId="4071509633" sldId="859"/>
            <ac:spMk id="9" creationId="{28AB97C7-4B23-B663-FB10-08E4C2306A48}"/>
          </ac:spMkLst>
        </pc:spChg>
        <pc:spChg chg="add del mod">
          <ac:chgData name="Mathilde Bouquin (HF)" userId="c0147cb1-efb6-4db8-8df4-d255276d823a" providerId="ADAL" clId="{1C2A4A5E-8158-4856-A11B-64D7EDC63201}" dt="2024-01-08T11:32:18.847" v="59"/>
          <ac:spMkLst>
            <pc:docMk/>
            <pc:sldMk cId="4071509633" sldId="859"/>
            <ac:spMk id="10" creationId="{5F8028A4-570C-A3E1-D9EA-A6CF225BDB8F}"/>
          </ac:spMkLst>
        </pc:spChg>
        <pc:spChg chg="add del mod">
          <ac:chgData name="Mathilde Bouquin (HF)" userId="c0147cb1-efb6-4db8-8df4-d255276d823a" providerId="ADAL" clId="{1C2A4A5E-8158-4856-A11B-64D7EDC63201}" dt="2024-01-08T11:32:18.847" v="59"/>
          <ac:spMkLst>
            <pc:docMk/>
            <pc:sldMk cId="4071509633" sldId="859"/>
            <ac:spMk id="11" creationId="{C0BF809E-1BE5-56AE-7FB2-6346500E7775}"/>
          </ac:spMkLst>
        </pc:spChg>
        <pc:spChg chg="add del mod">
          <ac:chgData name="Mathilde Bouquin (HF)" userId="c0147cb1-efb6-4db8-8df4-d255276d823a" providerId="ADAL" clId="{1C2A4A5E-8158-4856-A11B-64D7EDC63201}" dt="2024-01-08T11:32:18.847" v="59"/>
          <ac:spMkLst>
            <pc:docMk/>
            <pc:sldMk cId="4071509633" sldId="859"/>
            <ac:spMk id="12" creationId="{6ACCD903-9B4F-BEFB-E1C2-BFF46947E4EC}"/>
          </ac:spMkLst>
        </pc:spChg>
        <pc:spChg chg="add del mod">
          <ac:chgData name="Mathilde Bouquin (HF)" userId="c0147cb1-efb6-4db8-8df4-d255276d823a" providerId="ADAL" clId="{1C2A4A5E-8158-4856-A11B-64D7EDC63201}" dt="2024-01-08T11:32:18.847" v="59"/>
          <ac:spMkLst>
            <pc:docMk/>
            <pc:sldMk cId="4071509633" sldId="859"/>
            <ac:spMk id="13" creationId="{72F2C9F5-81A1-8357-96CC-E27F511D6B71}"/>
          </ac:spMkLst>
        </pc:spChg>
        <pc:spChg chg="add del mod">
          <ac:chgData name="Mathilde Bouquin (HF)" userId="c0147cb1-efb6-4db8-8df4-d255276d823a" providerId="ADAL" clId="{1C2A4A5E-8158-4856-A11B-64D7EDC63201}" dt="2024-01-08T11:32:18.847" v="59"/>
          <ac:spMkLst>
            <pc:docMk/>
            <pc:sldMk cId="4071509633" sldId="859"/>
            <ac:spMk id="15" creationId="{29140EEB-3368-7C61-E3C6-7A88E049D6EE}"/>
          </ac:spMkLst>
        </pc:spChg>
        <pc:picChg chg="del">
          <ac:chgData name="Mathilde Bouquin (HF)" userId="c0147cb1-efb6-4db8-8df4-d255276d823a" providerId="ADAL" clId="{1C2A4A5E-8158-4856-A11B-64D7EDC63201}" dt="2024-01-08T11:32:15.169" v="57" actId="478"/>
          <ac:picMkLst>
            <pc:docMk/>
            <pc:sldMk cId="4071509633" sldId="859"/>
            <ac:picMk id="4" creationId="{C4AF1DB4-A200-FB31-13F5-465F0113CFF0}"/>
          </ac:picMkLst>
        </pc:picChg>
        <pc:picChg chg="add mod">
          <ac:chgData name="Mathilde Bouquin (HF)" userId="c0147cb1-efb6-4db8-8df4-d255276d823a" providerId="ADAL" clId="{1C2A4A5E-8158-4856-A11B-64D7EDC63201}" dt="2024-01-08T11:32:25.595" v="67" actId="1037"/>
          <ac:picMkLst>
            <pc:docMk/>
            <pc:sldMk cId="4071509633" sldId="859"/>
            <ac:picMk id="16" creationId="{18E77C74-006E-56BB-4259-4E1CA0803AF2}"/>
          </ac:picMkLst>
        </pc:picChg>
      </pc:sldChg>
      <pc:sldChg chg="modSp mod">
        <pc:chgData name="Mathilde Bouquin (HF)" userId="c0147cb1-efb6-4db8-8df4-d255276d823a" providerId="ADAL" clId="{1C2A4A5E-8158-4856-A11B-64D7EDC63201}" dt="2024-01-08T11:32:03.338" v="56" actId="6549"/>
        <pc:sldMkLst>
          <pc:docMk/>
          <pc:sldMk cId="2320757673" sldId="860"/>
        </pc:sldMkLst>
        <pc:spChg chg="mod">
          <ac:chgData name="Mathilde Bouquin (HF)" userId="c0147cb1-efb6-4db8-8df4-d255276d823a" providerId="ADAL" clId="{1C2A4A5E-8158-4856-A11B-64D7EDC63201}" dt="2024-01-08T11:32:03.338" v="56" actId="6549"/>
          <ac:spMkLst>
            <pc:docMk/>
            <pc:sldMk cId="2320757673" sldId="860"/>
            <ac:spMk id="7" creationId="{1451FE79-09FA-7C50-4875-0B808919EDFB}"/>
          </ac:spMkLst>
        </pc:spChg>
      </pc:sldChg>
      <pc:sldChg chg="addSp delSp modSp mod">
        <pc:chgData name="Mathilde Bouquin (HF)" userId="c0147cb1-efb6-4db8-8df4-d255276d823a" providerId="ADAL" clId="{1C2A4A5E-8158-4856-A11B-64D7EDC63201}" dt="2024-01-08T11:32:38.556" v="75" actId="14100"/>
        <pc:sldMkLst>
          <pc:docMk/>
          <pc:sldMk cId="3282751658" sldId="861"/>
        </pc:sldMkLst>
        <pc:spChg chg="add del mod">
          <ac:chgData name="Mathilde Bouquin (HF)" userId="c0147cb1-efb6-4db8-8df4-d255276d823a" providerId="ADAL" clId="{1C2A4A5E-8158-4856-A11B-64D7EDC63201}" dt="2024-01-08T11:32:33.027" v="70"/>
          <ac:spMkLst>
            <pc:docMk/>
            <pc:sldMk cId="3282751658" sldId="861"/>
            <ac:spMk id="7" creationId="{0338ADF2-1B14-96DB-C8EB-E6663E3CF023}"/>
          </ac:spMkLst>
        </pc:spChg>
        <pc:spChg chg="add del mod">
          <ac:chgData name="Mathilde Bouquin (HF)" userId="c0147cb1-efb6-4db8-8df4-d255276d823a" providerId="ADAL" clId="{1C2A4A5E-8158-4856-A11B-64D7EDC63201}" dt="2024-01-08T11:32:33.027" v="70"/>
          <ac:spMkLst>
            <pc:docMk/>
            <pc:sldMk cId="3282751658" sldId="861"/>
            <ac:spMk id="9" creationId="{B5D0FC5D-7D9C-A6F5-8313-C89B65BCA4B1}"/>
          </ac:spMkLst>
        </pc:spChg>
        <pc:spChg chg="add del mod">
          <ac:chgData name="Mathilde Bouquin (HF)" userId="c0147cb1-efb6-4db8-8df4-d255276d823a" providerId="ADAL" clId="{1C2A4A5E-8158-4856-A11B-64D7EDC63201}" dt="2024-01-08T11:32:33.027" v="70"/>
          <ac:spMkLst>
            <pc:docMk/>
            <pc:sldMk cId="3282751658" sldId="861"/>
            <ac:spMk id="11" creationId="{FA4B2FC7-A7C7-065F-6D4C-500A2426759E}"/>
          </ac:spMkLst>
        </pc:spChg>
        <pc:spChg chg="add del mod">
          <ac:chgData name="Mathilde Bouquin (HF)" userId="c0147cb1-efb6-4db8-8df4-d255276d823a" providerId="ADAL" clId="{1C2A4A5E-8158-4856-A11B-64D7EDC63201}" dt="2024-01-08T11:32:33.027" v="70"/>
          <ac:spMkLst>
            <pc:docMk/>
            <pc:sldMk cId="3282751658" sldId="861"/>
            <ac:spMk id="12" creationId="{339CB4DA-FBB1-13EA-665E-1381D697663B}"/>
          </ac:spMkLst>
        </pc:spChg>
        <pc:spChg chg="add del mod">
          <ac:chgData name="Mathilde Bouquin (HF)" userId="c0147cb1-efb6-4db8-8df4-d255276d823a" providerId="ADAL" clId="{1C2A4A5E-8158-4856-A11B-64D7EDC63201}" dt="2024-01-08T11:32:33.027" v="70"/>
          <ac:spMkLst>
            <pc:docMk/>
            <pc:sldMk cId="3282751658" sldId="861"/>
            <ac:spMk id="13" creationId="{FA539098-A892-1FA9-7A2B-7C8AAE47F054}"/>
          </ac:spMkLst>
        </pc:spChg>
        <pc:spChg chg="add del mod">
          <ac:chgData name="Mathilde Bouquin (HF)" userId="c0147cb1-efb6-4db8-8df4-d255276d823a" providerId="ADAL" clId="{1C2A4A5E-8158-4856-A11B-64D7EDC63201}" dt="2024-01-08T11:32:33.027" v="70"/>
          <ac:spMkLst>
            <pc:docMk/>
            <pc:sldMk cId="3282751658" sldId="861"/>
            <ac:spMk id="15" creationId="{493718DB-C1BE-2DA8-A55C-1F3CBCB1FBC1}"/>
          </ac:spMkLst>
        </pc:spChg>
        <pc:picChg chg="del">
          <ac:chgData name="Mathilde Bouquin (HF)" userId="c0147cb1-efb6-4db8-8df4-d255276d823a" providerId="ADAL" clId="{1C2A4A5E-8158-4856-A11B-64D7EDC63201}" dt="2024-01-08T11:32:29.052" v="68" actId="478"/>
          <ac:picMkLst>
            <pc:docMk/>
            <pc:sldMk cId="3282751658" sldId="861"/>
            <ac:picMk id="5" creationId="{5C31A280-F483-DCFB-5C4F-EE495261F2B7}"/>
          </ac:picMkLst>
        </pc:picChg>
        <pc:picChg chg="add mod">
          <ac:chgData name="Mathilde Bouquin (HF)" userId="c0147cb1-efb6-4db8-8df4-d255276d823a" providerId="ADAL" clId="{1C2A4A5E-8158-4856-A11B-64D7EDC63201}" dt="2024-01-08T11:32:38.556" v="75" actId="14100"/>
          <ac:picMkLst>
            <pc:docMk/>
            <pc:sldMk cId="3282751658" sldId="861"/>
            <ac:picMk id="16" creationId="{0FC66454-9F0B-09D5-52CD-5F9DC8AF5C4C}"/>
          </ac:picMkLst>
        </pc:picChg>
      </pc:sldChg>
      <pc:sldChg chg="modSp mod">
        <pc:chgData name="Mathilde Bouquin (HF)" userId="c0147cb1-efb6-4db8-8df4-d255276d823a" providerId="ADAL" clId="{1C2A4A5E-8158-4856-A11B-64D7EDC63201}" dt="2024-01-08T11:33:01.389" v="85" actId="20577"/>
        <pc:sldMkLst>
          <pc:docMk/>
          <pc:sldMk cId="1147400887" sldId="863"/>
        </pc:sldMkLst>
        <pc:spChg chg="mod">
          <ac:chgData name="Mathilde Bouquin (HF)" userId="c0147cb1-efb6-4db8-8df4-d255276d823a" providerId="ADAL" clId="{1C2A4A5E-8158-4856-A11B-64D7EDC63201}" dt="2024-01-08T11:33:01.389" v="85" actId="20577"/>
          <ac:spMkLst>
            <pc:docMk/>
            <pc:sldMk cId="1147400887" sldId="863"/>
            <ac:spMk id="19" creationId="{54EFFD54-1E32-9162-2F29-451407A47A45}"/>
          </ac:spMkLst>
        </pc:spChg>
      </pc:sldChg>
      <pc:sldChg chg="modNotesTx">
        <pc:chgData name="Mathilde Bouquin (HF)" userId="c0147cb1-efb6-4db8-8df4-d255276d823a" providerId="ADAL" clId="{1C2A4A5E-8158-4856-A11B-64D7EDC63201}" dt="2024-01-08T11:35:14.405" v="92" actId="20577"/>
        <pc:sldMkLst>
          <pc:docMk/>
          <pc:sldMk cId="1498292299" sldId="961"/>
        </pc:sldMkLst>
      </pc:sldChg>
      <pc:sldChg chg="modNotesTx">
        <pc:chgData name="Mathilde Bouquin (HF)" userId="c0147cb1-efb6-4db8-8df4-d255276d823a" providerId="ADAL" clId="{1C2A4A5E-8158-4856-A11B-64D7EDC63201}" dt="2024-01-08T11:35:21.856" v="95" actId="20577"/>
        <pc:sldMkLst>
          <pc:docMk/>
          <pc:sldMk cId="3334509624" sldId="962"/>
        </pc:sldMkLst>
      </pc:sldChg>
      <pc:sldChg chg="modNotesTx">
        <pc:chgData name="Mathilde Bouquin (HF)" userId="c0147cb1-efb6-4db8-8df4-d255276d823a" providerId="ADAL" clId="{1C2A4A5E-8158-4856-A11B-64D7EDC63201}" dt="2024-01-08T11:35:31.241" v="96" actId="20577"/>
        <pc:sldMkLst>
          <pc:docMk/>
          <pc:sldMk cId="1991029671" sldId="964"/>
        </pc:sldMkLst>
      </pc:sldChg>
      <pc:sldChg chg="modSp mod">
        <pc:chgData name="Mathilde Bouquin (HF)" userId="c0147cb1-efb6-4db8-8df4-d255276d823a" providerId="ADAL" clId="{1C2A4A5E-8158-4856-A11B-64D7EDC63201}" dt="2024-01-08T11:35:44.187" v="104" actId="20577"/>
        <pc:sldMkLst>
          <pc:docMk/>
          <pc:sldMk cId="1948050798" sldId="966"/>
        </pc:sldMkLst>
        <pc:spChg chg="mod">
          <ac:chgData name="Mathilde Bouquin (HF)" userId="c0147cb1-efb6-4db8-8df4-d255276d823a" providerId="ADAL" clId="{1C2A4A5E-8158-4856-A11B-64D7EDC63201}" dt="2024-01-08T11:35:44.187" v="104" actId="20577"/>
          <ac:spMkLst>
            <pc:docMk/>
            <pc:sldMk cId="1948050798" sldId="966"/>
            <ac:spMk id="4" creationId="{7C1AA328-480F-75B3-CA19-CE98B3D762C7}"/>
          </ac:spMkLst>
        </pc:spChg>
      </pc:sldChg>
      <pc:sldChg chg="modNotesTx">
        <pc:chgData name="Mathilde Bouquin (HF)" userId="c0147cb1-efb6-4db8-8df4-d255276d823a" providerId="ADAL" clId="{1C2A4A5E-8158-4856-A11B-64D7EDC63201}" dt="2024-01-08T11:36:17.664" v="105" actId="20577"/>
        <pc:sldMkLst>
          <pc:docMk/>
          <pc:sldMk cId="476879984" sldId="968"/>
        </pc:sldMkLst>
      </pc:sldChg>
      <pc:sldChg chg="modNotesTx">
        <pc:chgData name="Mathilde Bouquin (HF)" userId="c0147cb1-efb6-4db8-8df4-d255276d823a" providerId="ADAL" clId="{1C2A4A5E-8158-4856-A11B-64D7EDC63201}" dt="2024-01-08T11:36:22.510" v="106" actId="20577"/>
        <pc:sldMkLst>
          <pc:docMk/>
          <pc:sldMk cId="215825176" sldId="971"/>
        </pc:sldMkLst>
      </pc:sldChg>
      <pc:sldChg chg="modNotesTx">
        <pc:chgData name="Mathilde Bouquin (HF)" userId="c0147cb1-efb6-4db8-8df4-d255276d823a" providerId="ADAL" clId="{1C2A4A5E-8158-4856-A11B-64D7EDC63201}" dt="2024-01-08T11:35:19.646" v="94" actId="20577"/>
        <pc:sldMkLst>
          <pc:docMk/>
          <pc:sldMk cId="2372925815" sldId="972"/>
        </pc:sldMkLst>
      </pc:sldChg>
      <pc:sldChg chg="modNotesTx">
        <pc:chgData name="Mathilde Bouquin (HF)" userId="c0147cb1-efb6-4db8-8df4-d255276d823a" providerId="ADAL" clId="{1C2A4A5E-8158-4856-A11B-64D7EDC63201}" dt="2024-01-08T11:35:16.864" v="93" actId="20577"/>
        <pc:sldMkLst>
          <pc:docMk/>
          <pc:sldMk cId="890387743" sldId="973"/>
        </pc:sldMkLst>
      </pc:sldChg>
      <pc:sldChg chg="addSp delSp modSp mod">
        <pc:chgData name="Mathilde Bouquin (HF)" userId="c0147cb1-efb6-4db8-8df4-d255276d823a" providerId="ADAL" clId="{1C2A4A5E-8158-4856-A11B-64D7EDC63201}" dt="2024-01-08T11:32:54.223" v="82" actId="14100"/>
        <pc:sldMkLst>
          <pc:docMk/>
          <pc:sldMk cId="866343784" sldId="997"/>
        </pc:sldMkLst>
        <pc:spChg chg="add del mod">
          <ac:chgData name="Mathilde Bouquin (HF)" userId="c0147cb1-efb6-4db8-8df4-d255276d823a" providerId="ADAL" clId="{1C2A4A5E-8158-4856-A11B-64D7EDC63201}" dt="2024-01-08T11:32:47.470" v="78"/>
          <ac:spMkLst>
            <pc:docMk/>
            <pc:sldMk cId="866343784" sldId="997"/>
            <ac:spMk id="4" creationId="{9022D4E3-C49A-4742-03CC-533227AE9087}"/>
          </ac:spMkLst>
        </pc:spChg>
        <pc:spChg chg="add del mod">
          <ac:chgData name="Mathilde Bouquin (HF)" userId="c0147cb1-efb6-4db8-8df4-d255276d823a" providerId="ADAL" clId="{1C2A4A5E-8158-4856-A11B-64D7EDC63201}" dt="2024-01-08T11:32:47.470" v="78"/>
          <ac:spMkLst>
            <pc:docMk/>
            <pc:sldMk cId="866343784" sldId="997"/>
            <ac:spMk id="19" creationId="{BE030C4A-307E-9895-9D67-54F751783CB7}"/>
          </ac:spMkLst>
        </pc:spChg>
        <pc:spChg chg="add del mod">
          <ac:chgData name="Mathilde Bouquin (HF)" userId="c0147cb1-efb6-4db8-8df4-d255276d823a" providerId="ADAL" clId="{1C2A4A5E-8158-4856-A11B-64D7EDC63201}" dt="2024-01-08T11:32:47.470" v="78"/>
          <ac:spMkLst>
            <pc:docMk/>
            <pc:sldMk cId="866343784" sldId="997"/>
            <ac:spMk id="20" creationId="{5F63B2E9-4DA1-DA30-3B08-757F71763872}"/>
          </ac:spMkLst>
        </pc:spChg>
        <pc:spChg chg="add del mod">
          <ac:chgData name="Mathilde Bouquin (HF)" userId="c0147cb1-efb6-4db8-8df4-d255276d823a" providerId="ADAL" clId="{1C2A4A5E-8158-4856-A11B-64D7EDC63201}" dt="2024-01-08T11:32:47.470" v="78"/>
          <ac:spMkLst>
            <pc:docMk/>
            <pc:sldMk cId="866343784" sldId="997"/>
            <ac:spMk id="21" creationId="{B2149A8A-DF12-A687-DF49-7D1139B6B797}"/>
          </ac:spMkLst>
        </pc:spChg>
        <pc:spChg chg="add del mod">
          <ac:chgData name="Mathilde Bouquin (HF)" userId="c0147cb1-efb6-4db8-8df4-d255276d823a" providerId="ADAL" clId="{1C2A4A5E-8158-4856-A11B-64D7EDC63201}" dt="2024-01-08T11:32:47.470" v="78"/>
          <ac:spMkLst>
            <pc:docMk/>
            <pc:sldMk cId="866343784" sldId="997"/>
            <ac:spMk id="22" creationId="{8E944E8D-F4A9-4762-33D6-66C8185E907E}"/>
          </ac:spMkLst>
        </pc:spChg>
        <pc:spChg chg="add del mod">
          <ac:chgData name="Mathilde Bouquin (HF)" userId="c0147cb1-efb6-4db8-8df4-d255276d823a" providerId="ADAL" clId="{1C2A4A5E-8158-4856-A11B-64D7EDC63201}" dt="2024-01-08T11:32:47.470" v="78"/>
          <ac:spMkLst>
            <pc:docMk/>
            <pc:sldMk cId="866343784" sldId="997"/>
            <ac:spMk id="23" creationId="{9FDA15FC-CFE7-9D14-2937-613D95219324}"/>
          </ac:spMkLst>
        </pc:spChg>
        <pc:picChg chg="del">
          <ac:chgData name="Mathilde Bouquin (HF)" userId="c0147cb1-efb6-4db8-8df4-d255276d823a" providerId="ADAL" clId="{1C2A4A5E-8158-4856-A11B-64D7EDC63201}" dt="2024-01-08T11:32:44.865" v="76" actId="478"/>
          <ac:picMkLst>
            <pc:docMk/>
            <pc:sldMk cId="866343784" sldId="997"/>
            <ac:picMk id="5" creationId="{5C31A280-F483-DCFB-5C4F-EE495261F2B7}"/>
          </ac:picMkLst>
        </pc:picChg>
        <pc:picChg chg="add mod">
          <ac:chgData name="Mathilde Bouquin (HF)" userId="c0147cb1-efb6-4db8-8df4-d255276d823a" providerId="ADAL" clId="{1C2A4A5E-8158-4856-A11B-64D7EDC63201}" dt="2024-01-08T11:32:54.223" v="82" actId="14100"/>
          <ac:picMkLst>
            <pc:docMk/>
            <pc:sldMk cId="866343784" sldId="997"/>
            <ac:picMk id="24" creationId="{8C04063F-9A28-9C44-FD89-269CDDB292ED}"/>
          </ac:picMkLst>
        </pc:picChg>
      </pc:sldChg>
      <pc:sldChg chg="modSp mod">
        <pc:chgData name="Mathilde Bouquin (HF)" userId="c0147cb1-efb6-4db8-8df4-d255276d823a" providerId="ADAL" clId="{1C2A4A5E-8158-4856-A11B-64D7EDC63201}" dt="2024-01-08T11:33:12.622" v="91" actId="20577"/>
        <pc:sldMkLst>
          <pc:docMk/>
          <pc:sldMk cId="913982447" sldId="998"/>
        </pc:sldMkLst>
        <pc:spChg chg="mod">
          <ac:chgData name="Mathilde Bouquin (HF)" userId="c0147cb1-efb6-4db8-8df4-d255276d823a" providerId="ADAL" clId="{1C2A4A5E-8158-4856-A11B-64D7EDC63201}" dt="2024-01-08T11:33:12.622" v="91" actId="20577"/>
          <ac:spMkLst>
            <pc:docMk/>
            <pc:sldMk cId="913982447" sldId="998"/>
            <ac:spMk id="11" creationId="{B4034D3E-2C9A-219A-4BD9-769980F014F1}"/>
          </ac:spMkLst>
        </pc:spChg>
        <pc:spChg chg="mod">
          <ac:chgData name="Mathilde Bouquin (HF)" userId="c0147cb1-efb6-4db8-8df4-d255276d823a" providerId="ADAL" clId="{1C2A4A5E-8158-4856-A11B-64D7EDC63201}" dt="2024-01-08T11:33:09.570" v="88" actId="20577"/>
          <ac:spMkLst>
            <pc:docMk/>
            <pc:sldMk cId="913982447" sldId="998"/>
            <ac:spMk id="19" creationId="{54EFFD54-1E32-9162-2F29-451407A47A45}"/>
          </ac:spMkLst>
        </pc:spChg>
      </pc:sldChg>
      <pc:sldChg chg="modSp mod">
        <pc:chgData name="Mathilde Bouquin (HF)" userId="c0147cb1-efb6-4db8-8df4-d255276d823a" providerId="ADAL" clId="{1C2A4A5E-8158-4856-A11B-64D7EDC63201}" dt="2024-01-22T15:51:10.048" v="107" actId="20577"/>
        <pc:sldMkLst>
          <pc:docMk/>
          <pc:sldMk cId="3176176085" sldId="1017"/>
        </pc:sldMkLst>
        <pc:spChg chg="mod">
          <ac:chgData name="Mathilde Bouquin (HF)" userId="c0147cb1-efb6-4db8-8df4-d255276d823a" providerId="ADAL" clId="{1C2A4A5E-8158-4856-A11B-64D7EDC63201}" dt="2024-01-22T15:51:10.048" v="107" actId="20577"/>
          <ac:spMkLst>
            <pc:docMk/>
            <pc:sldMk cId="3176176085" sldId="1017"/>
            <ac:spMk id="17" creationId="{8C4D5016-9838-2894-96CF-714266ECBC64}"/>
          </ac:spMkLst>
        </pc:spChg>
      </pc:sldChg>
      <pc:sldChg chg="modSp">
        <pc:chgData name="Mathilde Bouquin (HF)" userId="c0147cb1-efb6-4db8-8df4-d255276d823a" providerId="ADAL" clId="{1C2A4A5E-8158-4856-A11B-64D7EDC63201}" dt="2024-01-22T15:54:22.568" v="109" actId="6549"/>
        <pc:sldMkLst>
          <pc:docMk/>
          <pc:sldMk cId="614645336" sldId="1018"/>
        </pc:sldMkLst>
        <pc:spChg chg="mod">
          <ac:chgData name="Mathilde Bouquin (HF)" userId="c0147cb1-efb6-4db8-8df4-d255276d823a" providerId="ADAL" clId="{1C2A4A5E-8158-4856-A11B-64D7EDC63201}" dt="2024-01-22T15:54:07.021" v="108" actId="20577"/>
          <ac:spMkLst>
            <pc:docMk/>
            <pc:sldMk cId="614645336" sldId="1018"/>
            <ac:spMk id="19" creationId="{DFEDB1AF-9FFA-BEAD-16BF-2BDF4C18F91E}"/>
          </ac:spMkLst>
        </pc:spChg>
        <pc:spChg chg="mod">
          <ac:chgData name="Mathilde Bouquin (HF)" userId="c0147cb1-efb6-4db8-8df4-d255276d823a" providerId="ADAL" clId="{1C2A4A5E-8158-4856-A11B-64D7EDC63201}" dt="2024-01-22T15:54:22.568" v="109" actId="6549"/>
          <ac:spMkLst>
            <pc:docMk/>
            <pc:sldMk cId="614645336" sldId="1018"/>
            <ac:spMk id="21" creationId="{68BFFD8F-E0FA-8273-6107-F7E8C6BB924A}"/>
          </ac:spMkLst>
        </pc:spChg>
      </pc:sldChg>
      <pc:sldChg chg="modSp">
        <pc:chgData name="Mathilde Bouquin (HF)" userId="c0147cb1-efb6-4db8-8df4-d255276d823a" providerId="ADAL" clId="{1C2A4A5E-8158-4856-A11B-64D7EDC63201}" dt="2024-01-22T16:19:57.649" v="129" actId="6549"/>
        <pc:sldMkLst>
          <pc:docMk/>
          <pc:sldMk cId="1217837255" sldId="1019"/>
        </pc:sldMkLst>
        <pc:spChg chg="mod">
          <ac:chgData name="Mathilde Bouquin (HF)" userId="c0147cb1-efb6-4db8-8df4-d255276d823a" providerId="ADAL" clId="{1C2A4A5E-8158-4856-A11B-64D7EDC63201}" dt="2024-01-22T16:19:57.649" v="129" actId="6549"/>
          <ac:spMkLst>
            <pc:docMk/>
            <pc:sldMk cId="1217837255" sldId="1019"/>
            <ac:spMk id="4" creationId="{7C1AA328-480F-75B3-CA19-CE98B3D762C7}"/>
          </ac:spMkLst>
        </pc:spChg>
      </pc:sldChg>
      <pc:sldChg chg="modSp mod">
        <pc:chgData name="Mathilde Bouquin (HF)" userId="c0147cb1-efb6-4db8-8df4-d255276d823a" providerId="ADAL" clId="{1C2A4A5E-8158-4856-A11B-64D7EDC63201}" dt="2024-01-22T16:22:12.621" v="168"/>
        <pc:sldMkLst>
          <pc:docMk/>
          <pc:sldMk cId="811942179" sldId="1021"/>
        </pc:sldMkLst>
        <pc:spChg chg="mod">
          <ac:chgData name="Mathilde Bouquin (HF)" userId="c0147cb1-efb6-4db8-8df4-d255276d823a" providerId="ADAL" clId="{1C2A4A5E-8158-4856-A11B-64D7EDC63201}" dt="2024-01-22T16:21:25.819" v="141" actId="20577"/>
          <ac:spMkLst>
            <pc:docMk/>
            <pc:sldMk cId="811942179" sldId="1021"/>
            <ac:spMk id="4" creationId="{7C1AA328-480F-75B3-CA19-CE98B3D762C7}"/>
          </ac:spMkLst>
        </pc:spChg>
        <pc:spChg chg="mod">
          <ac:chgData name="Mathilde Bouquin (HF)" userId="c0147cb1-efb6-4db8-8df4-d255276d823a" providerId="ADAL" clId="{1C2A4A5E-8158-4856-A11B-64D7EDC63201}" dt="2024-01-22T16:21:37.508" v="159" actId="1076"/>
          <ac:spMkLst>
            <pc:docMk/>
            <pc:sldMk cId="811942179" sldId="1021"/>
            <ac:spMk id="12" creationId="{F770239B-E382-74F3-BC77-7C9F587D5715}"/>
          </ac:spMkLst>
        </pc:spChg>
        <pc:spChg chg="mod">
          <ac:chgData name="Mathilde Bouquin (HF)" userId="c0147cb1-efb6-4db8-8df4-d255276d823a" providerId="ADAL" clId="{1C2A4A5E-8158-4856-A11B-64D7EDC63201}" dt="2024-01-22T16:22:12.621" v="168"/>
          <ac:spMkLst>
            <pc:docMk/>
            <pc:sldMk cId="811942179" sldId="1021"/>
            <ac:spMk id="16" creationId="{9025B885-EAE2-6C3B-BC6B-48DF61ABAA27}"/>
          </ac:spMkLst>
        </pc:spChg>
        <pc:spChg chg="mod">
          <ac:chgData name="Mathilde Bouquin (HF)" userId="c0147cb1-efb6-4db8-8df4-d255276d823a" providerId="ADAL" clId="{1C2A4A5E-8158-4856-A11B-64D7EDC63201}" dt="2024-01-22T16:21:43.511" v="164" actId="1038"/>
          <ac:spMkLst>
            <pc:docMk/>
            <pc:sldMk cId="811942179" sldId="1021"/>
            <ac:spMk id="17" creationId="{A92AA298-7888-91EF-6666-C854CD05071A}"/>
          </ac:spMkLst>
        </pc:spChg>
      </pc:sldChg>
      <pc:sldChg chg="modSp">
        <pc:chgData name="Mathilde Bouquin (HF)" userId="c0147cb1-efb6-4db8-8df4-d255276d823a" providerId="ADAL" clId="{1C2A4A5E-8158-4856-A11B-64D7EDC63201}" dt="2024-01-22T16:24:55.913" v="176" actId="20577"/>
        <pc:sldMkLst>
          <pc:docMk/>
          <pc:sldMk cId="2198511617" sldId="1031"/>
        </pc:sldMkLst>
        <pc:spChg chg="mod">
          <ac:chgData name="Mathilde Bouquin (HF)" userId="c0147cb1-efb6-4db8-8df4-d255276d823a" providerId="ADAL" clId="{1C2A4A5E-8158-4856-A11B-64D7EDC63201}" dt="2024-01-22T16:24:55.913" v="176" actId="20577"/>
          <ac:spMkLst>
            <pc:docMk/>
            <pc:sldMk cId="2198511617" sldId="1031"/>
            <ac:spMk id="5" creationId="{20B80ECE-F98F-804D-32DA-0EF29CE7A791}"/>
          </ac:spMkLst>
        </pc:spChg>
      </pc:sldChg>
      <pc:sldChg chg="modSp">
        <pc:chgData name="Mathilde Bouquin (HF)" userId="c0147cb1-efb6-4db8-8df4-d255276d823a" providerId="ADAL" clId="{1C2A4A5E-8158-4856-A11B-64D7EDC63201}" dt="2024-01-22T16:26:21.536" v="182" actId="6549"/>
        <pc:sldMkLst>
          <pc:docMk/>
          <pc:sldMk cId="2928860558" sldId="1035"/>
        </pc:sldMkLst>
        <pc:spChg chg="mod">
          <ac:chgData name="Mathilde Bouquin (HF)" userId="c0147cb1-efb6-4db8-8df4-d255276d823a" providerId="ADAL" clId="{1C2A4A5E-8158-4856-A11B-64D7EDC63201}" dt="2024-01-22T16:26:21.536" v="182" actId="6549"/>
          <ac:spMkLst>
            <pc:docMk/>
            <pc:sldMk cId="2928860558" sldId="1035"/>
            <ac:spMk id="15" creationId="{B585F093-8396-9715-D593-A7A7AAEBF305}"/>
          </ac:spMkLst>
        </pc:spChg>
      </pc:sldChg>
      <pc:sldChg chg="modSp">
        <pc:chgData name="Mathilde Bouquin (HF)" userId="c0147cb1-efb6-4db8-8df4-d255276d823a" providerId="ADAL" clId="{1C2A4A5E-8158-4856-A11B-64D7EDC63201}" dt="2024-01-22T16:27:14.863" v="184" actId="20577"/>
        <pc:sldMkLst>
          <pc:docMk/>
          <pc:sldMk cId="3650460607" sldId="1037"/>
        </pc:sldMkLst>
        <pc:spChg chg="mod">
          <ac:chgData name="Mathilde Bouquin (HF)" userId="c0147cb1-efb6-4db8-8df4-d255276d823a" providerId="ADAL" clId="{1C2A4A5E-8158-4856-A11B-64D7EDC63201}" dt="2024-01-22T16:27:14.863" v="184" actId="20577"/>
          <ac:spMkLst>
            <pc:docMk/>
            <pc:sldMk cId="3650460607" sldId="1037"/>
            <ac:spMk id="10" creationId="{9869A540-0865-7196-3A2C-4D333D9E2D76}"/>
          </ac:spMkLst>
        </pc:spChg>
      </pc:sldChg>
      <pc:sldChg chg="modSp mod">
        <pc:chgData name="Mathilde Bouquin (HF)" userId="c0147cb1-efb6-4db8-8df4-d255276d823a" providerId="ADAL" clId="{1C2A4A5E-8158-4856-A11B-64D7EDC63201}" dt="2024-01-22T15:55:41.139" v="115" actId="20577"/>
        <pc:sldMkLst>
          <pc:docMk/>
          <pc:sldMk cId="2886698091" sldId="1043"/>
        </pc:sldMkLst>
        <pc:spChg chg="mod">
          <ac:chgData name="Mathilde Bouquin (HF)" userId="c0147cb1-efb6-4db8-8df4-d255276d823a" providerId="ADAL" clId="{1C2A4A5E-8158-4856-A11B-64D7EDC63201}" dt="2024-01-22T15:55:01.869" v="110" actId="20577"/>
          <ac:spMkLst>
            <pc:docMk/>
            <pc:sldMk cId="2886698091" sldId="1043"/>
            <ac:spMk id="7" creationId="{DC5FAE52-EC71-245B-5C49-19950827B784}"/>
          </ac:spMkLst>
        </pc:spChg>
        <pc:spChg chg="mod">
          <ac:chgData name="Mathilde Bouquin (HF)" userId="c0147cb1-efb6-4db8-8df4-d255276d823a" providerId="ADAL" clId="{1C2A4A5E-8158-4856-A11B-64D7EDC63201}" dt="2024-01-22T15:55:41.139" v="115" actId="20577"/>
          <ac:spMkLst>
            <pc:docMk/>
            <pc:sldMk cId="2886698091" sldId="1043"/>
            <ac:spMk id="27" creationId="{B02F6E0D-CE56-D961-78BC-CCC910B097E5}"/>
          </ac:spMkLst>
        </pc:spChg>
      </pc:sldChg>
      <pc:sldChg chg="modSp mod">
        <pc:chgData name="Mathilde Bouquin (HF)" userId="c0147cb1-efb6-4db8-8df4-d255276d823a" providerId="ADAL" clId="{1C2A4A5E-8158-4856-A11B-64D7EDC63201}" dt="2024-01-22T15:55:57.447" v="116" actId="20577"/>
        <pc:sldMkLst>
          <pc:docMk/>
          <pc:sldMk cId="49384632" sldId="1044"/>
        </pc:sldMkLst>
        <pc:spChg chg="mod">
          <ac:chgData name="Mathilde Bouquin (HF)" userId="c0147cb1-efb6-4db8-8df4-d255276d823a" providerId="ADAL" clId="{1C2A4A5E-8158-4856-A11B-64D7EDC63201}" dt="2024-01-22T15:55:57.447" v="116" actId="20577"/>
          <ac:spMkLst>
            <pc:docMk/>
            <pc:sldMk cId="49384632" sldId="1044"/>
            <ac:spMk id="25" creationId="{05FC60CC-B445-2010-F438-BCB67A94911B}"/>
          </ac:spMkLst>
        </pc:spChg>
      </pc:sldChg>
      <pc:sldChg chg="modSp mod modNotesTx">
        <pc:chgData name="Mathilde Bouquin (HF)" userId="c0147cb1-efb6-4db8-8df4-d255276d823a" providerId="ADAL" clId="{1C2A4A5E-8158-4856-A11B-64D7EDC63201}" dt="2024-01-22T15:57:25.804" v="119" actId="20577"/>
        <pc:sldMkLst>
          <pc:docMk/>
          <pc:sldMk cId="2247616185" sldId="1046"/>
        </pc:sldMkLst>
        <pc:spChg chg="mod">
          <ac:chgData name="Mathilde Bouquin (HF)" userId="c0147cb1-efb6-4db8-8df4-d255276d823a" providerId="ADAL" clId="{1C2A4A5E-8158-4856-A11B-64D7EDC63201}" dt="2024-01-22T15:57:15.391" v="118" actId="6549"/>
          <ac:spMkLst>
            <pc:docMk/>
            <pc:sldMk cId="2247616185" sldId="1046"/>
            <ac:spMk id="4" creationId="{C80CCD41-9C53-920D-5EBE-05E188F85022}"/>
          </ac:spMkLst>
        </pc:spChg>
      </pc:sldChg>
      <pc:sldChg chg="modSp">
        <pc:chgData name="Mathilde Bouquin (HF)" userId="c0147cb1-efb6-4db8-8df4-d255276d823a" providerId="ADAL" clId="{1C2A4A5E-8158-4856-A11B-64D7EDC63201}" dt="2024-01-22T15:58:09.831" v="123" actId="20577"/>
        <pc:sldMkLst>
          <pc:docMk/>
          <pc:sldMk cId="418749080" sldId="1047"/>
        </pc:sldMkLst>
        <pc:spChg chg="mod">
          <ac:chgData name="Mathilde Bouquin (HF)" userId="c0147cb1-efb6-4db8-8df4-d255276d823a" providerId="ADAL" clId="{1C2A4A5E-8158-4856-A11B-64D7EDC63201}" dt="2024-01-22T15:58:09.831" v="123" actId="20577"/>
          <ac:spMkLst>
            <pc:docMk/>
            <pc:sldMk cId="418749080" sldId="1047"/>
            <ac:spMk id="4" creationId="{C80CCD41-9C53-920D-5EBE-05E188F85022}"/>
          </ac:spMkLst>
        </pc:spChg>
      </pc:sldChg>
      <pc:sldChg chg="modSp mod modNotesTx">
        <pc:chgData name="Mathilde Bouquin (HF)" userId="c0147cb1-efb6-4db8-8df4-d255276d823a" providerId="ADAL" clId="{1C2A4A5E-8158-4856-A11B-64D7EDC63201}" dt="2024-01-22T15:58:13.356" v="124" actId="20577"/>
        <pc:sldMkLst>
          <pc:docMk/>
          <pc:sldMk cId="2001481704" sldId="1048"/>
        </pc:sldMkLst>
        <pc:spChg chg="mod">
          <ac:chgData name="Mathilde Bouquin (HF)" userId="c0147cb1-efb6-4db8-8df4-d255276d823a" providerId="ADAL" clId="{1C2A4A5E-8158-4856-A11B-64D7EDC63201}" dt="2024-01-22T15:58:05.460" v="121" actId="20577"/>
          <ac:spMkLst>
            <pc:docMk/>
            <pc:sldMk cId="2001481704" sldId="1048"/>
            <ac:spMk id="4" creationId="{C80CCD41-9C53-920D-5EBE-05E188F85022}"/>
          </ac:spMkLst>
        </pc:spChg>
      </pc:sldChg>
      <pc:sldChg chg="modSp mod">
        <pc:chgData name="Mathilde Bouquin (HF)" userId="c0147cb1-efb6-4db8-8df4-d255276d823a" providerId="ADAL" clId="{1C2A4A5E-8158-4856-A11B-64D7EDC63201}" dt="2024-01-22T16:18:58.068" v="128" actId="20577"/>
        <pc:sldMkLst>
          <pc:docMk/>
          <pc:sldMk cId="3268626121" sldId="1049"/>
        </pc:sldMkLst>
        <pc:spChg chg="mod">
          <ac:chgData name="Mathilde Bouquin (HF)" userId="c0147cb1-efb6-4db8-8df4-d255276d823a" providerId="ADAL" clId="{1C2A4A5E-8158-4856-A11B-64D7EDC63201}" dt="2024-01-22T16:18:58.068" v="128" actId="20577"/>
          <ac:spMkLst>
            <pc:docMk/>
            <pc:sldMk cId="3268626121" sldId="1049"/>
            <ac:spMk id="4" creationId="{09C54BFB-645A-AA0F-0B1F-942272CC305F}"/>
          </ac:spMkLst>
        </pc:spChg>
      </pc:sldChg>
      <pc:sldChg chg="modSp mod">
        <pc:chgData name="Mathilde Bouquin (HF)" userId="c0147cb1-efb6-4db8-8df4-d255276d823a" providerId="ADAL" clId="{1C2A4A5E-8158-4856-A11B-64D7EDC63201}" dt="2024-01-22T16:22:42.129" v="173" actId="20577"/>
        <pc:sldMkLst>
          <pc:docMk/>
          <pc:sldMk cId="3035829222" sldId="1054"/>
        </pc:sldMkLst>
        <pc:spChg chg="mod">
          <ac:chgData name="Mathilde Bouquin (HF)" userId="c0147cb1-efb6-4db8-8df4-d255276d823a" providerId="ADAL" clId="{1C2A4A5E-8158-4856-A11B-64D7EDC63201}" dt="2024-01-22T16:22:42.129" v="173" actId="20577"/>
          <ac:spMkLst>
            <pc:docMk/>
            <pc:sldMk cId="3035829222" sldId="1054"/>
            <ac:spMk id="19" creationId="{D9AC07B5-38AA-576D-E072-8D16C8975AF4}"/>
          </ac:spMkLst>
        </pc:spChg>
      </pc:sldChg>
      <pc:sldChg chg="modSp mod">
        <pc:chgData name="Mathilde Bouquin (HF)" userId="c0147cb1-efb6-4db8-8df4-d255276d823a" providerId="ADAL" clId="{1C2A4A5E-8158-4856-A11B-64D7EDC63201}" dt="2024-01-22T16:25:01.237" v="179" actId="20577"/>
        <pc:sldMkLst>
          <pc:docMk/>
          <pc:sldMk cId="3703949415" sldId="1058"/>
        </pc:sldMkLst>
        <pc:spChg chg="mod">
          <ac:chgData name="Mathilde Bouquin (HF)" userId="c0147cb1-efb6-4db8-8df4-d255276d823a" providerId="ADAL" clId="{1C2A4A5E-8158-4856-A11B-64D7EDC63201}" dt="2024-01-22T16:25:01.237" v="179" actId="20577"/>
          <ac:spMkLst>
            <pc:docMk/>
            <pc:sldMk cId="3703949415" sldId="1058"/>
            <ac:spMk id="5" creationId="{20B80ECE-F98F-804D-32DA-0EF29CE7A791}"/>
          </ac:spMkLst>
        </pc:spChg>
      </pc:sldChg>
    </pc:docChg>
  </pc:docChgLst>
  <pc:docChgLst>
    <pc:chgData name="Julien Violette (HF)" userId="ae99d64a-988a-487f-809b-50d6425182b2" providerId="ADAL" clId="{AA9360DE-FFCA-419C-92A5-6FEA8C692BA7}"/>
    <pc:docChg chg="modSld">
      <pc:chgData name="Julien Violette (HF)" userId="ae99d64a-988a-487f-809b-50d6425182b2" providerId="ADAL" clId="{AA9360DE-FFCA-419C-92A5-6FEA8C692BA7}" dt="2024-03-04T16:56:57.321" v="13" actId="20577"/>
      <pc:docMkLst>
        <pc:docMk/>
      </pc:docMkLst>
      <pc:sldChg chg="modSp mod">
        <pc:chgData name="Julien Violette (HF)" userId="ae99d64a-988a-487f-809b-50d6425182b2" providerId="ADAL" clId="{AA9360DE-FFCA-419C-92A5-6FEA8C692BA7}" dt="2024-03-04T16:56:57.321" v="13" actId="20577"/>
        <pc:sldMkLst>
          <pc:docMk/>
          <pc:sldMk cId="3502341656" sldId="877"/>
        </pc:sldMkLst>
        <pc:spChg chg="mod">
          <ac:chgData name="Julien Violette (HF)" userId="ae99d64a-988a-487f-809b-50d6425182b2" providerId="ADAL" clId="{AA9360DE-FFCA-419C-92A5-6FEA8C692BA7}" dt="2024-03-04T16:56:57.321" v="13" actId="20577"/>
          <ac:spMkLst>
            <pc:docMk/>
            <pc:sldMk cId="3502341656" sldId="877"/>
            <ac:spMk id="6" creationId="{2F13621E-A8F4-86D9-FE99-C81D066D0767}"/>
          </ac:spMkLst>
        </pc:spChg>
      </pc:sldChg>
      <pc:sldChg chg="modSp mod">
        <pc:chgData name="Julien Violette (HF)" userId="ae99d64a-988a-487f-809b-50d6425182b2" providerId="ADAL" clId="{AA9360DE-FFCA-419C-92A5-6FEA8C692BA7}" dt="2024-03-04T16:56:52.315" v="6" actId="20577"/>
        <pc:sldMkLst>
          <pc:docMk/>
          <pc:sldMk cId="3528957586" sldId="878"/>
        </pc:sldMkLst>
        <pc:spChg chg="mod">
          <ac:chgData name="Julien Violette (HF)" userId="ae99d64a-988a-487f-809b-50d6425182b2" providerId="ADAL" clId="{AA9360DE-FFCA-419C-92A5-6FEA8C692BA7}" dt="2024-03-04T16:56:52.315" v="6" actId="20577"/>
          <ac:spMkLst>
            <pc:docMk/>
            <pc:sldMk cId="3528957586" sldId="878"/>
            <ac:spMk id="6" creationId="{2F13621E-A8F4-86D9-FE99-C81D066D0767}"/>
          </ac:spMkLst>
        </pc:spChg>
      </pc:sldChg>
    </pc:docChg>
  </pc:docChgLst>
  <pc:docChgLst>
    <pc:chgData name="Mathilde Bouquin (HF)" userId="c0147cb1-efb6-4db8-8df4-d255276d823a" providerId="ADAL" clId="{3091D45A-A2BA-4469-9F64-A6F4D971E9A2}"/>
    <pc:docChg chg="custSel modSld">
      <pc:chgData name="Mathilde Bouquin (HF)" userId="c0147cb1-efb6-4db8-8df4-d255276d823a" providerId="ADAL" clId="{3091D45A-A2BA-4469-9F64-A6F4D971E9A2}" dt="2024-02-08T18:52:58.869" v="15" actId="20577"/>
      <pc:docMkLst>
        <pc:docMk/>
      </pc:docMkLst>
      <pc:sldChg chg="modSp mod">
        <pc:chgData name="Mathilde Bouquin (HF)" userId="c0147cb1-efb6-4db8-8df4-d255276d823a" providerId="ADAL" clId="{3091D45A-A2BA-4469-9F64-A6F4D971E9A2}" dt="2024-02-08T18:52:58.869" v="15" actId="20577"/>
        <pc:sldMkLst>
          <pc:docMk/>
          <pc:sldMk cId="2630484169" sldId="262"/>
        </pc:sldMkLst>
        <pc:spChg chg="mod">
          <ac:chgData name="Mathilde Bouquin (HF)" userId="c0147cb1-efb6-4db8-8df4-d255276d823a" providerId="ADAL" clId="{3091D45A-A2BA-4469-9F64-A6F4D971E9A2}" dt="2024-02-08T18:52:58.869" v="15" actId="20577"/>
          <ac:spMkLst>
            <pc:docMk/>
            <pc:sldMk cId="2630484169" sldId="262"/>
            <ac:spMk id="9" creationId="{13AE8A3C-4C20-F586-FA8D-A01F4454F0A2}"/>
          </ac:spMkLst>
        </pc:spChg>
      </pc:sldChg>
    </pc:docChg>
  </pc:docChgLst>
  <pc:docChgLst>
    <pc:chgData name="Julien Violette (HF)" userId="ae99d64a-988a-487f-809b-50d6425182b2" providerId="ADAL" clId="{59D237B0-7792-41F9-B45B-3E121A4D7342}"/>
    <pc:docChg chg="undo custSel addSld delSld modSld addSection modSection">
      <pc:chgData name="Julien Violette (HF)" userId="ae99d64a-988a-487f-809b-50d6425182b2" providerId="ADAL" clId="{59D237B0-7792-41F9-B45B-3E121A4D7342}" dt="2023-12-18T09:01:01.058" v="83" actId="478"/>
      <pc:docMkLst>
        <pc:docMk/>
      </pc:docMkLst>
      <pc:sldChg chg="add">
        <pc:chgData name="Julien Violette (HF)" userId="ae99d64a-988a-487f-809b-50d6425182b2" providerId="ADAL" clId="{59D237B0-7792-41F9-B45B-3E121A4D7342}" dt="2023-12-18T08:50:45.509" v="0"/>
        <pc:sldMkLst>
          <pc:docMk/>
          <pc:sldMk cId="3502341656" sldId="877"/>
        </pc:sldMkLst>
      </pc:sldChg>
      <pc:sldChg chg="add">
        <pc:chgData name="Julien Violette (HF)" userId="ae99d64a-988a-487f-809b-50d6425182b2" providerId="ADAL" clId="{59D237B0-7792-41F9-B45B-3E121A4D7342}" dt="2023-12-18T08:50:45.509" v="0"/>
        <pc:sldMkLst>
          <pc:docMk/>
          <pc:sldMk cId="3528957586" sldId="878"/>
        </pc:sldMkLst>
      </pc:sldChg>
      <pc:sldChg chg="del">
        <pc:chgData name="Julien Violette (HF)" userId="ae99d64a-988a-487f-809b-50d6425182b2" providerId="ADAL" clId="{59D237B0-7792-41F9-B45B-3E121A4D7342}" dt="2023-12-18T08:56:13.414" v="46" actId="47"/>
        <pc:sldMkLst>
          <pc:docMk/>
          <pc:sldMk cId="1489683739" sldId="892"/>
        </pc:sldMkLst>
      </pc:sldChg>
      <pc:sldChg chg="add">
        <pc:chgData name="Julien Violette (HF)" userId="ae99d64a-988a-487f-809b-50d6425182b2" providerId="ADAL" clId="{59D237B0-7792-41F9-B45B-3E121A4D7342}" dt="2023-12-18T08:50:45.509" v="0"/>
        <pc:sldMkLst>
          <pc:docMk/>
          <pc:sldMk cId="638248527" sldId="910"/>
        </pc:sldMkLst>
      </pc:sldChg>
      <pc:sldChg chg="add">
        <pc:chgData name="Julien Violette (HF)" userId="ae99d64a-988a-487f-809b-50d6425182b2" providerId="ADAL" clId="{59D237B0-7792-41F9-B45B-3E121A4D7342}" dt="2023-12-18T08:50:45.509" v="0"/>
        <pc:sldMkLst>
          <pc:docMk/>
          <pc:sldMk cId="588372324" sldId="933"/>
        </pc:sldMkLst>
      </pc:sldChg>
      <pc:sldChg chg="add">
        <pc:chgData name="Julien Violette (HF)" userId="ae99d64a-988a-487f-809b-50d6425182b2" providerId="ADAL" clId="{59D237B0-7792-41F9-B45B-3E121A4D7342}" dt="2023-12-18T08:50:45.509" v="0"/>
        <pc:sldMkLst>
          <pc:docMk/>
          <pc:sldMk cId="1928919259" sldId="934"/>
        </pc:sldMkLst>
      </pc:sldChg>
      <pc:sldChg chg="add">
        <pc:chgData name="Julien Violette (HF)" userId="ae99d64a-988a-487f-809b-50d6425182b2" providerId="ADAL" clId="{59D237B0-7792-41F9-B45B-3E121A4D7342}" dt="2023-12-18T08:50:45.509" v="0"/>
        <pc:sldMkLst>
          <pc:docMk/>
          <pc:sldMk cId="60278775" sldId="936"/>
        </pc:sldMkLst>
      </pc:sldChg>
      <pc:sldChg chg="addSp delSp modSp add mod addAnim delAnim modAnim">
        <pc:chgData name="Julien Violette (HF)" userId="ae99d64a-988a-487f-809b-50d6425182b2" providerId="ADAL" clId="{59D237B0-7792-41F9-B45B-3E121A4D7342}" dt="2023-12-18T08:59:59.082" v="71" actId="478"/>
        <pc:sldMkLst>
          <pc:docMk/>
          <pc:sldMk cId="1556203203" sldId="940"/>
        </pc:sldMkLst>
        <pc:spChg chg="add mod">
          <ac:chgData name="Julien Violette (HF)" userId="ae99d64a-988a-487f-809b-50d6425182b2" providerId="ADAL" clId="{59D237B0-7792-41F9-B45B-3E121A4D7342}" dt="2023-12-18T08:58:38.789" v="65" actId="20577"/>
          <ac:spMkLst>
            <pc:docMk/>
            <pc:sldMk cId="1556203203" sldId="940"/>
            <ac:spMk id="4" creationId="{EB69FC50-569A-4C55-5C03-C1CB40CFF214}"/>
          </ac:spMkLst>
        </pc:spChg>
        <pc:spChg chg="mod">
          <ac:chgData name="Julien Violette (HF)" userId="ae99d64a-988a-487f-809b-50d6425182b2" providerId="ADAL" clId="{59D237B0-7792-41F9-B45B-3E121A4D7342}" dt="2023-12-18T08:58:19.470" v="52" actId="1076"/>
          <ac:spMkLst>
            <pc:docMk/>
            <pc:sldMk cId="1556203203" sldId="940"/>
            <ac:spMk id="9" creationId="{31FABA5D-09DA-9A72-CF1A-080B6C9181F2}"/>
          </ac:spMkLst>
        </pc:spChg>
        <pc:spChg chg="add del mod">
          <ac:chgData name="Julien Violette (HF)" userId="ae99d64a-988a-487f-809b-50d6425182b2" providerId="ADAL" clId="{59D237B0-7792-41F9-B45B-3E121A4D7342}" dt="2023-12-18T08:58:54.658" v="67" actId="20577"/>
          <ac:spMkLst>
            <pc:docMk/>
            <pc:sldMk cId="1556203203" sldId="940"/>
            <ac:spMk id="10" creationId="{CFCBFD2E-DFB4-B7E8-9E93-6E77AD02BAD4}"/>
          </ac:spMkLst>
        </pc:spChg>
        <pc:spChg chg="del">
          <ac:chgData name="Julien Violette (HF)" userId="ae99d64a-988a-487f-809b-50d6425182b2" providerId="ADAL" clId="{59D237B0-7792-41F9-B45B-3E121A4D7342}" dt="2023-12-18T08:59:59.082" v="71" actId="478"/>
          <ac:spMkLst>
            <pc:docMk/>
            <pc:sldMk cId="1556203203" sldId="940"/>
            <ac:spMk id="12" creationId="{019A2152-B2F4-80AE-5301-86DF9C15FAC8}"/>
          </ac:spMkLst>
        </pc:spChg>
        <pc:spChg chg="add del mod">
          <ac:chgData name="Julien Violette (HF)" userId="ae99d64a-988a-487f-809b-50d6425182b2" providerId="ADAL" clId="{59D237B0-7792-41F9-B45B-3E121A4D7342}" dt="2023-12-18T08:57:38.120" v="50" actId="478"/>
          <ac:spMkLst>
            <pc:docMk/>
            <pc:sldMk cId="1556203203" sldId="940"/>
            <ac:spMk id="15" creationId="{46E258F1-C47A-7E70-70CC-610D1447A366}"/>
          </ac:spMkLst>
        </pc:spChg>
      </pc:sldChg>
      <pc:sldChg chg="delSp add mod delAnim modAnim">
        <pc:chgData name="Julien Violette (HF)" userId="ae99d64a-988a-487f-809b-50d6425182b2" providerId="ADAL" clId="{59D237B0-7792-41F9-B45B-3E121A4D7342}" dt="2023-12-18T09:00:54.826" v="82" actId="478"/>
        <pc:sldMkLst>
          <pc:docMk/>
          <pc:sldMk cId="146551150" sldId="941"/>
        </pc:sldMkLst>
        <pc:spChg chg="del">
          <ac:chgData name="Julien Violette (HF)" userId="ae99d64a-988a-487f-809b-50d6425182b2" providerId="ADAL" clId="{59D237B0-7792-41F9-B45B-3E121A4D7342}" dt="2023-12-18T09:00:54.826" v="82" actId="478"/>
          <ac:spMkLst>
            <pc:docMk/>
            <pc:sldMk cId="146551150" sldId="941"/>
            <ac:spMk id="22" creationId="{CA655875-5C94-5027-ADA7-3FF04E8C4099}"/>
          </ac:spMkLst>
        </pc:spChg>
      </pc:sldChg>
      <pc:sldChg chg="add">
        <pc:chgData name="Julien Violette (HF)" userId="ae99d64a-988a-487f-809b-50d6425182b2" providerId="ADAL" clId="{59D237B0-7792-41F9-B45B-3E121A4D7342}" dt="2023-12-18T08:50:45.509" v="0"/>
        <pc:sldMkLst>
          <pc:docMk/>
          <pc:sldMk cId="3542998310" sldId="943"/>
        </pc:sldMkLst>
      </pc:sldChg>
      <pc:sldChg chg="add">
        <pc:chgData name="Julien Violette (HF)" userId="ae99d64a-988a-487f-809b-50d6425182b2" providerId="ADAL" clId="{59D237B0-7792-41F9-B45B-3E121A4D7342}" dt="2023-12-18T08:50:45.509" v="0"/>
        <pc:sldMkLst>
          <pc:docMk/>
          <pc:sldMk cId="2842008381" sldId="951"/>
        </pc:sldMkLst>
      </pc:sldChg>
      <pc:sldChg chg="add">
        <pc:chgData name="Julien Violette (HF)" userId="ae99d64a-988a-487f-809b-50d6425182b2" providerId="ADAL" clId="{59D237B0-7792-41F9-B45B-3E121A4D7342}" dt="2023-12-18T08:50:45.509" v="0"/>
        <pc:sldMkLst>
          <pc:docMk/>
          <pc:sldMk cId="1236034572" sldId="952"/>
        </pc:sldMkLst>
      </pc:sldChg>
      <pc:sldChg chg="add">
        <pc:chgData name="Julien Violette (HF)" userId="ae99d64a-988a-487f-809b-50d6425182b2" providerId="ADAL" clId="{59D237B0-7792-41F9-B45B-3E121A4D7342}" dt="2023-12-18T08:50:45.509" v="0"/>
        <pc:sldMkLst>
          <pc:docMk/>
          <pc:sldMk cId="3244074052" sldId="953"/>
        </pc:sldMkLst>
      </pc:sldChg>
      <pc:sldChg chg="delSp add mod delAnim">
        <pc:chgData name="Julien Violette (HF)" userId="ae99d64a-988a-487f-809b-50d6425182b2" providerId="ADAL" clId="{59D237B0-7792-41F9-B45B-3E121A4D7342}" dt="2023-12-18T09:01:01.058" v="83" actId="478"/>
        <pc:sldMkLst>
          <pc:docMk/>
          <pc:sldMk cId="2301934952" sldId="954"/>
        </pc:sldMkLst>
        <pc:spChg chg="del">
          <ac:chgData name="Julien Violette (HF)" userId="ae99d64a-988a-487f-809b-50d6425182b2" providerId="ADAL" clId="{59D237B0-7792-41F9-B45B-3E121A4D7342}" dt="2023-12-18T09:01:01.058" v="83" actId="478"/>
          <ac:spMkLst>
            <pc:docMk/>
            <pc:sldMk cId="2301934952" sldId="954"/>
            <ac:spMk id="12" creationId="{173FD321-DE8A-FA35-7799-DF86228F943F}"/>
          </ac:spMkLst>
        </pc:spChg>
      </pc:sldChg>
      <pc:sldChg chg="add">
        <pc:chgData name="Julien Violette (HF)" userId="ae99d64a-988a-487f-809b-50d6425182b2" providerId="ADAL" clId="{59D237B0-7792-41F9-B45B-3E121A4D7342}" dt="2023-12-18T08:50:45.509" v="0"/>
        <pc:sldMkLst>
          <pc:docMk/>
          <pc:sldMk cId="1042307511" sldId="955"/>
        </pc:sldMkLst>
      </pc:sldChg>
      <pc:sldChg chg="add">
        <pc:chgData name="Julien Violette (HF)" userId="ae99d64a-988a-487f-809b-50d6425182b2" providerId="ADAL" clId="{59D237B0-7792-41F9-B45B-3E121A4D7342}" dt="2023-12-18T08:50:45.509" v="0"/>
        <pc:sldMkLst>
          <pc:docMk/>
          <pc:sldMk cId="2898151121" sldId="956"/>
        </pc:sldMkLst>
      </pc:sldChg>
      <pc:sldChg chg="add">
        <pc:chgData name="Julien Violette (HF)" userId="ae99d64a-988a-487f-809b-50d6425182b2" providerId="ADAL" clId="{59D237B0-7792-41F9-B45B-3E121A4D7342}" dt="2023-12-18T08:50:45.509" v="0"/>
        <pc:sldMkLst>
          <pc:docMk/>
          <pc:sldMk cId="2576732422" sldId="957"/>
        </pc:sldMkLst>
      </pc:sldChg>
      <pc:sldChg chg="add">
        <pc:chgData name="Julien Violette (HF)" userId="ae99d64a-988a-487f-809b-50d6425182b2" providerId="ADAL" clId="{59D237B0-7792-41F9-B45B-3E121A4D7342}" dt="2023-12-18T08:50:45.509" v="0"/>
        <pc:sldMkLst>
          <pc:docMk/>
          <pc:sldMk cId="2130968726" sldId="958"/>
        </pc:sldMkLst>
      </pc:sldChg>
      <pc:sldChg chg="add">
        <pc:chgData name="Julien Violette (HF)" userId="ae99d64a-988a-487f-809b-50d6425182b2" providerId="ADAL" clId="{59D237B0-7792-41F9-B45B-3E121A4D7342}" dt="2023-12-18T08:50:45.509" v="0"/>
        <pc:sldMkLst>
          <pc:docMk/>
          <pc:sldMk cId="3334913781" sldId="959"/>
        </pc:sldMkLst>
      </pc:sldChg>
      <pc:sldChg chg="add">
        <pc:chgData name="Julien Violette (HF)" userId="ae99d64a-988a-487f-809b-50d6425182b2" providerId="ADAL" clId="{59D237B0-7792-41F9-B45B-3E121A4D7342}" dt="2023-12-18T08:50:45.509" v="0"/>
        <pc:sldMkLst>
          <pc:docMk/>
          <pc:sldMk cId="2500208690" sldId="960"/>
        </pc:sldMkLst>
      </pc:sldChg>
      <pc:sldChg chg="modSp add">
        <pc:chgData name="Julien Violette (HF)" userId="ae99d64a-988a-487f-809b-50d6425182b2" providerId="ADAL" clId="{59D237B0-7792-41F9-B45B-3E121A4D7342}" dt="2023-12-18T08:52:15.492" v="12" actId="207"/>
        <pc:sldMkLst>
          <pc:docMk/>
          <pc:sldMk cId="1498292299" sldId="961"/>
        </pc:sldMkLst>
        <pc:spChg chg="mod">
          <ac:chgData name="Julien Violette (HF)" userId="ae99d64a-988a-487f-809b-50d6425182b2" providerId="ADAL" clId="{59D237B0-7792-41F9-B45B-3E121A4D7342}" dt="2023-12-18T08:52:15.492" v="12" actId="207"/>
          <ac:spMkLst>
            <pc:docMk/>
            <pc:sldMk cId="1498292299" sldId="961"/>
            <ac:spMk id="4" creationId="{C80CCD41-9C53-920D-5EBE-05E188F85022}"/>
          </ac:spMkLst>
        </pc:spChg>
      </pc:sldChg>
      <pc:sldChg chg="modSp add">
        <pc:chgData name="Julien Violette (HF)" userId="ae99d64a-988a-487f-809b-50d6425182b2" providerId="ADAL" clId="{59D237B0-7792-41F9-B45B-3E121A4D7342}" dt="2023-12-18T08:53:10.521" v="18"/>
        <pc:sldMkLst>
          <pc:docMk/>
          <pc:sldMk cId="3334509624" sldId="962"/>
        </pc:sldMkLst>
        <pc:spChg chg="mod">
          <ac:chgData name="Julien Violette (HF)" userId="ae99d64a-988a-487f-809b-50d6425182b2" providerId="ADAL" clId="{59D237B0-7792-41F9-B45B-3E121A4D7342}" dt="2023-12-18T08:53:10.521" v="18"/>
          <ac:spMkLst>
            <pc:docMk/>
            <pc:sldMk cId="3334509624" sldId="962"/>
            <ac:spMk id="4" creationId="{C80CCD41-9C53-920D-5EBE-05E188F85022}"/>
          </ac:spMkLst>
        </pc:spChg>
      </pc:sldChg>
      <pc:sldChg chg="add">
        <pc:chgData name="Julien Violette (HF)" userId="ae99d64a-988a-487f-809b-50d6425182b2" providerId="ADAL" clId="{59D237B0-7792-41F9-B45B-3E121A4D7342}" dt="2023-12-18T08:50:45.509" v="0"/>
        <pc:sldMkLst>
          <pc:docMk/>
          <pc:sldMk cId="3887327461" sldId="963"/>
        </pc:sldMkLst>
      </pc:sldChg>
      <pc:sldChg chg="add">
        <pc:chgData name="Julien Violette (HF)" userId="ae99d64a-988a-487f-809b-50d6425182b2" providerId="ADAL" clId="{59D237B0-7792-41F9-B45B-3E121A4D7342}" dt="2023-12-18T08:50:45.509" v="0"/>
        <pc:sldMkLst>
          <pc:docMk/>
          <pc:sldMk cId="1991029671" sldId="964"/>
        </pc:sldMkLst>
      </pc:sldChg>
      <pc:sldChg chg="add">
        <pc:chgData name="Julien Violette (HF)" userId="ae99d64a-988a-487f-809b-50d6425182b2" providerId="ADAL" clId="{59D237B0-7792-41F9-B45B-3E121A4D7342}" dt="2023-12-18T08:50:45.509" v="0"/>
        <pc:sldMkLst>
          <pc:docMk/>
          <pc:sldMk cId="1780867541" sldId="965"/>
        </pc:sldMkLst>
      </pc:sldChg>
      <pc:sldChg chg="add">
        <pc:chgData name="Julien Violette (HF)" userId="ae99d64a-988a-487f-809b-50d6425182b2" providerId="ADAL" clId="{59D237B0-7792-41F9-B45B-3E121A4D7342}" dt="2023-12-18T08:50:45.509" v="0"/>
        <pc:sldMkLst>
          <pc:docMk/>
          <pc:sldMk cId="1948050798" sldId="966"/>
        </pc:sldMkLst>
      </pc:sldChg>
      <pc:sldChg chg="add">
        <pc:chgData name="Julien Violette (HF)" userId="ae99d64a-988a-487f-809b-50d6425182b2" providerId="ADAL" clId="{59D237B0-7792-41F9-B45B-3E121A4D7342}" dt="2023-12-18T08:50:45.509" v="0"/>
        <pc:sldMkLst>
          <pc:docMk/>
          <pc:sldMk cId="3911582234" sldId="967"/>
        </pc:sldMkLst>
      </pc:sldChg>
      <pc:sldChg chg="add">
        <pc:chgData name="Julien Violette (HF)" userId="ae99d64a-988a-487f-809b-50d6425182b2" providerId="ADAL" clId="{59D237B0-7792-41F9-B45B-3E121A4D7342}" dt="2023-12-18T08:50:45.509" v="0"/>
        <pc:sldMkLst>
          <pc:docMk/>
          <pc:sldMk cId="476879984" sldId="968"/>
        </pc:sldMkLst>
      </pc:sldChg>
      <pc:sldChg chg="add">
        <pc:chgData name="Julien Violette (HF)" userId="ae99d64a-988a-487f-809b-50d6425182b2" providerId="ADAL" clId="{59D237B0-7792-41F9-B45B-3E121A4D7342}" dt="2023-12-18T08:50:45.509" v="0"/>
        <pc:sldMkLst>
          <pc:docMk/>
          <pc:sldMk cId="1200044533" sldId="970"/>
        </pc:sldMkLst>
      </pc:sldChg>
      <pc:sldChg chg="add">
        <pc:chgData name="Julien Violette (HF)" userId="ae99d64a-988a-487f-809b-50d6425182b2" providerId="ADAL" clId="{59D237B0-7792-41F9-B45B-3E121A4D7342}" dt="2023-12-18T08:50:45.509" v="0"/>
        <pc:sldMkLst>
          <pc:docMk/>
          <pc:sldMk cId="215825176" sldId="971"/>
        </pc:sldMkLst>
      </pc:sldChg>
      <pc:sldChg chg="modSp add">
        <pc:chgData name="Julien Violette (HF)" userId="ae99d64a-988a-487f-809b-50d6425182b2" providerId="ADAL" clId="{59D237B0-7792-41F9-B45B-3E121A4D7342}" dt="2023-12-18T08:53:01.031" v="17" actId="13926"/>
        <pc:sldMkLst>
          <pc:docMk/>
          <pc:sldMk cId="2372925815" sldId="972"/>
        </pc:sldMkLst>
        <pc:spChg chg="mod">
          <ac:chgData name="Julien Violette (HF)" userId="ae99d64a-988a-487f-809b-50d6425182b2" providerId="ADAL" clId="{59D237B0-7792-41F9-B45B-3E121A4D7342}" dt="2023-12-18T08:53:01.031" v="17" actId="13926"/>
          <ac:spMkLst>
            <pc:docMk/>
            <pc:sldMk cId="2372925815" sldId="972"/>
            <ac:spMk id="4" creationId="{C80CCD41-9C53-920D-5EBE-05E188F85022}"/>
          </ac:spMkLst>
        </pc:spChg>
      </pc:sldChg>
      <pc:sldChg chg="modSp add mod">
        <pc:chgData name="Julien Violette (HF)" userId="ae99d64a-988a-487f-809b-50d6425182b2" providerId="ADAL" clId="{59D237B0-7792-41F9-B45B-3E121A4D7342}" dt="2023-12-18T08:52:33.915" v="13"/>
        <pc:sldMkLst>
          <pc:docMk/>
          <pc:sldMk cId="890387743" sldId="973"/>
        </pc:sldMkLst>
        <pc:spChg chg="mod">
          <ac:chgData name="Julien Violette (HF)" userId="ae99d64a-988a-487f-809b-50d6425182b2" providerId="ADAL" clId="{59D237B0-7792-41F9-B45B-3E121A4D7342}" dt="2023-12-18T08:52:33.915" v="13"/>
          <ac:spMkLst>
            <pc:docMk/>
            <pc:sldMk cId="890387743" sldId="973"/>
            <ac:spMk id="4" creationId="{C80CCD41-9C53-920D-5EBE-05E188F85022}"/>
          </ac:spMkLst>
        </pc:spChg>
      </pc:sldChg>
      <pc:sldChg chg="add">
        <pc:chgData name="Julien Violette (HF)" userId="ae99d64a-988a-487f-809b-50d6425182b2" providerId="ADAL" clId="{59D237B0-7792-41F9-B45B-3E121A4D7342}" dt="2023-12-18T08:50:45.509" v="0"/>
        <pc:sldMkLst>
          <pc:docMk/>
          <pc:sldMk cId="730172297" sldId="974"/>
        </pc:sldMkLst>
      </pc:sldChg>
      <pc:sldChg chg="add">
        <pc:chgData name="Julien Violette (HF)" userId="ae99d64a-988a-487f-809b-50d6425182b2" providerId="ADAL" clId="{59D237B0-7792-41F9-B45B-3E121A4D7342}" dt="2023-12-18T08:50:45.509" v="0"/>
        <pc:sldMkLst>
          <pc:docMk/>
          <pc:sldMk cId="3910341757" sldId="1004"/>
        </pc:sldMkLst>
      </pc:sldChg>
    </pc:docChg>
  </pc:docChgLst>
  <pc:docChgLst>
    <pc:chgData name="Katie Holmes (HATO)" userId="da321207-e44e-47ad-a1f4-dbef637404fa" providerId="ADAL" clId="{0ABD0485-E654-4A1F-931F-DFC2C331E291}"/>
    <pc:docChg chg="modSld">
      <pc:chgData name="Katie Holmes (HATO)" userId="da321207-e44e-47ad-a1f4-dbef637404fa" providerId="ADAL" clId="{0ABD0485-E654-4A1F-931F-DFC2C331E291}" dt="2024-01-08T14:30:19.866" v="2" actId="20577"/>
      <pc:docMkLst>
        <pc:docMk/>
      </pc:docMkLst>
      <pc:sldChg chg="modSp">
        <pc:chgData name="Katie Holmes (HATO)" userId="da321207-e44e-47ad-a1f4-dbef637404fa" providerId="ADAL" clId="{0ABD0485-E654-4A1F-931F-DFC2C331E291}" dt="2024-01-08T14:30:19.866" v="2" actId="20577"/>
        <pc:sldMkLst>
          <pc:docMk/>
          <pc:sldMk cId="913982447" sldId="998"/>
        </pc:sldMkLst>
        <pc:spChg chg="mod">
          <ac:chgData name="Katie Holmes (HATO)" userId="da321207-e44e-47ad-a1f4-dbef637404fa" providerId="ADAL" clId="{0ABD0485-E654-4A1F-931F-DFC2C331E291}" dt="2024-01-08T14:30:19.866" v="2" actId="20577"/>
          <ac:spMkLst>
            <pc:docMk/>
            <pc:sldMk cId="913982447" sldId="998"/>
            <ac:spMk id="21" creationId="{CF13BBA8-3958-523B-CDE6-EFC1802A26EF}"/>
          </ac:spMkLst>
        </pc:spChg>
      </pc:sldChg>
    </pc:docChg>
  </pc:docChgLst>
  <pc:docChgLst>
    <pc:chgData name="Julien Violette (HF)" userId="ae99d64a-988a-487f-809b-50d6425182b2" providerId="ADAL" clId="{1EF9AEDF-086A-4EF5-963D-35C67304745E}"/>
    <pc:docChg chg="undo custSel addSld delSld modSld sldOrd addSection modSection">
      <pc:chgData name="Julien Violette (HF)" userId="ae99d64a-988a-487f-809b-50d6425182b2" providerId="ADAL" clId="{1EF9AEDF-086A-4EF5-963D-35C67304745E}" dt="2024-02-18T18:34:42.719" v="679"/>
      <pc:docMkLst>
        <pc:docMk/>
      </pc:docMkLst>
      <pc:sldChg chg="add">
        <pc:chgData name="Julien Violette (HF)" userId="ae99d64a-988a-487f-809b-50d6425182b2" providerId="ADAL" clId="{1EF9AEDF-086A-4EF5-963D-35C67304745E}" dt="2024-02-18T18:18:03" v="1"/>
        <pc:sldMkLst>
          <pc:docMk/>
          <pc:sldMk cId="3534069709" sldId="264"/>
        </pc:sldMkLst>
      </pc:sldChg>
      <pc:sldChg chg="del">
        <pc:chgData name="Julien Violette (HF)" userId="ae99d64a-988a-487f-809b-50d6425182b2" providerId="ADAL" clId="{1EF9AEDF-086A-4EF5-963D-35C67304745E}" dt="2024-02-18T18:17:59.294" v="0" actId="47"/>
        <pc:sldMkLst>
          <pc:docMk/>
          <pc:sldMk cId="1489683739" sldId="892"/>
        </pc:sldMkLst>
      </pc:sldChg>
      <pc:sldChg chg="add">
        <pc:chgData name="Julien Violette (HF)" userId="ae99d64a-988a-487f-809b-50d6425182b2" providerId="ADAL" clId="{1EF9AEDF-086A-4EF5-963D-35C67304745E}" dt="2024-02-18T18:18:03" v="1"/>
        <pc:sldMkLst>
          <pc:docMk/>
          <pc:sldMk cId="4028745559" sldId="1051"/>
        </pc:sldMkLst>
      </pc:sldChg>
      <pc:sldChg chg="add">
        <pc:chgData name="Julien Violette (HF)" userId="ae99d64a-988a-487f-809b-50d6425182b2" providerId="ADAL" clId="{1EF9AEDF-086A-4EF5-963D-35C67304745E}" dt="2024-02-18T18:18:03" v="1"/>
        <pc:sldMkLst>
          <pc:docMk/>
          <pc:sldMk cId="2388992435" sldId="1059"/>
        </pc:sldMkLst>
      </pc:sldChg>
      <pc:sldChg chg="add">
        <pc:chgData name="Julien Violette (HF)" userId="ae99d64a-988a-487f-809b-50d6425182b2" providerId="ADAL" clId="{1EF9AEDF-086A-4EF5-963D-35C67304745E}" dt="2024-02-18T18:18:03" v="1"/>
        <pc:sldMkLst>
          <pc:docMk/>
          <pc:sldMk cId="3088117000" sldId="1060"/>
        </pc:sldMkLst>
      </pc:sldChg>
      <pc:sldChg chg="add">
        <pc:chgData name="Julien Violette (HF)" userId="ae99d64a-988a-487f-809b-50d6425182b2" providerId="ADAL" clId="{1EF9AEDF-086A-4EF5-963D-35C67304745E}" dt="2024-02-18T18:18:03" v="1"/>
        <pc:sldMkLst>
          <pc:docMk/>
          <pc:sldMk cId="4012485813" sldId="1062"/>
        </pc:sldMkLst>
      </pc:sldChg>
      <pc:sldChg chg="add">
        <pc:chgData name="Julien Violette (HF)" userId="ae99d64a-988a-487f-809b-50d6425182b2" providerId="ADAL" clId="{1EF9AEDF-086A-4EF5-963D-35C67304745E}" dt="2024-02-18T18:18:03" v="1"/>
        <pc:sldMkLst>
          <pc:docMk/>
          <pc:sldMk cId="1296685458" sldId="1063"/>
        </pc:sldMkLst>
      </pc:sldChg>
      <pc:sldChg chg="add">
        <pc:chgData name="Julien Violette (HF)" userId="ae99d64a-988a-487f-809b-50d6425182b2" providerId="ADAL" clId="{1EF9AEDF-086A-4EF5-963D-35C67304745E}" dt="2024-02-18T18:18:03" v="1"/>
        <pc:sldMkLst>
          <pc:docMk/>
          <pc:sldMk cId="1389160151" sldId="1065"/>
        </pc:sldMkLst>
      </pc:sldChg>
      <pc:sldChg chg="add">
        <pc:chgData name="Julien Violette (HF)" userId="ae99d64a-988a-487f-809b-50d6425182b2" providerId="ADAL" clId="{1EF9AEDF-086A-4EF5-963D-35C67304745E}" dt="2024-02-18T18:18:03" v="1"/>
        <pc:sldMkLst>
          <pc:docMk/>
          <pc:sldMk cId="3739273123" sldId="1066"/>
        </pc:sldMkLst>
      </pc:sldChg>
      <pc:sldChg chg="add">
        <pc:chgData name="Julien Violette (HF)" userId="ae99d64a-988a-487f-809b-50d6425182b2" providerId="ADAL" clId="{1EF9AEDF-086A-4EF5-963D-35C67304745E}" dt="2024-02-18T18:18:03" v="1"/>
        <pc:sldMkLst>
          <pc:docMk/>
          <pc:sldMk cId="1498135960" sldId="1067"/>
        </pc:sldMkLst>
      </pc:sldChg>
      <pc:sldChg chg="add">
        <pc:chgData name="Julien Violette (HF)" userId="ae99d64a-988a-487f-809b-50d6425182b2" providerId="ADAL" clId="{1EF9AEDF-086A-4EF5-963D-35C67304745E}" dt="2024-02-18T18:18:03" v="1"/>
        <pc:sldMkLst>
          <pc:docMk/>
          <pc:sldMk cId="3872882640" sldId="1068"/>
        </pc:sldMkLst>
      </pc:sldChg>
      <pc:sldChg chg="add">
        <pc:chgData name="Julien Violette (HF)" userId="ae99d64a-988a-487f-809b-50d6425182b2" providerId="ADAL" clId="{1EF9AEDF-086A-4EF5-963D-35C67304745E}" dt="2024-02-18T18:18:03" v="1"/>
        <pc:sldMkLst>
          <pc:docMk/>
          <pc:sldMk cId="3984369431" sldId="1069"/>
        </pc:sldMkLst>
      </pc:sldChg>
      <pc:sldChg chg="add">
        <pc:chgData name="Julien Violette (HF)" userId="ae99d64a-988a-487f-809b-50d6425182b2" providerId="ADAL" clId="{1EF9AEDF-086A-4EF5-963D-35C67304745E}" dt="2024-02-18T18:18:03" v="1"/>
        <pc:sldMkLst>
          <pc:docMk/>
          <pc:sldMk cId="752158699" sldId="1070"/>
        </pc:sldMkLst>
      </pc:sldChg>
      <pc:sldChg chg="add">
        <pc:chgData name="Julien Violette (HF)" userId="ae99d64a-988a-487f-809b-50d6425182b2" providerId="ADAL" clId="{1EF9AEDF-086A-4EF5-963D-35C67304745E}" dt="2024-02-18T18:18:03" v="1"/>
        <pc:sldMkLst>
          <pc:docMk/>
          <pc:sldMk cId="852835698" sldId="1072"/>
        </pc:sldMkLst>
      </pc:sldChg>
      <pc:sldChg chg="add">
        <pc:chgData name="Julien Violette (HF)" userId="ae99d64a-988a-487f-809b-50d6425182b2" providerId="ADAL" clId="{1EF9AEDF-086A-4EF5-963D-35C67304745E}" dt="2024-02-18T18:18:03" v="1"/>
        <pc:sldMkLst>
          <pc:docMk/>
          <pc:sldMk cId="274611581" sldId="1074"/>
        </pc:sldMkLst>
      </pc:sldChg>
      <pc:sldChg chg="add">
        <pc:chgData name="Julien Violette (HF)" userId="ae99d64a-988a-487f-809b-50d6425182b2" providerId="ADAL" clId="{1EF9AEDF-086A-4EF5-963D-35C67304745E}" dt="2024-02-18T18:18:03" v="1"/>
        <pc:sldMkLst>
          <pc:docMk/>
          <pc:sldMk cId="1081124203" sldId="1076"/>
        </pc:sldMkLst>
      </pc:sldChg>
      <pc:sldChg chg="add">
        <pc:chgData name="Julien Violette (HF)" userId="ae99d64a-988a-487f-809b-50d6425182b2" providerId="ADAL" clId="{1EF9AEDF-086A-4EF5-963D-35C67304745E}" dt="2024-02-18T18:18:03" v="1"/>
        <pc:sldMkLst>
          <pc:docMk/>
          <pc:sldMk cId="540898042" sldId="1077"/>
        </pc:sldMkLst>
      </pc:sldChg>
      <pc:sldChg chg="addSp delSp modSp add mod delAnim modAnim">
        <pc:chgData name="Julien Violette (HF)" userId="ae99d64a-988a-487f-809b-50d6425182b2" providerId="ADAL" clId="{1EF9AEDF-086A-4EF5-963D-35C67304745E}" dt="2024-02-18T18:34:42.719" v="679"/>
        <pc:sldMkLst>
          <pc:docMk/>
          <pc:sldMk cId="2130428887" sldId="1079"/>
        </pc:sldMkLst>
        <pc:spChg chg="mod">
          <ac:chgData name="Julien Violette (HF)" userId="ae99d64a-988a-487f-809b-50d6425182b2" providerId="ADAL" clId="{1EF9AEDF-086A-4EF5-963D-35C67304745E}" dt="2024-02-18T18:33:56.620" v="658" actId="207"/>
          <ac:spMkLst>
            <pc:docMk/>
            <pc:sldMk cId="2130428887" sldId="1079"/>
            <ac:spMk id="4" creationId="{C80CCD41-9C53-920D-5EBE-05E188F85022}"/>
          </ac:spMkLst>
        </pc:spChg>
        <pc:spChg chg="del">
          <ac:chgData name="Julien Violette (HF)" userId="ae99d64a-988a-487f-809b-50d6425182b2" providerId="ADAL" clId="{1EF9AEDF-086A-4EF5-963D-35C67304745E}" dt="2024-02-18T18:27:58.326" v="373" actId="478"/>
          <ac:spMkLst>
            <pc:docMk/>
            <pc:sldMk cId="2130428887" sldId="1079"/>
            <ac:spMk id="5" creationId="{125A9271-8E4E-0931-7243-0582D43CD597}"/>
          </ac:spMkLst>
        </pc:spChg>
        <pc:spChg chg="del">
          <ac:chgData name="Julien Violette (HF)" userId="ae99d64a-988a-487f-809b-50d6425182b2" providerId="ADAL" clId="{1EF9AEDF-086A-4EF5-963D-35C67304745E}" dt="2024-02-18T18:27:58.326" v="373" actId="478"/>
          <ac:spMkLst>
            <pc:docMk/>
            <pc:sldMk cId="2130428887" sldId="1079"/>
            <ac:spMk id="7" creationId="{22457436-CE8C-BCBA-F429-FE994FBB69C6}"/>
          </ac:spMkLst>
        </pc:spChg>
        <pc:spChg chg="mod">
          <ac:chgData name="Julien Violette (HF)" userId="ae99d64a-988a-487f-809b-50d6425182b2" providerId="ADAL" clId="{1EF9AEDF-086A-4EF5-963D-35C67304745E}" dt="2024-02-18T18:32:47.791" v="559" actId="1076"/>
          <ac:spMkLst>
            <pc:docMk/>
            <pc:sldMk cId="2130428887" sldId="1079"/>
            <ac:spMk id="9" creationId="{E0C892A1-1340-18CF-2029-F9676196F56D}"/>
          </ac:spMkLst>
        </pc:spChg>
        <pc:spChg chg="del">
          <ac:chgData name="Julien Violette (HF)" userId="ae99d64a-988a-487f-809b-50d6425182b2" providerId="ADAL" clId="{1EF9AEDF-086A-4EF5-963D-35C67304745E}" dt="2024-02-18T18:27:58.326" v="373" actId="478"/>
          <ac:spMkLst>
            <pc:docMk/>
            <pc:sldMk cId="2130428887" sldId="1079"/>
            <ac:spMk id="10" creationId="{A6AA3F93-BB49-20B8-4E4C-FFEC93E195EE}"/>
          </ac:spMkLst>
        </pc:spChg>
        <pc:spChg chg="mod">
          <ac:chgData name="Julien Violette (HF)" userId="ae99d64a-988a-487f-809b-50d6425182b2" providerId="ADAL" clId="{1EF9AEDF-086A-4EF5-963D-35C67304745E}" dt="2024-02-18T18:32:47.791" v="559" actId="1076"/>
          <ac:spMkLst>
            <pc:docMk/>
            <pc:sldMk cId="2130428887" sldId="1079"/>
            <ac:spMk id="13" creationId="{8B265BFD-E931-2BE1-2486-230E45A256C2}"/>
          </ac:spMkLst>
        </pc:spChg>
        <pc:spChg chg="del">
          <ac:chgData name="Julien Violette (HF)" userId="ae99d64a-988a-487f-809b-50d6425182b2" providerId="ADAL" clId="{1EF9AEDF-086A-4EF5-963D-35C67304745E}" dt="2024-02-18T18:27:58.326" v="373" actId="478"/>
          <ac:spMkLst>
            <pc:docMk/>
            <pc:sldMk cId="2130428887" sldId="1079"/>
            <ac:spMk id="15" creationId="{CBD38B3E-F0CD-9609-5250-CC0D4DD24DC6}"/>
          </ac:spMkLst>
        </pc:spChg>
        <pc:spChg chg="del">
          <ac:chgData name="Julien Violette (HF)" userId="ae99d64a-988a-487f-809b-50d6425182b2" providerId="ADAL" clId="{1EF9AEDF-086A-4EF5-963D-35C67304745E}" dt="2024-02-18T18:27:58.326" v="373" actId="478"/>
          <ac:spMkLst>
            <pc:docMk/>
            <pc:sldMk cId="2130428887" sldId="1079"/>
            <ac:spMk id="16" creationId="{36C483F6-E8A2-887D-82BF-FBCDD4FDF8E8}"/>
          </ac:spMkLst>
        </pc:spChg>
        <pc:spChg chg="del">
          <ac:chgData name="Julien Violette (HF)" userId="ae99d64a-988a-487f-809b-50d6425182b2" providerId="ADAL" clId="{1EF9AEDF-086A-4EF5-963D-35C67304745E}" dt="2024-02-18T18:27:58.326" v="373" actId="478"/>
          <ac:spMkLst>
            <pc:docMk/>
            <pc:sldMk cId="2130428887" sldId="1079"/>
            <ac:spMk id="17" creationId="{5E2334B2-036B-CC22-FFED-82395BD06BD6}"/>
          </ac:spMkLst>
        </pc:spChg>
        <pc:spChg chg="del">
          <ac:chgData name="Julien Violette (HF)" userId="ae99d64a-988a-487f-809b-50d6425182b2" providerId="ADAL" clId="{1EF9AEDF-086A-4EF5-963D-35C67304745E}" dt="2024-02-18T18:27:58.326" v="373" actId="478"/>
          <ac:spMkLst>
            <pc:docMk/>
            <pc:sldMk cId="2130428887" sldId="1079"/>
            <ac:spMk id="19" creationId="{BB702733-C2DB-69F7-AE8A-67EC5C36486D}"/>
          </ac:spMkLst>
        </pc:spChg>
        <pc:spChg chg="del">
          <ac:chgData name="Julien Violette (HF)" userId="ae99d64a-988a-487f-809b-50d6425182b2" providerId="ADAL" clId="{1EF9AEDF-086A-4EF5-963D-35C67304745E}" dt="2024-02-18T18:27:58.326" v="373" actId="478"/>
          <ac:spMkLst>
            <pc:docMk/>
            <pc:sldMk cId="2130428887" sldId="1079"/>
            <ac:spMk id="20" creationId="{3DCEB8FA-1AE7-AA90-D291-7201A8DC81E9}"/>
          </ac:spMkLst>
        </pc:spChg>
        <pc:spChg chg="mod">
          <ac:chgData name="Julien Violette (HF)" userId="ae99d64a-988a-487f-809b-50d6425182b2" providerId="ADAL" clId="{1EF9AEDF-086A-4EF5-963D-35C67304745E}" dt="2024-02-18T18:32:47.791" v="559" actId="1076"/>
          <ac:spMkLst>
            <pc:docMk/>
            <pc:sldMk cId="2130428887" sldId="1079"/>
            <ac:spMk id="21" creationId="{08C8AD8D-1025-9813-002F-B59DA421D134}"/>
          </ac:spMkLst>
        </pc:spChg>
        <pc:spChg chg="mod">
          <ac:chgData name="Julien Violette (HF)" userId="ae99d64a-988a-487f-809b-50d6425182b2" providerId="ADAL" clId="{1EF9AEDF-086A-4EF5-963D-35C67304745E}" dt="2024-02-18T18:32:47.791" v="559" actId="1076"/>
          <ac:spMkLst>
            <pc:docMk/>
            <pc:sldMk cId="2130428887" sldId="1079"/>
            <ac:spMk id="22" creationId="{ADAD5978-9C8B-3D95-4202-34504006A26B}"/>
          </ac:spMkLst>
        </pc:spChg>
        <pc:spChg chg="mod">
          <ac:chgData name="Julien Violette (HF)" userId="ae99d64a-988a-487f-809b-50d6425182b2" providerId="ADAL" clId="{1EF9AEDF-086A-4EF5-963D-35C67304745E}" dt="2024-02-18T18:32:47.791" v="559" actId="1076"/>
          <ac:spMkLst>
            <pc:docMk/>
            <pc:sldMk cId="2130428887" sldId="1079"/>
            <ac:spMk id="26" creationId="{F9CAC606-9DDC-8A0B-DE72-FEAFA8D41097}"/>
          </ac:spMkLst>
        </pc:spChg>
        <pc:spChg chg="mod">
          <ac:chgData name="Julien Violette (HF)" userId="ae99d64a-988a-487f-809b-50d6425182b2" providerId="ADAL" clId="{1EF9AEDF-086A-4EF5-963D-35C67304745E}" dt="2024-02-18T18:32:47.791" v="559" actId="1076"/>
          <ac:spMkLst>
            <pc:docMk/>
            <pc:sldMk cId="2130428887" sldId="1079"/>
            <ac:spMk id="27" creationId="{2295C0A3-204D-17FA-CF3A-864E8F127B12}"/>
          </ac:spMkLst>
        </pc:spChg>
        <pc:spChg chg="mod">
          <ac:chgData name="Julien Violette (HF)" userId="ae99d64a-988a-487f-809b-50d6425182b2" providerId="ADAL" clId="{1EF9AEDF-086A-4EF5-963D-35C67304745E}" dt="2024-02-18T18:32:47.791" v="559" actId="1076"/>
          <ac:spMkLst>
            <pc:docMk/>
            <pc:sldMk cId="2130428887" sldId="1079"/>
            <ac:spMk id="28" creationId="{A1B7E252-A8D4-1B3B-48D9-E653B1EDCB2E}"/>
          </ac:spMkLst>
        </pc:spChg>
        <pc:spChg chg="mod">
          <ac:chgData name="Julien Violette (HF)" userId="ae99d64a-988a-487f-809b-50d6425182b2" providerId="ADAL" clId="{1EF9AEDF-086A-4EF5-963D-35C67304745E}" dt="2024-02-18T18:32:47.791" v="559" actId="1076"/>
          <ac:spMkLst>
            <pc:docMk/>
            <pc:sldMk cId="2130428887" sldId="1079"/>
            <ac:spMk id="29" creationId="{4E2B2B94-470B-F639-74C1-931929A97BA0}"/>
          </ac:spMkLst>
        </pc:spChg>
        <pc:spChg chg="add mod">
          <ac:chgData name="Julien Violette (HF)" userId="ae99d64a-988a-487f-809b-50d6425182b2" providerId="ADAL" clId="{1EF9AEDF-086A-4EF5-963D-35C67304745E}" dt="2024-02-18T18:34:04.330" v="662" actId="207"/>
          <ac:spMkLst>
            <pc:docMk/>
            <pc:sldMk cId="2130428887" sldId="1079"/>
            <ac:spMk id="30" creationId="{CBB767D6-5341-CE50-5C2D-4AEE3F3A4D8E}"/>
          </ac:spMkLst>
        </pc:spChg>
        <pc:spChg chg="add mod">
          <ac:chgData name="Julien Violette (HF)" userId="ae99d64a-988a-487f-809b-50d6425182b2" providerId="ADAL" clId="{1EF9AEDF-086A-4EF5-963D-35C67304745E}" dt="2024-02-18T18:34:11.159" v="664" actId="1076"/>
          <ac:spMkLst>
            <pc:docMk/>
            <pc:sldMk cId="2130428887" sldId="1079"/>
            <ac:spMk id="31" creationId="{58807865-13C9-24D1-F3B9-9163956D74CE}"/>
          </ac:spMkLst>
        </pc:spChg>
        <pc:spChg chg="add mod">
          <ac:chgData name="Julien Violette (HF)" userId="ae99d64a-988a-487f-809b-50d6425182b2" providerId="ADAL" clId="{1EF9AEDF-086A-4EF5-963D-35C67304745E}" dt="2024-02-18T18:34:11.159" v="664" actId="1076"/>
          <ac:spMkLst>
            <pc:docMk/>
            <pc:sldMk cId="2130428887" sldId="1079"/>
            <ac:spMk id="32" creationId="{17D77764-0FED-5EA4-5499-AB1BEA5F84D0}"/>
          </ac:spMkLst>
        </pc:spChg>
        <pc:spChg chg="add mod">
          <ac:chgData name="Julien Violette (HF)" userId="ae99d64a-988a-487f-809b-50d6425182b2" providerId="ADAL" clId="{1EF9AEDF-086A-4EF5-963D-35C67304745E}" dt="2024-02-18T18:34:11.159" v="664" actId="1076"/>
          <ac:spMkLst>
            <pc:docMk/>
            <pc:sldMk cId="2130428887" sldId="1079"/>
            <ac:spMk id="33" creationId="{6A254160-1444-5B56-66B6-E3B819A97E41}"/>
          </ac:spMkLst>
        </pc:spChg>
        <pc:spChg chg="add mod">
          <ac:chgData name="Julien Violette (HF)" userId="ae99d64a-988a-487f-809b-50d6425182b2" providerId="ADAL" clId="{1EF9AEDF-086A-4EF5-963D-35C67304745E}" dt="2024-02-18T18:34:11.159" v="664" actId="1076"/>
          <ac:spMkLst>
            <pc:docMk/>
            <pc:sldMk cId="2130428887" sldId="1079"/>
            <ac:spMk id="34" creationId="{E3987200-8337-4EC8-25CD-9255E2B84163}"/>
          </ac:spMkLst>
        </pc:spChg>
        <pc:spChg chg="add mod">
          <ac:chgData name="Julien Violette (HF)" userId="ae99d64a-988a-487f-809b-50d6425182b2" providerId="ADAL" clId="{1EF9AEDF-086A-4EF5-963D-35C67304745E}" dt="2024-02-18T18:34:11.159" v="664" actId="1076"/>
          <ac:spMkLst>
            <pc:docMk/>
            <pc:sldMk cId="2130428887" sldId="1079"/>
            <ac:spMk id="35" creationId="{2A673B93-F69C-5E18-61DD-F3CF390ABA60}"/>
          </ac:spMkLst>
        </pc:spChg>
        <pc:spChg chg="add mod">
          <ac:chgData name="Julien Violette (HF)" userId="ae99d64a-988a-487f-809b-50d6425182b2" providerId="ADAL" clId="{1EF9AEDF-086A-4EF5-963D-35C67304745E}" dt="2024-02-18T18:34:11.159" v="664" actId="1076"/>
          <ac:spMkLst>
            <pc:docMk/>
            <pc:sldMk cId="2130428887" sldId="1079"/>
            <ac:spMk id="36" creationId="{26EEE635-B7D9-9096-FBAC-724A1F622E95}"/>
          </ac:spMkLst>
        </pc:spChg>
        <pc:spChg chg="add mod">
          <ac:chgData name="Julien Violette (HF)" userId="ae99d64a-988a-487f-809b-50d6425182b2" providerId="ADAL" clId="{1EF9AEDF-086A-4EF5-963D-35C67304745E}" dt="2024-02-18T18:34:11.159" v="664" actId="1076"/>
          <ac:spMkLst>
            <pc:docMk/>
            <pc:sldMk cId="2130428887" sldId="1079"/>
            <ac:spMk id="37" creationId="{B8303C0F-7FBB-2D8A-BA14-8C3CB95EBC3A}"/>
          </ac:spMkLst>
        </pc:spChg>
        <pc:spChg chg="add mod">
          <ac:chgData name="Julien Violette (HF)" userId="ae99d64a-988a-487f-809b-50d6425182b2" providerId="ADAL" clId="{1EF9AEDF-086A-4EF5-963D-35C67304745E}" dt="2024-02-18T18:34:11.159" v="664" actId="1076"/>
          <ac:spMkLst>
            <pc:docMk/>
            <pc:sldMk cId="2130428887" sldId="1079"/>
            <ac:spMk id="38" creationId="{10715091-0BF9-6313-20C2-BF88991A900C}"/>
          </ac:spMkLst>
        </pc:spChg>
        <pc:spChg chg="add mod">
          <ac:chgData name="Julien Violette (HF)" userId="ae99d64a-988a-487f-809b-50d6425182b2" providerId="ADAL" clId="{1EF9AEDF-086A-4EF5-963D-35C67304745E}" dt="2024-02-18T18:34:18.042" v="666" actId="1076"/>
          <ac:spMkLst>
            <pc:docMk/>
            <pc:sldMk cId="2130428887" sldId="1079"/>
            <ac:spMk id="39" creationId="{80D31198-9C19-F090-5C17-CC9518AB954E}"/>
          </ac:spMkLst>
        </pc:spChg>
        <pc:spChg chg="add mod">
          <ac:chgData name="Julien Violette (HF)" userId="ae99d64a-988a-487f-809b-50d6425182b2" providerId="ADAL" clId="{1EF9AEDF-086A-4EF5-963D-35C67304745E}" dt="2024-02-18T18:34:23.307" v="667" actId="14100"/>
          <ac:spMkLst>
            <pc:docMk/>
            <pc:sldMk cId="2130428887" sldId="1079"/>
            <ac:spMk id="40" creationId="{28301457-8060-8847-F9D8-3F6EA7F179D7}"/>
          </ac:spMkLst>
        </pc:spChg>
      </pc:sldChg>
      <pc:sldChg chg="add">
        <pc:chgData name="Julien Violette (HF)" userId="ae99d64a-988a-487f-809b-50d6425182b2" providerId="ADAL" clId="{1EF9AEDF-086A-4EF5-963D-35C67304745E}" dt="2024-02-18T18:18:03" v="1"/>
        <pc:sldMkLst>
          <pc:docMk/>
          <pc:sldMk cId="14919096" sldId="1080"/>
        </pc:sldMkLst>
      </pc:sldChg>
      <pc:sldChg chg="add">
        <pc:chgData name="Julien Violette (HF)" userId="ae99d64a-988a-487f-809b-50d6425182b2" providerId="ADAL" clId="{1EF9AEDF-086A-4EF5-963D-35C67304745E}" dt="2024-02-18T18:18:03" v="1"/>
        <pc:sldMkLst>
          <pc:docMk/>
          <pc:sldMk cId="2332383338" sldId="1082"/>
        </pc:sldMkLst>
      </pc:sldChg>
      <pc:sldChg chg="add">
        <pc:chgData name="Julien Violette (HF)" userId="ae99d64a-988a-487f-809b-50d6425182b2" providerId="ADAL" clId="{1EF9AEDF-086A-4EF5-963D-35C67304745E}" dt="2024-02-18T18:18:03" v="1"/>
        <pc:sldMkLst>
          <pc:docMk/>
          <pc:sldMk cId="3612439635" sldId="1084"/>
        </pc:sldMkLst>
      </pc:sldChg>
      <pc:sldChg chg="add">
        <pc:chgData name="Julien Violette (HF)" userId="ae99d64a-988a-487f-809b-50d6425182b2" providerId="ADAL" clId="{1EF9AEDF-086A-4EF5-963D-35C67304745E}" dt="2024-02-18T18:18:03" v="1"/>
        <pc:sldMkLst>
          <pc:docMk/>
          <pc:sldMk cId="1994746961" sldId="1085"/>
        </pc:sldMkLst>
      </pc:sldChg>
      <pc:sldChg chg="add">
        <pc:chgData name="Julien Violette (HF)" userId="ae99d64a-988a-487f-809b-50d6425182b2" providerId="ADAL" clId="{1EF9AEDF-086A-4EF5-963D-35C67304745E}" dt="2024-02-18T18:18:03" v="1"/>
        <pc:sldMkLst>
          <pc:docMk/>
          <pc:sldMk cId="1699984601" sldId="1086"/>
        </pc:sldMkLst>
      </pc:sldChg>
      <pc:sldChg chg="add">
        <pc:chgData name="Julien Violette (HF)" userId="ae99d64a-988a-487f-809b-50d6425182b2" providerId="ADAL" clId="{1EF9AEDF-086A-4EF5-963D-35C67304745E}" dt="2024-02-18T18:18:03" v="1"/>
        <pc:sldMkLst>
          <pc:docMk/>
          <pc:sldMk cId="1156244071" sldId="1087"/>
        </pc:sldMkLst>
      </pc:sldChg>
      <pc:sldChg chg="add">
        <pc:chgData name="Julien Violette (HF)" userId="ae99d64a-988a-487f-809b-50d6425182b2" providerId="ADAL" clId="{1EF9AEDF-086A-4EF5-963D-35C67304745E}" dt="2024-02-18T18:18:03" v="1"/>
        <pc:sldMkLst>
          <pc:docMk/>
          <pc:sldMk cId="1505852938" sldId="1088"/>
        </pc:sldMkLst>
      </pc:sldChg>
      <pc:sldChg chg="add">
        <pc:chgData name="Julien Violette (HF)" userId="ae99d64a-988a-487f-809b-50d6425182b2" providerId="ADAL" clId="{1EF9AEDF-086A-4EF5-963D-35C67304745E}" dt="2024-02-18T18:18:03" v="1"/>
        <pc:sldMkLst>
          <pc:docMk/>
          <pc:sldMk cId="1543260702" sldId="1089"/>
        </pc:sldMkLst>
      </pc:sldChg>
      <pc:sldChg chg="add">
        <pc:chgData name="Julien Violette (HF)" userId="ae99d64a-988a-487f-809b-50d6425182b2" providerId="ADAL" clId="{1EF9AEDF-086A-4EF5-963D-35C67304745E}" dt="2024-02-18T18:18:03" v="1"/>
        <pc:sldMkLst>
          <pc:docMk/>
          <pc:sldMk cId="77285389" sldId="1090"/>
        </pc:sldMkLst>
      </pc:sldChg>
      <pc:sldChg chg="add">
        <pc:chgData name="Julien Violette (HF)" userId="ae99d64a-988a-487f-809b-50d6425182b2" providerId="ADAL" clId="{1EF9AEDF-086A-4EF5-963D-35C67304745E}" dt="2024-02-18T18:18:03" v="1"/>
        <pc:sldMkLst>
          <pc:docMk/>
          <pc:sldMk cId="1355387949" sldId="1091"/>
        </pc:sldMkLst>
      </pc:sldChg>
      <pc:sldChg chg="add">
        <pc:chgData name="Julien Violette (HF)" userId="ae99d64a-988a-487f-809b-50d6425182b2" providerId="ADAL" clId="{1EF9AEDF-086A-4EF5-963D-35C67304745E}" dt="2024-02-18T18:18:03" v="1"/>
        <pc:sldMkLst>
          <pc:docMk/>
          <pc:sldMk cId="4292625984" sldId="1092"/>
        </pc:sldMkLst>
      </pc:sldChg>
      <pc:sldChg chg="add">
        <pc:chgData name="Julien Violette (HF)" userId="ae99d64a-988a-487f-809b-50d6425182b2" providerId="ADAL" clId="{1EF9AEDF-086A-4EF5-963D-35C67304745E}" dt="2024-02-18T18:18:03" v="1"/>
        <pc:sldMkLst>
          <pc:docMk/>
          <pc:sldMk cId="3578925704" sldId="1093"/>
        </pc:sldMkLst>
      </pc:sldChg>
      <pc:sldChg chg="add">
        <pc:chgData name="Julien Violette (HF)" userId="ae99d64a-988a-487f-809b-50d6425182b2" providerId="ADAL" clId="{1EF9AEDF-086A-4EF5-963D-35C67304745E}" dt="2024-02-18T18:18:03" v="1"/>
        <pc:sldMkLst>
          <pc:docMk/>
          <pc:sldMk cId="3980582228" sldId="1094"/>
        </pc:sldMkLst>
      </pc:sldChg>
      <pc:sldChg chg="add">
        <pc:chgData name="Julien Violette (HF)" userId="ae99d64a-988a-487f-809b-50d6425182b2" providerId="ADAL" clId="{1EF9AEDF-086A-4EF5-963D-35C67304745E}" dt="2024-02-18T18:18:03" v="1"/>
        <pc:sldMkLst>
          <pc:docMk/>
          <pc:sldMk cId="421729823" sldId="1095"/>
        </pc:sldMkLst>
      </pc:sldChg>
      <pc:sldChg chg="add">
        <pc:chgData name="Julien Violette (HF)" userId="ae99d64a-988a-487f-809b-50d6425182b2" providerId="ADAL" clId="{1EF9AEDF-086A-4EF5-963D-35C67304745E}" dt="2024-02-18T18:18:03" v="1"/>
        <pc:sldMkLst>
          <pc:docMk/>
          <pc:sldMk cId="3199509417" sldId="1096"/>
        </pc:sldMkLst>
      </pc:sldChg>
      <pc:sldChg chg="add">
        <pc:chgData name="Julien Violette (HF)" userId="ae99d64a-988a-487f-809b-50d6425182b2" providerId="ADAL" clId="{1EF9AEDF-086A-4EF5-963D-35C67304745E}" dt="2024-02-18T18:18:03" v="1"/>
        <pc:sldMkLst>
          <pc:docMk/>
          <pc:sldMk cId="2243438575" sldId="1097"/>
        </pc:sldMkLst>
      </pc:sldChg>
      <pc:sldChg chg="add">
        <pc:chgData name="Julien Violette (HF)" userId="ae99d64a-988a-487f-809b-50d6425182b2" providerId="ADAL" clId="{1EF9AEDF-086A-4EF5-963D-35C67304745E}" dt="2024-02-18T18:18:03" v="1"/>
        <pc:sldMkLst>
          <pc:docMk/>
          <pc:sldMk cId="2258439228" sldId="1098"/>
        </pc:sldMkLst>
      </pc:sldChg>
      <pc:sldChg chg="new del">
        <pc:chgData name="Julien Violette (HF)" userId="ae99d64a-988a-487f-809b-50d6425182b2" providerId="ADAL" clId="{1EF9AEDF-086A-4EF5-963D-35C67304745E}" dt="2024-02-18T18:19:34.947" v="19" actId="680"/>
        <pc:sldMkLst>
          <pc:docMk/>
          <pc:sldMk cId="139227701" sldId="1099"/>
        </pc:sldMkLst>
      </pc:sldChg>
      <pc:sldChg chg="addSp delSp modSp add mod ord delAnim modAnim">
        <pc:chgData name="Julien Violette (HF)" userId="ae99d64a-988a-487f-809b-50d6425182b2" providerId="ADAL" clId="{1EF9AEDF-086A-4EF5-963D-35C67304745E}" dt="2024-02-18T18:27:44.780" v="372"/>
        <pc:sldMkLst>
          <pc:docMk/>
          <pc:sldMk cId="1724242272" sldId="1099"/>
        </pc:sldMkLst>
        <pc:spChg chg="mod">
          <ac:chgData name="Julien Violette (HF)" userId="ae99d64a-988a-487f-809b-50d6425182b2" providerId="ADAL" clId="{1EF9AEDF-086A-4EF5-963D-35C67304745E}" dt="2024-02-18T18:20:33.995" v="107" actId="20577"/>
          <ac:spMkLst>
            <pc:docMk/>
            <pc:sldMk cId="1724242272" sldId="1099"/>
            <ac:spMk id="4" creationId="{C80CCD41-9C53-920D-5EBE-05E188F85022}"/>
          </ac:spMkLst>
        </pc:spChg>
        <pc:spChg chg="mod ord">
          <ac:chgData name="Julien Violette (HF)" userId="ae99d64a-988a-487f-809b-50d6425182b2" providerId="ADAL" clId="{1EF9AEDF-086A-4EF5-963D-35C67304745E}" dt="2024-02-18T18:26:34.399" v="359" actId="14100"/>
          <ac:spMkLst>
            <pc:docMk/>
            <pc:sldMk cId="1724242272" sldId="1099"/>
            <ac:spMk id="9" creationId="{E0C892A1-1340-18CF-2029-F9676196F56D}"/>
          </ac:spMkLst>
        </pc:spChg>
        <pc:spChg chg="mod ord">
          <ac:chgData name="Julien Violette (HF)" userId="ae99d64a-988a-487f-809b-50d6425182b2" providerId="ADAL" clId="{1EF9AEDF-086A-4EF5-963D-35C67304745E}" dt="2024-02-18T18:26:40.249" v="361" actId="14100"/>
          <ac:spMkLst>
            <pc:docMk/>
            <pc:sldMk cId="1724242272" sldId="1099"/>
            <ac:spMk id="13" creationId="{8B265BFD-E931-2BE1-2486-230E45A256C2}"/>
          </ac:spMkLst>
        </pc:spChg>
        <pc:spChg chg="mod ord">
          <ac:chgData name="Julien Violette (HF)" userId="ae99d64a-988a-487f-809b-50d6425182b2" providerId="ADAL" clId="{1EF9AEDF-086A-4EF5-963D-35C67304745E}" dt="2024-02-18T18:26:45.459" v="363" actId="14100"/>
          <ac:spMkLst>
            <pc:docMk/>
            <pc:sldMk cId="1724242272" sldId="1099"/>
            <ac:spMk id="21" creationId="{08C8AD8D-1025-9813-002F-B59DA421D134}"/>
          </ac:spMkLst>
        </pc:spChg>
        <pc:spChg chg="mod ord">
          <ac:chgData name="Julien Violette (HF)" userId="ae99d64a-988a-487f-809b-50d6425182b2" providerId="ADAL" clId="{1EF9AEDF-086A-4EF5-963D-35C67304745E}" dt="2024-02-18T18:26:49.945" v="365" actId="14100"/>
          <ac:spMkLst>
            <pc:docMk/>
            <pc:sldMk cId="1724242272" sldId="1099"/>
            <ac:spMk id="22" creationId="{ADAD5978-9C8B-3D95-4202-34504006A26B}"/>
          </ac:spMkLst>
        </pc:spChg>
        <pc:spChg chg="del mod">
          <ac:chgData name="Julien Violette (HF)" userId="ae99d64a-988a-487f-809b-50d6425182b2" providerId="ADAL" clId="{1EF9AEDF-086A-4EF5-963D-35C67304745E}" dt="2024-02-18T18:27:36.721" v="370" actId="478"/>
          <ac:spMkLst>
            <pc:docMk/>
            <pc:sldMk cId="1724242272" sldId="1099"/>
            <ac:spMk id="26" creationId="{F9CAC606-9DDC-8A0B-DE72-FEAFA8D41097}"/>
          </ac:spMkLst>
        </pc:spChg>
        <pc:spChg chg="del mod">
          <ac:chgData name="Julien Violette (HF)" userId="ae99d64a-988a-487f-809b-50d6425182b2" providerId="ADAL" clId="{1EF9AEDF-086A-4EF5-963D-35C67304745E}" dt="2024-02-18T18:27:36.721" v="370" actId="478"/>
          <ac:spMkLst>
            <pc:docMk/>
            <pc:sldMk cId="1724242272" sldId="1099"/>
            <ac:spMk id="27" creationId="{2295C0A3-204D-17FA-CF3A-864E8F127B12}"/>
          </ac:spMkLst>
        </pc:spChg>
        <pc:spChg chg="del mod">
          <ac:chgData name="Julien Violette (HF)" userId="ae99d64a-988a-487f-809b-50d6425182b2" providerId="ADAL" clId="{1EF9AEDF-086A-4EF5-963D-35C67304745E}" dt="2024-02-18T18:27:36.721" v="370" actId="478"/>
          <ac:spMkLst>
            <pc:docMk/>
            <pc:sldMk cId="1724242272" sldId="1099"/>
            <ac:spMk id="28" creationId="{A1B7E252-A8D4-1B3B-48D9-E653B1EDCB2E}"/>
          </ac:spMkLst>
        </pc:spChg>
        <pc:spChg chg="del mod">
          <ac:chgData name="Julien Violette (HF)" userId="ae99d64a-988a-487f-809b-50d6425182b2" providerId="ADAL" clId="{1EF9AEDF-086A-4EF5-963D-35C67304745E}" dt="2024-02-18T18:27:36.721" v="370" actId="478"/>
          <ac:spMkLst>
            <pc:docMk/>
            <pc:sldMk cId="1724242272" sldId="1099"/>
            <ac:spMk id="29" creationId="{4E2B2B94-470B-F639-74C1-931929A97BA0}"/>
          </ac:spMkLst>
        </pc:spChg>
        <pc:spChg chg="add mod">
          <ac:chgData name="Julien Violette (HF)" userId="ae99d64a-988a-487f-809b-50d6425182b2" providerId="ADAL" clId="{1EF9AEDF-086A-4EF5-963D-35C67304745E}" dt="2024-02-18T18:27:00.787" v="367" actId="1076"/>
          <ac:spMkLst>
            <pc:docMk/>
            <pc:sldMk cId="1724242272" sldId="1099"/>
            <ac:spMk id="30" creationId="{24A6581B-36D7-1BB9-9AD1-028B8C1B0344}"/>
          </ac:spMkLst>
        </pc:spChg>
        <pc:spChg chg="add mod">
          <ac:chgData name="Julien Violette (HF)" userId="ae99d64a-988a-487f-809b-50d6425182b2" providerId="ADAL" clId="{1EF9AEDF-086A-4EF5-963D-35C67304745E}" dt="2024-02-18T18:27:00.787" v="367" actId="1076"/>
          <ac:spMkLst>
            <pc:docMk/>
            <pc:sldMk cId="1724242272" sldId="1099"/>
            <ac:spMk id="31" creationId="{3BD61203-DE0D-60D7-9678-5F476D4E57A4}"/>
          </ac:spMkLst>
        </pc:spChg>
        <pc:spChg chg="add mod">
          <ac:chgData name="Julien Violette (HF)" userId="ae99d64a-988a-487f-809b-50d6425182b2" providerId="ADAL" clId="{1EF9AEDF-086A-4EF5-963D-35C67304745E}" dt="2024-02-18T18:27:00.787" v="367" actId="1076"/>
          <ac:spMkLst>
            <pc:docMk/>
            <pc:sldMk cId="1724242272" sldId="1099"/>
            <ac:spMk id="32" creationId="{0BB43F8B-55B4-7F18-5E2F-26229C296B38}"/>
          </ac:spMkLst>
        </pc:spChg>
        <pc:spChg chg="add mod">
          <ac:chgData name="Julien Violette (HF)" userId="ae99d64a-988a-487f-809b-50d6425182b2" providerId="ADAL" clId="{1EF9AEDF-086A-4EF5-963D-35C67304745E}" dt="2024-02-18T18:27:00.787" v="367" actId="1076"/>
          <ac:spMkLst>
            <pc:docMk/>
            <pc:sldMk cId="1724242272" sldId="1099"/>
            <ac:spMk id="33" creationId="{E32EAA83-CEAA-01B8-C86D-FA34A974FBE8}"/>
          </ac:spMkLst>
        </pc:spChg>
        <pc:spChg chg="add mod">
          <ac:chgData name="Julien Violette (HF)" userId="ae99d64a-988a-487f-809b-50d6425182b2" providerId="ADAL" clId="{1EF9AEDF-086A-4EF5-963D-35C67304745E}" dt="2024-02-18T18:27:05.837" v="369" actId="1076"/>
          <ac:spMkLst>
            <pc:docMk/>
            <pc:sldMk cId="1724242272" sldId="1099"/>
            <ac:spMk id="34" creationId="{904439CE-AA26-0466-C60F-4190B9AD7C91}"/>
          </ac:spMkLst>
        </pc:spChg>
        <pc:spChg chg="add mod">
          <ac:chgData name="Julien Violette (HF)" userId="ae99d64a-988a-487f-809b-50d6425182b2" providerId="ADAL" clId="{1EF9AEDF-086A-4EF5-963D-35C67304745E}" dt="2024-02-18T18:27:05.837" v="369" actId="1076"/>
          <ac:spMkLst>
            <pc:docMk/>
            <pc:sldMk cId="1724242272" sldId="1099"/>
            <ac:spMk id="35" creationId="{368548D4-C59A-B05F-CE50-35366F50008F}"/>
          </ac:spMkLst>
        </pc:spChg>
        <pc:spChg chg="add mod">
          <ac:chgData name="Julien Violette (HF)" userId="ae99d64a-988a-487f-809b-50d6425182b2" providerId="ADAL" clId="{1EF9AEDF-086A-4EF5-963D-35C67304745E}" dt="2024-02-18T18:27:05.837" v="369" actId="1076"/>
          <ac:spMkLst>
            <pc:docMk/>
            <pc:sldMk cId="1724242272" sldId="1099"/>
            <ac:spMk id="36" creationId="{2FFCA86C-08C6-3F3B-79C5-729A0486B2C6}"/>
          </ac:spMkLst>
        </pc:spChg>
        <pc:spChg chg="add mod">
          <ac:chgData name="Julien Violette (HF)" userId="ae99d64a-988a-487f-809b-50d6425182b2" providerId="ADAL" clId="{1EF9AEDF-086A-4EF5-963D-35C67304745E}" dt="2024-02-18T18:27:05.837" v="369" actId="1076"/>
          <ac:spMkLst>
            <pc:docMk/>
            <pc:sldMk cId="1724242272" sldId="1099"/>
            <ac:spMk id="37" creationId="{1C6FEAE2-FBB5-C035-3847-0B9243D05753}"/>
          </ac:spMkLst>
        </pc:spChg>
        <pc:graphicFrameChg chg="add mod modGraphic">
          <ac:chgData name="Julien Violette (HF)" userId="ae99d64a-988a-487f-809b-50d6425182b2" providerId="ADAL" clId="{1EF9AEDF-086A-4EF5-963D-35C67304745E}" dt="2024-02-18T18:25:56.034" v="353" actId="1076"/>
          <ac:graphicFrameMkLst>
            <pc:docMk/>
            <pc:sldMk cId="1724242272" sldId="1099"/>
            <ac:graphicFrameMk id="18" creationId="{C5C67754-06FB-CF1E-5FC6-A45E7030D218}"/>
          </ac:graphicFrameMkLst>
        </pc:graphicFrameChg>
      </pc:sldChg>
    </pc:docChg>
  </pc:docChgLst>
  <pc:docChgLst>
    <pc:chgData name="Julien Violette (HF)" userId="ae99d64a-988a-487f-809b-50d6425182b2" providerId="ADAL" clId="{C583EEA1-2D27-4364-80BD-6FC779534369}"/>
    <pc:docChg chg="addSld modSld addSection modSection">
      <pc:chgData name="Julien Violette (HF)" userId="ae99d64a-988a-487f-809b-50d6425182b2" providerId="ADAL" clId="{C583EEA1-2D27-4364-80BD-6FC779534369}" dt="2024-01-22T16:45:47.868" v="81" actId="6549"/>
      <pc:docMkLst>
        <pc:docMk/>
      </pc:docMkLst>
      <pc:sldChg chg="add">
        <pc:chgData name="Julien Violette (HF)" userId="ae99d64a-988a-487f-809b-50d6425182b2" providerId="ADAL" clId="{C583EEA1-2D27-4364-80BD-6FC779534369}" dt="2024-01-08T13:53:11.690" v="0"/>
        <pc:sldMkLst>
          <pc:docMk/>
          <pc:sldMk cId="1489683739" sldId="892"/>
        </pc:sldMkLst>
      </pc:sldChg>
      <pc:sldChg chg="add">
        <pc:chgData name="Julien Violette (HF)" userId="ae99d64a-988a-487f-809b-50d6425182b2" providerId="ADAL" clId="{C583EEA1-2D27-4364-80BD-6FC779534369}" dt="2024-01-08T13:53:11.690" v="0"/>
        <pc:sldMkLst>
          <pc:docMk/>
          <pc:sldMk cId="2938630985" sldId="969"/>
        </pc:sldMkLst>
      </pc:sldChg>
      <pc:sldChg chg="add">
        <pc:chgData name="Julien Violette (HF)" userId="ae99d64a-988a-487f-809b-50d6425182b2" providerId="ADAL" clId="{C583EEA1-2D27-4364-80BD-6FC779534369}" dt="2024-01-08T13:53:11.690" v="0"/>
        <pc:sldMkLst>
          <pc:docMk/>
          <pc:sldMk cId="1737703987" sldId="975"/>
        </pc:sldMkLst>
      </pc:sldChg>
      <pc:sldChg chg="add">
        <pc:chgData name="Julien Violette (HF)" userId="ae99d64a-988a-487f-809b-50d6425182b2" providerId="ADAL" clId="{C583EEA1-2D27-4364-80BD-6FC779534369}" dt="2024-01-08T13:53:11.690" v="0"/>
        <pc:sldMkLst>
          <pc:docMk/>
          <pc:sldMk cId="1092519764" sldId="976"/>
        </pc:sldMkLst>
      </pc:sldChg>
      <pc:sldChg chg="add">
        <pc:chgData name="Julien Violette (HF)" userId="ae99d64a-988a-487f-809b-50d6425182b2" providerId="ADAL" clId="{C583EEA1-2D27-4364-80BD-6FC779534369}" dt="2024-01-08T13:53:11.690" v="0"/>
        <pc:sldMkLst>
          <pc:docMk/>
          <pc:sldMk cId="1871939535" sldId="977"/>
        </pc:sldMkLst>
      </pc:sldChg>
      <pc:sldChg chg="add">
        <pc:chgData name="Julien Violette (HF)" userId="ae99d64a-988a-487f-809b-50d6425182b2" providerId="ADAL" clId="{C583EEA1-2D27-4364-80BD-6FC779534369}" dt="2024-01-08T13:53:11.690" v="0"/>
        <pc:sldMkLst>
          <pc:docMk/>
          <pc:sldMk cId="1026812480" sldId="978"/>
        </pc:sldMkLst>
      </pc:sldChg>
      <pc:sldChg chg="add">
        <pc:chgData name="Julien Violette (HF)" userId="ae99d64a-988a-487f-809b-50d6425182b2" providerId="ADAL" clId="{C583EEA1-2D27-4364-80BD-6FC779534369}" dt="2024-01-08T13:53:11.690" v="0"/>
        <pc:sldMkLst>
          <pc:docMk/>
          <pc:sldMk cId="3892233994" sldId="979"/>
        </pc:sldMkLst>
      </pc:sldChg>
      <pc:sldChg chg="add">
        <pc:chgData name="Julien Violette (HF)" userId="ae99d64a-988a-487f-809b-50d6425182b2" providerId="ADAL" clId="{C583EEA1-2D27-4364-80BD-6FC779534369}" dt="2024-01-08T13:53:11.690" v="0"/>
        <pc:sldMkLst>
          <pc:docMk/>
          <pc:sldMk cId="1898076313" sldId="980"/>
        </pc:sldMkLst>
      </pc:sldChg>
      <pc:sldChg chg="add">
        <pc:chgData name="Julien Violette (HF)" userId="ae99d64a-988a-487f-809b-50d6425182b2" providerId="ADAL" clId="{C583EEA1-2D27-4364-80BD-6FC779534369}" dt="2024-01-08T13:53:11.690" v="0"/>
        <pc:sldMkLst>
          <pc:docMk/>
          <pc:sldMk cId="110319931" sldId="981"/>
        </pc:sldMkLst>
      </pc:sldChg>
      <pc:sldChg chg="add">
        <pc:chgData name="Julien Violette (HF)" userId="ae99d64a-988a-487f-809b-50d6425182b2" providerId="ADAL" clId="{C583EEA1-2D27-4364-80BD-6FC779534369}" dt="2024-01-08T13:53:11.690" v="0"/>
        <pc:sldMkLst>
          <pc:docMk/>
          <pc:sldMk cId="1638143546" sldId="982"/>
        </pc:sldMkLst>
      </pc:sldChg>
      <pc:sldChg chg="add">
        <pc:chgData name="Julien Violette (HF)" userId="ae99d64a-988a-487f-809b-50d6425182b2" providerId="ADAL" clId="{C583EEA1-2D27-4364-80BD-6FC779534369}" dt="2024-01-08T13:53:11.690" v="0"/>
        <pc:sldMkLst>
          <pc:docMk/>
          <pc:sldMk cId="2572630897" sldId="983"/>
        </pc:sldMkLst>
      </pc:sldChg>
      <pc:sldChg chg="add">
        <pc:chgData name="Julien Violette (HF)" userId="ae99d64a-988a-487f-809b-50d6425182b2" providerId="ADAL" clId="{C583EEA1-2D27-4364-80BD-6FC779534369}" dt="2024-01-08T13:53:11.690" v="0"/>
        <pc:sldMkLst>
          <pc:docMk/>
          <pc:sldMk cId="1659571367" sldId="984"/>
        </pc:sldMkLst>
      </pc:sldChg>
      <pc:sldChg chg="add">
        <pc:chgData name="Julien Violette (HF)" userId="ae99d64a-988a-487f-809b-50d6425182b2" providerId="ADAL" clId="{C583EEA1-2D27-4364-80BD-6FC779534369}" dt="2024-01-08T13:53:11.690" v="0"/>
        <pc:sldMkLst>
          <pc:docMk/>
          <pc:sldMk cId="2251278403" sldId="985"/>
        </pc:sldMkLst>
      </pc:sldChg>
      <pc:sldChg chg="add">
        <pc:chgData name="Julien Violette (HF)" userId="ae99d64a-988a-487f-809b-50d6425182b2" providerId="ADAL" clId="{C583EEA1-2D27-4364-80BD-6FC779534369}" dt="2024-01-08T13:53:11.690" v="0"/>
        <pc:sldMkLst>
          <pc:docMk/>
          <pc:sldMk cId="2863553127" sldId="986"/>
        </pc:sldMkLst>
      </pc:sldChg>
      <pc:sldChg chg="add">
        <pc:chgData name="Julien Violette (HF)" userId="ae99d64a-988a-487f-809b-50d6425182b2" providerId="ADAL" clId="{C583EEA1-2D27-4364-80BD-6FC779534369}" dt="2024-01-08T13:53:11.690" v="0"/>
        <pc:sldMkLst>
          <pc:docMk/>
          <pc:sldMk cId="2354157681" sldId="987"/>
        </pc:sldMkLst>
      </pc:sldChg>
      <pc:sldChg chg="add">
        <pc:chgData name="Julien Violette (HF)" userId="ae99d64a-988a-487f-809b-50d6425182b2" providerId="ADAL" clId="{C583EEA1-2D27-4364-80BD-6FC779534369}" dt="2024-01-08T13:53:11.690" v="0"/>
        <pc:sldMkLst>
          <pc:docMk/>
          <pc:sldMk cId="3333961074" sldId="988"/>
        </pc:sldMkLst>
      </pc:sldChg>
      <pc:sldChg chg="add">
        <pc:chgData name="Julien Violette (HF)" userId="ae99d64a-988a-487f-809b-50d6425182b2" providerId="ADAL" clId="{C583EEA1-2D27-4364-80BD-6FC779534369}" dt="2024-01-08T13:53:11.690" v="0"/>
        <pc:sldMkLst>
          <pc:docMk/>
          <pc:sldMk cId="476708635" sldId="989"/>
        </pc:sldMkLst>
      </pc:sldChg>
      <pc:sldChg chg="add">
        <pc:chgData name="Julien Violette (HF)" userId="ae99d64a-988a-487f-809b-50d6425182b2" providerId="ADAL" clId="{C583EEA1-2D27-4364-80BD-6FC779534369}" dt="2024-01-08T13:53:11.690" v="0"/>
        <pc:sldMkLst>
          <pc:docMk/>
          <pc:sldMk cId="2700848050" sldId="990"/>
        </pc:sldMkLst>
      </pc:sldChg>
      <pc:sldChg chg="add">
        <pc:chgData name="Julien Violette (HF)" userId="ae99d64a-988a-487f-809b-50d6425182b2" providerId="ADAL" clId="{C583EEA1-2D27-4364-80BD-6FC779534369}" dt="2024-01-08T13:53:11.690" v="0"/>
        <pc:sldMkLst>
          <pc:docMk/>
          <pc:sldMk cId="1666277265" sldId="991"/>
        </pc:sldMkLst>
      </pc:sldChg>
      <pc:sldChg chg="add">
        <pc:chgData name="Julien Violette (HF)" userId="ae99d64a-988a-487f-809b-50d6425182b2" providerId="ADAL" clId="{C583EEA1-2D27-4364-80BD-6FC779534369}" dt="2024-01-08T13:53:11.690" v="0"/>
        <pc:sldMkLst>
          <pc:docMk/>
          <pc:sldMk cId="1438812214" sldId="992"/>
        </pc:sldMkLst>
      </pc:sldChg>
      <pc:sldChg chg="add">
        <pc:chgData name="Julien Violette (HF)" userId="ae99d64a-988a-487f-809b-50d6425182b2" providerId="ADAL" clId="{C583EEA1-2D27-4364-80BD-6FC779534369}" dt="2024-01-08T13:53:11.690" v="0"/>
        <pc:sldMkLst>
          <pc:docMk/>
          <pc:sldMk cId="3132988322" sldId="993"/>
        </pc:sldMkLst>
      </pc:sldChg>
      <pc:sldChg chg="add">
        <pc:chgData name="Julien Violette (HF)" userId="ae99d64a-988a-487f-809b-50d6425182b2" providerId="ADAL" clId="{C583EEA1-2D27-4364-80BD-6FC779534369}" dt="2024-01-08T13:53:11.690" v="0"/>
        <pc:sldMkLst>
          <pc:docMk/>
          <pc:sldMk cId="2508167075" sldId="994"/>
        </pc:sldMkLst>
      </pc:sldChg>
      <pc:sldChg chg="add">
        <pc:chgData name="Julien Violette (HF)" userId="ae99d64a-988a-487f-809b-50d6425182b2" providerId="ADAL" clId="{C583EEA1-2D27-4364-80BD-6FC779534369}" dt="2024-01-08T13:53:11.690" v="0"/>
        <pc:sldMkLst>
          <pc:docMk/>
          <pc:sldMk cId="4289068218" sldId="995"/>
        </pc:sldMkLst>
      </pc:sldChg>
      <pc:sldChg chg="add">
        <pc:chgData name="Julien Violette (HF)" userId="ae99d64a-988a-487f-809b-50d6425182b2" providerId="ADAL" clId="{C583EEA1-2D27-4364-80BD-6FC779534369}" dt="2024-01-08T13:53:11.690" v="0"/>
        <pc:sldMkLst>
          <pc:docMk/>
          <pc:sldMk cId="197100321" sldId="996"/>
        </pc:sldMkLst>
      </pc:sldChg>
      <pc:sldChg chg="modSp">
        <pc:chgData name="Julien Violette (HF)" userId="ae99d64a-988a-487f-809b-50d6425182b2" providerId="ADAL" clId="{C583EEA1-2D27-4364-80BD-6FC779534369}" dt="2024-01-22T16:45:47.868" v="81" actId="6549"/>
        <pc:sldMkLst>
          <pc:docMk/>
          <pc:sldMk cId="866343784" sldId="997"/>
        </pc:sldMkLst>
        <pc:spChg chg="mod">
          <ac:chgData name="Julien Violette (HF)" userId="ae99d64a-988a-487f-809b-50d6425182b2" providerId="ADAL" clId="{C583EEA1-2D27-4364-80BD-6FC779534369}" dt="2024-01-22T16:45:47.868" v="81" actId="6549"/>
          <ac:spMkLst>
            <pc:docMk/>
            <pc:sldMk cId="866343784" sldId="997"/>
            <ac:spMk id="17" creationId="{CB327445-CFCB-BA61-F838-41AC0EBE98F3}"/>
          </ac:spMkLst>
        </pc:spChg>
      </pc:sldChg>
      <pc:sldChg chg="add">
        <pc:chgData name="Julien Violette (HF)" userId="ae99d64a-988a-487f-809b-50d6425182b2" providerId="ADAL" clId="{C583EEA1-2D27-4364-80BD-6FC779534369}" dt="2024-01-08T13:53:11.690" v="0"/>
        <pc:sldMkLst>
          <pc:docMk/>
          <pc:sldMk cId="4093603680" sldId="999"/>
        </pc:sldMkLst>
      </pc:sldChg>
      <pc:sldChg chg="add">
        <pc:chgData name="Julien Violette (HF)" userId="ae99d64a-988a-487f-809b-50d6425182b2" providerId="ADAL" clId="{C583EEA1-2D27-4364-80BD-6FC779534369}" dt="2024-01-08T13:53:11.690" v="0"/>
        <pc:sldMkLst>
          <pc:docMk/>
          <pc:sldMk cId="2856986982" sldId="1001"/>
        </pc:sldMkLst>
      </pc:sldChg>
      <pc:sldChg chg="add">
        <pc:chgData name="Julien Violette (HF)" userId="ae99d64a-988a-487f-809b-50d6425182b2" providerId="ADAL" clId="{C583EEA1-2D27-4364-80BD-6FC779534369}" dt="2024-01-08T13:53:11.690" v="0"/>
        <pc:sldMkLst>
          <pc:docMk/>
          <pc:sldMk cId="3805341088" sldId="1005"/>
        </pc:sldMkLst>
      </pc:sldChg>
      <pc:sldChg chg="add">
        <pc:chgData name="Julien Violette (HF)" userId="ae99d64a-988a-487f-809b-50d6425182b2" providerId="ADAL" clId="{C583EEA1-2D27-4364-80BD-6FC779534369}" dt="2024-01-08T13:53:11.690" v="0"/>
        <pc:sldMkLst>
          <pc:docMk/>
          <pc:sldMk cId="950817986" sldId="1006"/>
        </pc:sldMkLst>
      </pc:sldChg>
      <pc:sldChg chg="add">
        <pc:chgData name="Julien Violette (HF)" userId="ae99d64a-988a-487f-809b-50d6425182b2" providerId="ADAL" clId="{C583EEA1-2D27-4364-80BD-6FC779534369}" dt="2024-01-08T13:53:11.690" v="0"/>
        <pc:sldMkLst>
          <pc:docMk/>
          <pc:sldMk cId="2203895830" sldId="1007"/>
        </pc:sldMkLst>
      </pc:sldChg>
      <pc:sldChg chg="add">
        <pc:chgData name="Julien Violette (HF)" userId="ae99d64a-988a-487f-809b-50d6425182b2" providerId="ADAL" clId="{C583EEA1-2D27-4364-80BD-6FC779534369}" dt="2024-01-08T13:53:11.690" v="0"/>
        <pc:sldMkLst>
          <pc:docMk/>
          <pc:sldMk cId="547862178" sldId="1008"/>
        </pc:sldMkLst>
      </pc:sldChg>
      <pc:sldChg chg="add">
        <pc:chgData name="Julien Violette (HF)" userId="ae99d64a-988a-487f-809b-50d6425182b2" providerId="ADAL" clId="{C583EEA1-2D27-4364-80BD-6FC779534369}" dt="2024-01-08T13:53:11.690" v="0"/>
        <pc:sldMkLst>
          <pc:docMk/>
          <pc:sldMk cId="2857968182" sldId="1009"/>
        </pc:sldMkLst>
      </pc:sldChg>
      <pc:sldChg chg="add">
        <pc:chgData name="Julien Violette (HF)" userId="ae99d64a-988a-487f-809b-50d6425182b2" providerId="ADAL" clId="{C583EEA1-2D27-4364-80BD-6FC779534369}" dt="2024-01-08T13:53:11.690" v="0"/>
        <pc:sldMkLst>
          <pc:docMk/>
          <pc:sldMk cId="4126446876" sldId="1010"/>
        </pc:sldMkLst>
      </pc:sldChg>
      <pc:sldChg chg="add">
        <pc:chgData name="Julien Violette (HF)" userId="ae99d64a-988a-487f-809b-50d6425182b2" providerId="ADAL" clId="{C583EEA1-2D27-4364-80BD-6FC779534369}" dt="2024-01-08T13:53:11.690" v="0"/>
        <pc:sldMkLst>
          <pc:docMk/>
          <pc:sldMk cId="3741863031" sldId="1011"/>
        </pc:sldMkLst>
      </pc:sldChg>
      <pc:sldChg chg="add">
        <pc:chgData name="Julien Violette (HF)" userId="ae99d64a-988a-487f-809b-50d6425182b2" providerId="ADAL" clId="{C583EEA1-2D27-4364-80BD-6FC779534369}" dt="2024-01-08T13:53:11.690" v="0"/>
        <pc:sldMkLst>
          <pc:docMk/>
          <pc:sldMk cId="3203009974" sldId="1012"/>
        </pc:sldMkLst>
      </pc:sldChg>
      <pc:sldChg chg="add">
        <pc:chgData name="Julien Violette (HF)" userId="ae99d64a-988a-487f-809b-50d6425182b2" providerId="ADAL" clId="{C583EEA1-2D27-4364-80BD-6FC779534369}" dt="2024-01-08T13:53:11.690" v="0"/>
        <pc:sldMkLst>
          <pc:docMk/>
          <pc:sldMk cId="4257289768" sldId="1013"/>
        </pc:sldMkLst>
      </pc:sldChg>
      <pc:sldChg chg="add">
        <pc:chgData name="Julien Violette (HF)" userId="ae99d64a-988a-487f-809b-50d6425182b2" providerId="ADAL" clId="{C583EEA1-2D27-4364-80BD-6FC779534369}" dt="2024-01-08T13:53:11.690" v="0"/>
        <pc:sldMkLst>
          <pc:docMk/>
          <pc:sldMk cId="4285179914" sldId="1014"/>
        </pc:sldMkLst>
      </pc:sldChg>
      <pc:sldChg chg="add">
        <pc:chgData name="Julien Violette (HF)" userId="ae99d64a-988a-487f-809b-50d6425182b2" providerId="ADAL" clId="{C583EEA1-2D27-4364-80BD-6FC779534369}" dt="2024-01-22T12:15:19.151" v="35"/>
        <pc:sldMkLst>
          <pc:docMk/>
          <pc:sldMk cId="3843267746" sldId="1015"/>
        </pc:sldMkLst>
      </pc:sldChg>
      <pc:sldChg chg="add">
        <pc:chgData name="Julien Violette (HF)" userId="ae99d64a-988a-487f-809b-50d6425182b2" providerId="ADAL" clId="{C583EEA1-2D27-4364-80BD-6FC779534369}" dt="2024-01-22T12:15:19.151" v="35"/>
        <pc:sldMkLst>
          <pc:docMk/>
          <pc:sldMk cId="1828099068" sldId="1016"/>
        </pc:sldMkLst>
      </pc:sldChg>
      <pc:sldChg chg="add">
        <pc:chgData name="Julien Violette (HF)" userId="ae99d64a-988a-487f-809b-50d6425182b2" providerId="ADAL" clId="{C583EEA1-2D27-4364-80BD-6FC779534369}" dt="2024-01-22T12:15:19.151" v="35"/>
        <pc:sldMkLst>
          <pc:docMk/>
          <pc:sldMk cId="3176176085" sldId="1017"/>
        </pc:sldMkLst>
      </pc:sldChg>
      <pc:sldChg chg="add">
        <pc:chgData name="Julien Violette (HF)" userId="ae99d64a-988a-487f-809b-50d6425182b2" providerId="ADAL" clId="{C583EEA1-2D27-4364-80BD-6FC779534369}" dt="2024-01-22T12:15:19.151" v="35"/>
        <pc:sldMkLst>
          <pc:docMk/>
          <pc:sldMk cId="614645336" sldId="1018"/>
        </pc:sldMkLst>
      </pc:sldChg>
      <pc:sldChg chg="add">
        <pc:chgData name="Julien Violette (HF)" userId="ae99d64a-988a-487f-809b-50d6425182b2" providerId="ADAL" clId="{C583EEA1-2D27-4364-80BD-6FC779534369}" dt="2024-01-22T12:15:19.151" v="35"/>
        <pc:sldMkLst>
          <pc:docMk/>
          <pc:sldMk cId="1217837255" sldId="1019"/>
        </pc:sldMkLst>
      </pc:sldChg>
      <pc:sldChg chg="add">
        <pc:chgData name="Julien Violette (HF)" userId="ae99d64a-988a-487f-809b-50d6425182b2" providerId="ADAL" clId="{C583EEA1-2D27-4364-80BD-6FC779534369}" dt="2024-01-22T12:15:19.151" v="35"/>
        <pc:sldMkLst>
          <pc:docMk/>
          <pc:sldMk cId="2417850499" sldId="1020"/>
        </pc:sldMkLst>
      </pc:sldChg>
      <pc:sldChg chg="add">
        <pc:chgData name="Julien Violette (HF)" userId="ae99d64a-988a-487f-809b-50d6425182b2" providerId="ADAL" clId="{C583EEA1-2D27-4364-80BD-6FC779534369}" dt="2024-01-22T12:15:19.151" v="35"/>
        <pc:sldMkLst>
          <pc:docMk/>
          <pc:sldMk cId="811942179" sldId="1021"/>
        </pc:sldMkLst>
      </pc:sldChg>
      <pc:sldChg chg="add">
        <pc:chgData name="Julien Violette (HF)" userId="ae99d64a-988a-487f-809b-50d6425182b2" providerId="ADAL" clId="{C583EEA1-2D27-4364-80BD-6FC779534369}" dt="2024-01-22T12:15:19.151" v="35"/>
        <pc:sldMkLst>
          <pc:docMk/>
          <pc:sldMk cId="2923822322" sldId="1022"/>
        </pc:sldMkLst>
      </pc:sldChg>
      <pc:sldChg chg="add">
        <pc:chgData name="Julien Violette (HF)" userId="ae99d64a-988a-487f-809b-50d6425182b2" providerId="ADAL" clId="{C583EEA1-2D27-4364-80BD-6FC779534369}" dt="2024-01-22T12:15:19.151" v="35"/>
        <pc:sldMkLst>
          <pc:docMk/>
          <pc:sldMk cId="2866468997" sldId="1023"/>
        </pc:sldMkLst>
      </pc:sldChg>
      <pc:sldChg chg="add">
        <pc:chgData name="Julien Violette (HF)" userId="ae99d64a-988a-487f-809b-50d6425182b2" providerId="ADAL" clId="{C583EEA1-2D27-4364-80BD-6FC779534369}" dt="2024-01-22T12:15:19.151" v="35"/>
        <pc:sldMkLst>
          <pc:docMk/>
          <pc:sldMk cId="1346919990" sldId="1025"/>
        </pc:sldMkLst>
      </pc:sldChg>
      <pc:sldChg chg="add">
        <pc:chgData name="Julien Violette (HF)" userId="ae99d64a-988a-487f-809b-50d6425182b2" providerId="ADAL" clId="{C583EEA1-2D27-4364-80BD-6FC779534369}" dt="2024-01-22T12:15:19.151" v="35"/>
        <pc:sldMkLst>
          <pc:docMk/>
          <pc:sldMk cId="1600561700" sldId="1026"/>
        </pc:sldMkLst>
      </pc:sldChg>
      <pc:sldChg chg="add">
        <pc:chgData name="Julien Violette (HF)" userId="ae99d64a-988a-487f-809b-50d6425182b2" providerId="ADAL" clId="{C583EEA1-2D27-4364-80BD-6FC779534369}" dt="2024-01-22T12:15:19.151" v="35"/>
        <pc:sldMkLst>
          <pc:docMk/>
          <pc:sldMk cId="2891416174" sldId="1029"/>
        </pc:sldMkLst>
      </pc:sldChg>
      <pc:sldChg chg="add">
        <pc:chgData name="Julien Violette (HF)" userId="ae99d64a-988a-487f-809b-50d6425182b2" providerId="ADAL" clId="{C583EEA1-2D27-4364-80BD-6FC779534369}" dt="2024-01-22T12:15:19.151" v="35"/>
        <pc:sldMkLst>
          <pc:docMk/>
          <pc:sldMk cId="2198511617" sldId="1031"/>
        </pc:sldMkLst>
      </pc:sldChg>
      <pc:sldChg chg="add">
        <pc:chgData name="Julien Violette (HF)" userId="ae99d64a-988a-487f-809b-50d6425182b2" providerId="ADAL" clId="{C583EEA1-2D27-4364-80BD-6FC779534369}" dt="2024-01-22T12:15:19.151" v="35"/>
        <pc:sldMkLst>
          <pc:docMk/>
          <pc:sldMk cId="4049710328" sldId="1033"/>
        </pc:sldMkLst>
      </pc:sldChg>
      <pc:sldChg chg="add">
        <pc:chgData name="Julien Violette (HF)" userId="ae99d64a-988a-487f-809b-50d6425182b2" providerId="ADAL" clId="{C583EEA1-2D27-4364-80BD-6FC779534369}" dt="2024-01-22T12:15:19.151" v="35"/>
        <pc:sldMkLst>
          <pc:docMk/>
          <pc:sldMk cId="102930565" sldId="1034"/>
        </pc:sldMkLst>
      </pc:sldChg>
      <pc:sldChg chg="add">
        <pc:chgData name="Julien Violette (HF)" userId="ae99d64a-988a-487f-809b-50d6425182b2" providerId="ADAL" clId="{C583EEA1-2D27-4364-80BD-6FC779534369}" dt="2024-01-22T12:15:19.151" v="35"/>
        <pc:sldMkLst>
          <pc:docMk/>
          <pc:sldMk cId="2928860558" sldId="1035"/>
        </pc:sldMkLst>
      </pc:sldChg>
      <pc:sldChg chg="add">
        <pc:chgData name="Julien Violette (HF)" userId="ae99d64a-988a-487f-809b-50d6425182b2" providerId="ADAL" clId="{C583EEA1-2D27-4364-80BD-6FC779534369}" dt="2024-01-22T12:15:19.151" v="35"/>
        <pc:sldMkLst>
          <pc:docMk/>
          <pc:sldMk cId="3009930266" sldId="1036"/>
        </pc:sldMkLst>
      </pc:sldChg>
      <pc:sldChg chg="add">
        <pc:chgData name="Julien Violette (HF)" userId="ae99d64a-988a-487f-809b-50d6425182b2" providerId="ADAL" clId="{C583EEA1-2D27-4364-80BD-6FC779534369}" dt="2024-01-22T12:15:19.151" v="35"/>
        <pc:sldMkLst>
          <pc:docMk/>
          <pc:sldMk cId="3650460607" sldId="1037"/>
        </pc:sldMkLst>
      </pc:sldChg>
      <pc:sldChg chg="add">
        <pc:chgData name="Julien Violette (HF)" userId="ae99d64a-988a-487f-809b-50d6425182b2" providerId="ADAL" clId="{C583EEA1-2D27-4364-80BD-6FC779534369}" dt="2024-01-22T12:15:19.151" v="35"/>
        <pc:sldMkLst>
          <pc:docMk/>
          <pc:sldMk cId="528495580" sldId="1038"/>
        </pc:sldMkLst>
      </pc:sldChg>
      <pc:sldChg chg="add">
        <pc:chgData name="Julien Violette (HF)" userId="ae99d64a-988a-487f-809b-50d6425182b2" providerId="ADAL" clId="{C583EEA1-2D27-4364-80BD-6FC779534369}" dt="2024-01-22T12:15:19.151" v="35"/>
        <pc:sldMkLst>
          <pc:docMk/>
          <pc:sldMk cId="290370728" sldId="1039"/>
        </pc:sldMkLst>
      </pc:sldChg>
      <pc:sldChg chg="add">
        <pc:chgData name="Julien Violette (HF)" userId="ae99d64a-988a-487f-809b-50d6425182b2" providerId="ADAL" clId="{C583EEA1-2D27-4364-80BD-6FC779534369}" dt="2024-01-22T12:15:19.151" v="35"/>
        <pc:sldMkLst>
          <pc:docMk/>
          <pc:sldMk cId="4043522010" sldId="1040"/>
        </pc:sldMkLst>
      </pc:sldChg>
      <pc:sldChg chg="add">
        <pc:chgData name="Julien Violette (HF)" userId="ae99d64a-988a-487f-809b-50d6425182b2" providerId="ADAL" clId="{C583EEA1-2D27-4364-80BD-6FC779534369}" dt="2024-01-22T12:15:19.151" v="35"/>
        <pc:sldMkLst>
          <pc:docMk/>
          <pc:sldMk cId="2192332076" sldId="1041"/>
        </pc:sldMkLst>
      </pc:sldChg>
      <pc:sldChg chg="add">
        <pc:chgData name="Julien Violette (HF)" userId="ae99d64a-988a-487f-809b-50d6425182b2" providerId="ADAL" clId="{C583EEA1-2D27-4364-80BD-6FC779534369}" dt="2024-01-22T12:15:19.151" v="35"/>
        <pc:sldMkLst>
          <pc:docMk/>
          <pc:sldMk cId="3338080029" sldId="1042"/>
        </pc:sldMkLst>
      </pc:sldChg>
      <pc:sldChg chg="add">
        <pc:chgData name="Julien Violette (HF)" userId="ae99d64a-988a-487f-809b-50d6425182b2" providerId="ADAL" clId="{C583EEA1-2D27-4364-80BD-6FC779534369}" dt="2024-01-22T12:15:19.151" v="35"/>
        <pc:sldMkLst>
          <pc:docMk/>
          <pc:sldMk cId="2886698091" sldId="1043"/>
        </pc:sldMkLst>
      </pc:sldChg>
      <pc:sldChg chg="add">
        <pc:chgData name="Julien Violette (HF)" userId="ae99d64a-988a-487f-809b-50d6425182b2" providerId="ADAL" clId="{C583EEA1-2D27-4364-80BD-6FC779534369}" dt="2024-01-22T12:15:19.151" v="35"/>
        <pc:sldMkLst>
          <pc:docMk/>
          <pc:sldMk cId="49384632" sldId="1044"/>
        </pc:sldMkLst>
      </pc:sldChg>
      <pc:sldChg chg="add">
        <pc:chgData name="Julien Violette (HF)" userId="ae99d64a-988a-487f-809b-50d6425182b2" providerId="ADAL" clId="{C583EEA1-2D27-4364-80BD-6FC779534369}" dt="2024-01-22T12:15:19.151" v="35"/>
        <pc:sldMkLst>
          <pc:docMk/>
          <pc:sldMk cId="192915707" sldId="1045"/>
        </pc:sldMkLst>
      </pc:sldChg>
      <pc:sldChg chg="add">
        <pc:chgData name="Julien Violette (HF)" userId="ae99d64a-988a-487f-809b-50d6425182b2" providerId="ADAL" clId="{C583EEA1-2D27-4364-80BD-6FC779534369}" dt="2024-01-22T12:15:19.151" v="35"/>
        <pc:sldMkLst>
          <pc:docMk/>
          <pc:sldMk cId="2247616185" sldId="1046"/>
        </pc:sldMkLst>
      </pc:sldChg>
      <pc:sldChg chg="add">
        <pc:chgData name="Julien Violette (HF)" userId="ae99d64a-988a-487f-809b-50d6425182b2" providerId="ADAL" clId="{C583EEA1-2D27-4364-80BD-6FC779534369}" dt="2024-01-22T12:15:19.151" v="35"/>
        <pc:sldMkLst>
          <pc:docMk/>
          <pc:sldMk cId="418749080" sldId="1047"/>
        </pc:sldMkLst>
      </pc:sldChg>
      <pc:sldChg chg="add">
        <pc:chgData name="Julien Violette (HF)" userId="ae99d64a-988a-487f-809b-50d6425182b2" providerId="ADAL" clId="{C583EEA1-2D27-4364-80BD-6FC779534369}" dt="2024-01-22T12:15:19.151" v="35"/>
        <pc:sldMkLst>
          <pc:docMk/>
          <pc:sldMk cId="2001481704" sldId="1048"/>
        </pc:sldMkLst>
      </pc:sldChg>
      <pc:sldChg chg="add">
        <pc:chgData name="Julien Violette (HF)" userId="ae99d64a-988a-487f-809b-50d6425182b2" providerId="ADAL" clId="{C583EEA1-2D27-4364-80BD-6FC779534369}" dt="2024-01-22T12:15:19.151" v="35"/>
        <pc:sldMkLst>
          <pc:docMk/>
          <pc:sldMk cId="3268626121" sldId="1049"/>
        </pc:sldMkLst>
      </pc:sldChg>
      <pc:sldChg chg="add">
        <pc:chgData name="Julien Violette (HF)" userId="ae99d64a-988a-487f-809b-50d6425182b2" providerId="ADAL" clId="{C583EEA1-2D27-4364-80BD-6FC779534369}" dt="2024-01-22T12:15:19.151" v="35"/>
        <pc:sldMkLst>
          <pc:docMk/>
          <pc:sldMk cId="3035829222" sldId="1054"/>
        </pc:sldMkLst>
      </pc:sldChg>
      <pc:sldChg chg="add">
        <pc:chgData name="Julien Violette (HF)" userId="ae99d64a-988a-487f-809b-50d6425182b2" providerId="ADAL" clId="{C583EEA1-2D27-4364-80BD-6FC779534369}" dt="2024-01-22T12:15:19.151" v="35"/>
        <pc:sldMkLst>
          <pc:docMk/>
          <pc:sldMk cId="3617093069" sldId="1055"/>
        </pc:sldMkLst>
      </pc:sldChg>
      <pc:sldChg chg="add">
        <pc:chgData name="Julien Violette (HF)" userId="ae99d64a-988a-487f-809b-50d6425182b2" providerId="ADAL" clId="{C583EEA1-2D27-4364-80BD-6FC779534369}" dt="2024-01-22T12:15:19.151" v="35"/>
        <pc:sldMkLst>
          <pc:docMk/>
          <pc:sldMk cId="2644923154" sldId="1056"/>
        </pc:sldMkLst>
      </pc:sldChg>
      <pc:sldChg chg="add">
        <pc:chgData name="Julien Violette (HF)" userId="ae99d64a-988a-487f-809b-50d6425182b2" providerId="ADAL" clId="{C583EEA1-2D27-4364-80BD-6FC779534369}" dt="2024-01-22T12:15:19.151" v="35"/>
        <pc:sldMkLst>
          <pc:docMk/>
          <pc:sldMk cId="196429147" sldId="1057"/>
        </pc:sldMkLst>
      </pc:sldChg>
      <pc:sldChg chg="add">
        <pc:chgData name="Julien Violette (HF)" userId="ae99d64a-988a-487f-809b-50d6425182b2" providerId="ADAL" clId="{C583EEA1-2D27-4364-80BD-6FC779534369}" dt="2024-01-22T12:15:19.151" v="35"/>
        <pc:sldMkLst>
          <pc:docMk/>
          <pc:sldMk cId="3703949415" sldId="1058"/>
        </pc:sldMkLst>
      </pc:sldChg>
    </pc:docChg>
  </pc:docChgLst>
  <pc:docChgLst>
    <pc:chgData name="Mathilde Bouquin" userId="c0147cb1-efb6-4db8-8df4-d255276d823a" providerId="ADAL" clId="{1C2A4A5E-8158-4856-A11B-64D7EDC63201}"/>
    <pc:docChg chg="modSld">
      <pc:chgData name="Mathilde Bouquin" userId="c0147cb1-efb6-4db8-8df4-d255276d823a" providerId="ADAL" clId="{1C2A4A5E-8158-4856-A11B-64D7EDC63201}" dt="2024-01-14T17:35:52.367" v="2" actId="20577"/>
      <pc:docMkLst>
        <pc:docMk/>
      </pc:docMkLst>
      <pc:sldChg chg="modSp">
        <pc:chgData name="Mathilde Bouquin" userId="c0147cb1-efb6-4db8-8df4-d255276d823a" providerId="ADAL" clId="{1C2A4A5E-8158-4856-A11B-64D7EDC63201}" dt="2024-01-14T17:34:08.288" v="1" actId="313"/>
        <pc:sldMkLst>
          <pc:docMk/>
          <pc:sldMk cId="3502341656" sldId="877"/>
        </pc:sldMkLst>
        <pc:spChg chg="mod">
          <ac:chgData name="Mathilde Bouquin" userId="c0147cb1-efb6-4db8-8df4-d255276d823a" providerId="ADAL" clId="{1C2A4A5E-8158-4856-A11B-64D7EDC63201}" dt="2024-01-14T17:33:22.947" v="0" actId="20577"/>
          <ac:spMkLst>
            <pc:docMk/>
            <pc:sldMk cId="3502341656" sldId="877"/>
            <ac:spMk id="17" creationId="{667AC1CE-7F13-09F9-E826-DF42B621F76B}"/>
          </ac:spMkLst>
        </pc:spChg>
        <pc:spChg chg="mod">
          <ac:chgData name="Mathilde Bouquin" userId="c0147cb1-efb6-4db8-8df4-d255276d823a" providerId="ADAL" clId="{1C2A4A5E-8158-4856-A11B-64D7EDC63201}" dt="2024-01-14T17:34:08.288" v="1" actId="313"/>
          <ac:spMkLst>
            <pc:docMk/>
            <pc:sldMk cId="3502341656" sldId="877"/>
            <ac:spMk id="20" creationId="{993227A7-86F8-AD6E-BFD0-5806030F0C41}"/>
          </ac:spMkLst>
        </pc:spChg>
      </pc:sldChg>
      <pc:sldChg chg="modSp mod">
        <pc:chgData name="Mathilde Bouquin" userId="c0147cb1-efb6-4db8-8df4-d255276d823a" providerId="ADAL" clId="{1C2A4A5E-8158-4856-A11B-64D7EDC63201}" dt="2024-01-14T17:35:52.367" v="2" actId="20577"/>
        <pc:sldMkLst>
          <pc:docMk/>
          <pc:sldMk cId="2301934952" sldId="954"/>
        </pc:sldMkLst>
        <pc:spChg chg="mod">
          <ac:chgData name="Mathilde Bouquin" userId="c0147cb1-efb6-4db8-8df4-d255276d823a" providerId="ADAL" clId="{1C2A4A5E-8158-4856-A11B-64D7EDC63201}" dt="2024-01-14T17:35:52.367" v="2" actId="20577"/>
          <ac:spMkLst>
            <pc:docMk/>
            <pc:sldMk cId="2301934952" sldId="954"/>
            <ac:spMk id="17" creationId="{8C4D5016-9838-2894-96CF-714266ECBC64}"/>
          </ac:spMkLst>
        </pc:spChg>
      </pc:sldChg>
    </pc:docChg>
  </pc:docChgLst>
  <pc:docChgLst>
    <pc:chgData name="Mathilde Bouquin (HF)" userId="c0147cb1-efb6-4db8-8df4-d255276d823a" providerId="ADAL" clId="{1663B993-182B-4CC5-8698-E48E58A02DE8}"/>
    <pc:docChg chg="undo custSel addSld delSld modSld sldOrd modSection">
      <pc:chgData name="Mathilde Bouquin (HF)" userId="c0147cb1-efb6-4db8-8df4-d255276d823a" providerId="ADAL" clId="{1663B993-182B-4CC5-8698-E48E58A02DE8}" dt="2023-12-10T15:41:11.068" v="568" actId="700"/>
      <pc:docMkLst>
        <pc:docMk/>
      </pc:docMkLst>
      <pc:sldChg chg="modSp mod">
        <pc:chgData name="Mathilde Bouquin (HF)" userId="c0147cb1-efb6-4db8-8df4-d255276d823a" providerId="ADAL" clId="{1663B993-182B-4CC5-8698-E48E58A02DE8}" dt="2023-12-10T11:29:39.765" v="2" actId="108"/>
        <pc:sldMkLst>
          <pc:docMk/>
          <pc:sldMk cId="1199527173" sldId="260"/>
        </pc:sldMkLst>
        <pc:spChg chg="mod">
          <ac:chgData name="Mathilde Bouquin (HF)" userId="c0147cb1-efb6-4db8-8df4-d255276d823a" providerId="ADAL" clId="{1663B993-182B-4CC5-8698-E48E58A02DE8}" dt="2023-12-10T11:29:39.765" v="2" actId="108"/>
          <ac:spMkLst>
            <pc:docMk/>
            <pc:sldMk cId="1199527173" sldId="260"/>
            <ac:spMk id="4" creationId="{0F814B6A-D487-FFFC-781A-9F4D22B9D3BF}"/>
          </ac:spMkLst>
        </pc:spChg>
      </pc:sldChg>
      <pc:sldChg chg="setBg">
        <pc:chgData name="Mathilde Bouquin (HF)" userId="c0147cb1-efb6-4db8-8df4-d255276d823a" providerId="ADAL" clId="{1663B993-182B-4CC5-8698-E48E58A02DE8}" dt="2023-12-10T12:04:56.955" v="359"/>
        <pc:sldMkLst>
          <pc:docMk/>
          <pc:sldMk cId="4005761131" sldId="853"/>
        </pc:sldMkLst>
      </pc:sldChg>
      <pc:sldChg chg="modSp mod">
        <pc:chgData name="Mathilde Bouquin (HF)" userId="c0147cb1-efb6-4db8-8df4-d255276d823a" providerId="ADAL" clId="{1663B993-182B-4CC5-8698-E48E58A02DE8}" dt="2023-12-10T15:39:02.234" v="564" actId="20577"/>
        <pc:sldMkLst>
          <pc:docMk/>
          <pc:sldMk cId="1147400887" sldId="863"/>
        </pc:sldMkLst>
        <pc:spChg chg="mod">
          <ac:chgData name="Mathilde Bouquin (HF)" userId="c0147cb1-efb6-4db8-8df4-d255276d823a" providerId="ADAL" clId="{1663B993-182B-4CC5-8698-E48E58A02DE8}" dt="2023-12-10T15:39:02.234" v="564" actId="20577"/>
          <ac:spMkLst>
            <pc:docMk/>
            <pc:sldMk cId="1147400887" sldId="863"/>
            <ac:spMk id="19" creationId="{54EFFD54-1E32-9162-2F29-451407A47A45}"/>
          </ac:spMkLst>
        </pc:spChg>
      </pc:sldChg>
      <pc:sldChg chg="modSp">
        <pc:chgData name="Mathilde Bouquin (HF)" userId="c0147cb1-efb6-4db8-8df4-d255276d823a" providerId="ADAL" clId="{1663B993-182B-4CC5-8698-E48E58A02DE8}" dt="2023-12-10T11:51:54.052" v="67" actId="113"/>
        <pc:sldMkLst>
          <pc:docMk/>
          <pc:sldMk cId="2318963813" sldId="865"/>
        </pc:sldMkLst>
        <pc:spChg chg="mod">
          <ac:chgData name="Mathilde Bouquin (HF)" userId="c0147cb1-efb6-4db8-8df4-d255276d823a" providerId="ADAL" clId="{1663B993-182B-4CC5-8698-E48E58A02DE8}" dt="2023-12-10T11:51:54.052" v="67" actId="113"/>
          <ac:spMkLst>
            <pc:docMk/>
            <pc:sldMk cId="2318963813" sldId="865"/>
            <ac:spMk id="4" creationId="{7B0A2C73-6949-C09C-8A59-82BC6C34AB3D}"/>
          </ac:spMkLst>
        </pc:spChg>
      </pc:sldChg>
      <pc:sldChg chg="addSp delSp modSp mod delAnim">
        <pc:chgData name="Mathilde Bouquin (HF)" userId="c0147cb1-efb6-4db8-8df4-d255276d823a" providerId="ADAL" clId="{1663B993-182B-4CC5-8698-E48E58A02DE8}" dt="2023-12-10T15:25:22.272" v="519" actId="1037"/>
        <pc:sldMkLst>
          <pc:docMk/>
          <pc:sldMk cId="624804447" sldId="868"/>
        </pc:sldMkLst>
        <pc:spChg chg="add mod">
          <ac:chgData name="Mathilde Bouquin (HF)" userId="c0147cb1-efb6-4db8-8df4-d255276d823a" providerId="ADAL" clId="{1663B993-182B-4CC5-8698-E48E58A02DE8}" dt="2023-12-10T15:24:03.978" v="456"/>
          <ac:spMkLst>
            <pc:docMk/>
            <pc:sldMk cId="624804447" sldId="868"/>
            <ac:spMk id="5" creationId="{74E83838-1ABE-54A8-9CF4-293FBAFAF630}"/>
          </ac:spMkLst>
        </pc:spChg>
        <pc:spChg chg="del mod">
          <ac:chgData name="Mathilde Bouquin (HF)" userId="c0147cb1-efb6-4db8-8df4-d255276d823a" providerId="ADAL" clId="{1663B993-182B-4CC5-8698-E48E58A02DE8}" dt="2023-12-10T15:24:02.541" v="455" actId="478"/>
          <ac:spMkLst>
            <pc:docMk/>
            <pc:sldMk cId="624804447" sldId="868"/>
            <ac:spMk id="9" creationId="{D685F257-EDC6-7DCF-33C1-C9E1EB38E766}"/>
          </ac:spMkLst>
        </pc:spChg>
        <pc:spChg chg="del mod">
          <ac:chgData name="Mathilde Bouquin (HF)" userId="c0147cb1-efb6-4db8-8df4-d255276d823a" providerId="ADAL" clId="{1663B993-182B-4CC5-8698-E48E58A02DE8}" dt="2023-12-10T15:24:02.541" v="455" actId="478"/>
          <ac:spMkLst>
            <pc:docMk/>
            <pc:sldMk cId="624804447" sldId="868"/>
            <ac:spMk id="10" creationId="{9AE7E8AD-F3D3-255B-3733-3C3CACF1CB75}"/>
          </ac:spMkLst>
        </pc:spChg>
        <pc:spChg chg="del mod">
          <ac:chgData name="Mathilde Bouquin (HF)" userId="c0147cb1-efb6-4db8-8df4-d255276d823a" providerId="ADAL" clId="{1663B993-182B-4CC5-8698-E48E58A02DE8}" dt="2023-12-10T15:24:02.541" v="455" actId="478"/>
          <ac:spMkLst>
            <pc:docMk/>
            <pc:sldMk cId="624804447" sldId="868"/>
            <ac:spMk id="11" creationId="{0D7D1CDF-DC21-4505-7426-CF5BD06EDC08}"/>
          </ac:spMkLst>
        </pc:spChg>
        <pc:spChg chg="del mod">
          <ac:chgData name="Mathilde Bouquin (HF)" userId="c0147cb1-efb6-4db8-8df4-d255276d823a" providerId="ADAL" clId="{1663B993-182B-4CC5-8698-E48E58A02DE8}" dt="2023-12-10T15:24:02.541" v="455" actId="478"/>
          <ac:spMkLst>
            <pc:docMk/>
            <pc:sldMk cId="624804447" sldId="868"/>
            <ac:spMk id="12" creationId="{95F97A03-4A50-3C98-72BE-5B64C4E63D8A}"/>
          </ac:spMkLst>
        </pc:spChg>
        <pc:spChg chg="mod">
          <ac:chgData name="Mathilde Bouquin (HF)" userId="c0147cb1-efb6-4db8-8df4-d255276d823a" providerId="ADAL" clId="{1663B993-182B-4CC5-8698-E48E58A02DE8}" dt="2023-12-10T15:22:04.378" v="368" actId="1076"/>
          <ac:spMkLst>
            <pc:docMk/>
            <pc:sldMk cId="624804447" sldId="868"/>
            <ac:spMk id="16" creationId="{5EA737F9-5954-4040-5C51-FEFBBA79C0D4}"/>
          </ac:spMkLst>
        </pc:spChg>
        <pc:spChg chg="mod">
          <ac:chgData name="Mathilde Bouquin (HF)" userId="c0147cb1-efb6-4db8-8df4-d255276d823a" providerId="ADAL" clId="{1663B993-182B-4CC5-8698-E48E58A02DE8}" dt="2023-12-10T15:25:22.272" v="519" actId="1037"/>
          <ac:spMkLst>
            <pc:docMk/>
            <pc:sldMk cId="624804447" sldId="868"/>
            <ac:spMk id="19" creationId="{E32FBE3E-A262-5F0D-EDDB-4726A28A0EF2}"/>
          </ac:spMkLst>
        </pc:spChg>
        <pc:spChg chg="add mod">
          <ac:chgData name="Mathilde Bouquin (HF)" userId="c0147cb1-efb6-4db8-8df4-d255276d823a" providerId="ADAL" clId="{1663B993-182B-4CC5-8698-E48E58A02DE8}" dt="2023-12-10T15:24:20.806" v="488" actId="1035"/>
          <ac:spMkLst>
            <pc:docMk/>
            <pc:sldMk cId="624804447" sldId="868"/>
            <ac:spMk id="20" creationId="{497DF0E7-88C2-29CA-8C9F-FB7891903867}"/>
          </ac:spMkLst>
        </pc:spChg>
        <pc:spChg chg="add mod">
          <ac:chgData name="Mathilde Bouquin (HF)" userId="c0147cb1-efb6-4db8-8df4-d255276d823a" providerId="ADAL" clId="{1663B993-182B-4CC5-8698-E48E58A02DE8}" dt="2023-12-10T15:24:09.927" v="468" actId="20577"/>
          <ac:spMkLst>
            <pc:docMk/>
            <pc:sldMk cId="624804447" sldId="868"/>
            <ac:spMk id="22" creationId="{FB0E3FAC-D523-821C-DA55-809748BA048A}"/>
          </ac:spMkLst>
        </pc:spChg>
        <pc:spChg chg="add mod">
          <ac:chgData name="Mathilde Bouquin (HF)" userId="c0147cb1-efb6-4db8-8df4-d255276d823a" providerId="ADAL" clId="{1663B993-182B-4CC5-8698-E48E58A02DE8}" dt="2023-12-10T15:24:59.858" v="493" actId="1076"/>
          <ac:spMkLst>
            <pc:docMk/>
            <pc:sldMk cId="624804447" sldId="868"/>
            <ac:spMk id="23" creationId="{36AE7BB0-6849-8AC3-C279-BA56A5B0DA2F}"/>
          </ac:spMkLst>
        </pc:spChg>
        <pc:picChg chg="add del">
          <ac:chgData name="Mathilde Bouquin (HF)" userId="c0147cb1-efb6-4db8-8df4-d255276d823a" providerId="ADAL" clId="{1663B993-182B-4CC5-8698-E48E58A02DE8}" dt="2023-12-10T15:22:04.175" v="367" actId="478"/>
          <ac:picMkLst>
            <pc:docMk/>
            <pc:sldMk cId="624804447" sldId="868"/>
            <ac:picMk id="7" creationId="{B838CCE6-8856-CA9A-93E1-8EB3572BF4BB}"/>
          </ac:picMkLst>
        </pc:picChg>
      </pc:sldChg>
      <pc:sldChg chg="addSp delSp modSp mod">
        <pc:chgData name="Mathilde Bouquin (HF)" userId="c0147cb1-efb6-4db8-8df4-d255276d823a" providerId="ADAL" clId="{1663B993-182B-4CC5-8698-E48E58A02DE8}" dt="2023-12-10T15:26:42.832" v="552" actId="1038"/>
        <pc:sldMkLst>
          <pc:docMk/>
          <pc:sldMk cId="613811493" sldId="869"/>
        </pc:sldMkLst>
        <pc:spChg chg="del mod">
          <ac:chgData name="Mathilde Bouquin (HF)" userId="c0147cb1-efb6-4db8-8df4-d255276d823a" providerId="ADAL" clId="{1663B993-182B-4CC5-8698-E48E58A02DE8}" dt="2023-12-10T15:24:42.772" v="489" actId="478"/>
          <ac:spMkLst>
            <pc:docMk/>
            <pc:sldMk cId="613811493" sldId="869"/>
            <ac:spMk id="9" creationId="{D685F257-EDC6-7DCF-33C1-C9E1EB38E766}"/>
          </ac:spMkLst>
        </pc:spChg>
        <pc:spChg chg="del mod">
          <ac:chgData name="Mathilde Bouquin (HF)" userId="c0147cb1-efb6-4db8-8df4-d255276d823a" providerId="ADAL" clId="{1663B993-182B-4CC5-8698-E48E58A02DE8}" dt="2023-12-10T15:24:42.772" v="489" actId="478"/>
          <ac:spMkLst>
            <pc:docMk/>
            <pc:sldMk cId="613811493" sldId="869"/>
            <ac:spMk id="10" creationId="{9AE7E8AD-F3D3-255B-3733-3C3CACF1CB75}"/>
          </ac:spMkLst>
        </pc:spChg>
        <pc:spChg chg="del mod">
          <ac:chgData name="Mathilde Bouquin (HF)" userId="c0147cb1-efb6-4db8-8df4-d255276d823a" providerId="ADAL" clId="{1663B993-182B-4CC5-8698-E48E58A02DE8}" dt="2023-12-10T15:24:42.772" v="489" actId="478"/>
          <ac:spMkLst>
            <pc:docMk/>
            <pc:sldMk cId="613811493" sldId="869"/>
            <ac:spMk id="11" creationId="{0D7D1CDF-DC21-4505-7426-CF5BD06EDC08}"/>
          </ac:spMkLst>
        </pc:spChg>
        <pc:spChg chg="del mod">
          <ac:chgData name="Mathilde Bouquin (HF)" userId="c0147cb1-efb6-4db8-8df4-d255276d823a" providerId="ADAL" clId="{1663B993-182B-4CC5-8698-E48E58A02DE8}" dt="2023-12-10T15:24:42.772" v="489" actId="478"/>
          <ac:spMkLst>
            <pc:docMk/>
            <pc:sldMk cId="613811493" sldId="869"/>
            <ac:spMk id="12" creationId="{95F97A03-4A50-3C98-72BE-5B64C4E63D8A}"/>
          </ac:spMkLst>
        </pc:spChg>
        <pc:spChg chg="mod">
          <ac:chgData name="Mathilde Bouquin (HF)" userId="c0147cb1-efb6-4db8-8df4-d255276d823a" providerId="ADAL" clId="{1663B993-182B-4CC5-8698-E48E58A02DE8}" dt="2023-12-10T11:53:28.469" v="68" actId="20577"/>
          <ac:spMkLst>
            <pc:docMk/>
            <pc:sldMk cId="613811493" sldId="869"/>
            <ac:spMk id="13" creationId="{B2781006-3211-2DD1-FE00-F9C5C66E33AF}"/>
          </ac:spMkLst>
        </pc:spChg>
        <pc:spChg chg="add mod">
          <ac:chgData name="Mathilde Bouquin (HF)" userId="c0147cb1-efb6-4db8-8df4-d255276d823a" providerId="ADAL" clId="{1663B993-182B-4CC5-8698-E48E58A02DE8}" dt="2023-12-10T15:25:36.562" v="535" actId="1038"/>
          <ac:spMkLst>
            <pc:docMk/>
            <pc:sldMk cId="613811493" sldId="869"/>
            <ac:spMk id="16" creationId="{6F8BDD5E-F605-71C1-A982-59E477E1A2C2}"/>
          </ac:spMkLst>
        </pc:spChg>
        <pc:spChg chg="add mod">
          <ac:chgData name="Mathilde Bouquin (HF)" userId="c0147cb1-efb6-4db8-8df4-d255276d823a" providerId="ADAL" clId="{1663B993-182B-4CC5-8698-E48E58A02DE8}" dt="2023-12-10T15:25:36.562" v="535" actId="1038"/>
          <ac:spMkLst>
            <pc:docMk/>
            <pc:sldMk cId="613811493" sldId="869"/>
            <ac:spMk id="17" creationId="{4DD6E249-BE00-723C-49F6-CBBC0D1954F5}"/>
          </ac:spMkLst>
        </pc:spChg>
        <pc:spChg chg="add mod">
          <ac:chgData name="Mathilde Bouquin (HF)" userId="c0147cb1-efb6-4db8-8df4-d255276d823a" providerId="ADAL" clId="{1663B993-182B-4CC5-8698-E48E58A02DE8}" dt="2023-12-10T15:25:36.562" v="535" actId="1038"/>
          <ac:spMkLst>
            <pc:docMk/>
            <pc:sldMk cId="613811493" sldId="869"/>
            <ac:spMk id="18" creationId="{9F27FECF-20B5-3B89-E9C0-850F1E9AA650}"/>
          </ac:spMkLst>
        </pc:spChg>
        <pc:spChg chg="add mod">
          <ac:chgData name="Mathilde Bouquin (HF)" userId="c0147cb1-efb6-4db8-8df4-d255276d823a" providerId="ADAL" clId="{1663B993-182B-4CC5-8698-E48E58A02DE8}" dt="2023-12-10T15:25:36.562" v="535" actId="1038"/>
          <ac:spMkLst>
            <pc:docMk/>
            <pc:sldMk cId="613811493" sldId="869"/>
            <ac:spMk id="19" creationId="{08D81308-1445-6A6B-29E5-07C3A46B1C43}"/>
          </ac:spMkLst>
        </pc:spChg>
        <pc:spChg chg="mod ord">
          <ac:chgData name="Mathilde Bouquin (HF)" userId="c0147cb1-efb6-4db8-8df4-d255276d823a" providerId="ADAL" clId="{1663B993-182B-4CC5-8698-E48E58A02DE8}" dt="2023-12-10T15:26:10.744" v="549" actId="1036"/>
          <ac:spMkLst>
            <pc:docMk/>
            <pc:sldMk cId="613811493" sldId="869"/>
            <ac:spMk id="21" creationId="{8F5F4FB9-D8CA-5AA7-BC4E-CC918BCD26DE}"/>
          </ac:spMkLst>
        </pc:spChg>
        <pc:spChg chg="mod ord">
          <ac:chgData name="Mathilde Bouquin (HF)" userId="c0147cb1-efb6-4db8-8df4-d255276d823a" providerId="ADAL" clId="{1663B993-182B-4CC5-8698-E48E58A02DE8}" dt="2023-12-10T15:26:10.744" v="549" actId="1036"/>
          <ac:spMkLst>
            <pc:docMk/>
            <pc:sldMk cId="613811493" sldId="869"/>
            <ac:spMk id="22" creationId="{4A1BDF06-4338-5F6B-C579-B3D0C6137FEF}"/>
          </ac:spMkLst>
        </pc:spChg>
        <pc:spChg chg="mod ord">
          <ac:chgData name="Mathilde Bouquin (HF)" userId="c0147cb1-efb6-4db8-8df4-d255276d823a" providerId="ADAL" clId="{1663B993-182B-4CC5-8698-E48E58A02DE8}" dt="2023-12-10T15:26:10.744" v="549" actId="1036"/>
          <ac:spMkLst>
            <pc:docMk/>
            <pc:sldMk cId="613811493" sldId="869"/>
            <ac:spMk id="23" creationId="{CF7DF6DA-2B15-7EE6-A36F-FF9EC122EA89}"/>
          </ac:spMkLst>
        </pc:spChg>
        <pc:spChg chg="mod ord">
          <ac:chgData name="Mathilde Bouquin (HF)" userId="c0147cb1-efb6-4db8-8df4-d255276d823a" providerId="ADAL" clId="{1663B993-182B-4CC5-8698-E48E58A02DE8}" dt="2023-12-10T15:26:10.744" v="549" actId="1036"/>
          <ac:spMkLst>
            <pc:docMk/>
            <pc:sldMk cId="613811493" sldId="869"/>
            <ac:spMk id="24" creationId="{47BE18A9-17F2-5FAC-4AC1-CD6A3EBE8D8D}"/>
          </ac:spMkLst>
        </pc:spChg>
        <pc:spChg chg="mod ord">
          <ac:chgData name="Mathilde Bouquin (HF)" userId="c0147cb1-efb6-4db8-8df4-d255276d823a" providerId="ADAL" clId="{1663B993-182B-4CC5-8698-E48E58A02DE8}" dt="2023-12-10T15:26:10.744" v="549" actId="1036"/>
          <ac:spMkLst>
            <pc:docMk/>
            <pc:sldMk cId="613811493" sldId="869"/>
            <ac:spMk id="25" creationId="{E432D028-E13E-09E8-7216-4336E386B8C0}"/>
          </ac:spMkLst>
        </pc:spChg>
        <pc:spChg chg="mod ord">
          <ac:chgData name="Mathilde Bouquin (HF)" userId="c0147cb1-efb6-4db8-8df4-d255276d823a" providerId="ADAL" clId="{1663B993-182B-4CC5-8698-E48E58A02DE8}" dt="2023-12-10T15:26:10.744" v="549" actId="1036"/>
          <ac:spMkLst>
            <pc:docMk/>
            <pc:sldMk cId="613811493" sldId="869"/>
            <ac:spMk id="26" creationId="{D40862F5-189D-FB5A-77AD-B25B19462FA0}"/>
          </ac:spMkLst>
        </pc:spChg>
        <pc:spChg chg="mod ord">
          <ac:chgData name="Mathilde Bouquin (HF)" userId="c0147cb1-efb6-4db8-8df4-d255276d823a" providerId="ADAL" clId="{1663B993-182B-4CC5-8698-E48E58A02DE8}" dt="2023-12-10T15:26:10.744" v="549" actId="1036"/>
          <ac:spMkLst>
            <pc:docMk/>
            <pc:sldMk cId="613811493" sldId="869"/>
            <ac:spMk id="27" creationId="{6CD821BE-6402-A9CB-5986-8EC5D7C4D950}"/>
          </ac:spMkLst>
        </pc:spChg>
        <pc:spChg chg="mod ord">
          <ac:chgData name="Mathilde Bouquin (HF)" userId="c0147cb1-efb6-4db8-8df4-d255276d823a" providerId="ADAL" clId="{1663B993-182B-4CC5-8698-E48E58A02DE8}" dt="2023-12-10T15:26:10.744" v="549" actId="1036"/>
          <ac:spMkLst>
            <pc:docMk/>
            <pc:sldMk cId="613811493" sldId="869"/>
            <ac:spMk id="28" creationId="{4F8AF609-6C5C-C83C-CB6D-8F637F340421}"/>
          </ac:spMkLst>
        </pc:spChg>
        <pc:spChg chg="mod">
          <ac:chgData name="Mathilde Bouquin (HF)" userId="c0147cb1-efb6-4db8-8df4-d255276d823a" providerId="ADAL" clId="{1663B993-182B-4CC5-8698-E48E58A02DE8}" dt="2023-12-10T15:22:50.006" v="391" actId="1076"/>
          <ac:spMkLst>
            <pc:docMk/>
            <pc:sldMk cId="613811493" sldId="869"/>
            <ac:spMk id="29" creationId="{421E5256-A2A2-D805-949D-48E0271DA050}"/>
          </ac:spMkLst>
        </pc:spChg>
        <pc:picChg chg="add mod">
          <ac:chgData name="Mathilde Bouquin (HF)" userId="c0147cb1-efb6-4db8-8df4-d255276d823a" providerId="ADAL" clId="{1663B993-182B-4CC5-8698-E48E58A02DE8}" dt="2023-12-10T15:25:36.562" v="535" actId="1038"/>
          <ac:picMkLst>
            <pc:docMk/>
            <pc:sldMk cId="613811493" sldId="869"/>
            <ac:picMk id="5" creationId="{7B3F4A5D-C521-6A94-0541-6B9CF7674E23}"/>
          </ac:picMkLst>
        </pc:picChg>
        <pc:picChg chg="del">
          <ac:chgData name="Mathilde Bouquin (HF)" userId="c0147cb1-efb6-4db8-8df4-d255276d823a" providerId="ADAL" clId="{1663B993-182B-4CC5-8698-E48E58A02DE8}" dt="2023-12-10T15:25:33.039" v="520" actId="478"/>
          <ac:picMkLst>
            <pc:docMk/>
            <pc:sldMk cId="613811493" sldId="869"/>
            <ac:picMk id="7" creationId="{B838CCE6-8856-CA9A-93E1-8EB3572BF4BB}"/>
          </ac:picMkLst>
        </pc:picChg>
        <pc:picChg chg="mod ord">
          <ac:chgData name="Mathilde Bouquin (HF)" userId="c0147cb1-efb6-4db8-8df4-d255276d823a" providerId="ADAL" clId="{1663B993-182B-4CC5-8698-E48E58A02DE8}" dt="2023-12-10T15:26:42.832" v="552" actId="1038"/>
          <ac:picMkLst>
            <pc:docMk/>
            <pc:sldMk cId="613811493" sldId="869"/>
            <ac:picMk id="20" creationId="{EB7274DC-CA61-8665-AF3E-EA9340529009}"/>
          </ac:picMkLst>
        </pc:picChg>
      </pc:sldChg>
      <pc:sldChg chg="modSp mod">
        <pc:chgData name="Mathilde Bouquin (HF)" userId="c0147cb1-efb6-4db8-8df4-d255276d823a" providerId="ADAL" clId="{1663B993-182B-4CC5-8698-E48E58A02DE8}" dt="2023-12-10T11:57:27.037" v="342" actId="166"/>
        <pc:sldMkLst>
          <pc:docMk/>
          <pc:sldMk cId="3355856531" sldId="882"/>
        </pc:sldMkLst>
        <pc:spChg chg="mod">
          <ac:chgData name="Mathilde Bouquin (HF)" userId="c0147cb1-efb6-4db8-8df4-d255276d823a" providerId="ADAL" clId="{1663B993-182B-4CC5-8698-E48E58A02DE8}" dt="2023-12-10T11:57:21.086" v="341" actId="1037"/>
          <ac:spMkLst>
            <pc:docMk/>
            <pc:sldMk cId="3355856531" sldId="882"/>
            <ac:spMk id="13" creationId="{EE51BD43-DC34-C200-5DC9-14B561B40689}"/>
          </ac:spMkLst>
        </pc:spChg>
        <pc:spChg chg="mod">
          <ac:chgData name="Mathilde Bouquin (HF)" userId="c0147cb1-efb6-4db8-8df4-d255276d823a" providerId="ADAL" clId="{1663B993-182B-4CC5-8698-E48E58A02DE8}" dt="2023-12-10T11:57:21.086" v="341" actId="1037"/>
          <ac:spMkLst>
            <pc:docMk/>
            <pc:sldMk cId="3355856531" sldId="882"/>
            <ac:spMk id="15" creationId="{A5E323F7-64DB-3800-C694-B2B856917CC0}"/>
          </ac:spMkLst>
        </pc:spChg>
        <pc:spChg chg="mod">
          <ac:chgData name="Mathilde Bouquin (HF)" userId="c0147cb1-efb6-4db8-8df4-d255276d823a" providerId="ADAL" clId="{1663B993-182B-4CC5-8698-E48E58A02DE8}" dt="2023-12-10T11:57:21.086" v="341" actId="1037"/>
          <ac:spMkLst>
            <pc:docMk/>
            <pc:sldMk cId="3355856531" sldId="882"/>
            <ac:spMk id="17" creationId="{E2514E18-23D2-D6E2-0012-CCC20CA148F7}"/>
          </ac:spMkLst>
        </pc:spChg>
        <pc:spChg chg="mod">
          <ac:chgData name="Mathilde Bouquin (HF)" userId="c0147cb1-efb6-4db8-8df4-d255276d823a" providerId="ADAL" clId="{1663B993-182B-4CC5-8698-E48E58A02DE8}" dt="2023-12-10T11:57:21.086" v="341" actId="1037"/>
          <ac:spMkLst>
            <pc:docMk/>
            <pc:sldMk cId="3355856531" sldId="882"/>
            <ac:spMk id="19" creationId="{EB4C0B60-9DFC-193A-2EF8-12BB7BD4361E}"/>
          </ac:spMkLst>
        </pc:spChg>
        <pc:spChg chg="mod">
          <ac:chgData name="Mathilde Bouquin (HF)" userId="c0147cb1-efb6-4db8-8df4-d255276d823a" providerId="ADAL" clId="{1663B993-182B-4CC5-8698-E48E58A02DE8}" dt="2023-12-10T11:57:21.086" v="341" actId="1037"/>
          <ac:spMkLst>
            <pc:docMk/>
            <pc:sldMk cId="3355856531" sldId="882"/>
            <ac:spMk id="21" creationId="{C949DD8D-9829-90C7-9B4B-02DEBE9227E9}"/>
          </ac:spMkLst>
        </pc:spChg>
        <pc:grpChg chg="ord">
          <ac:chgData name="Mathilde Bouquin (HF)" userId="c0147cb1-efb6-4db8-8df4-d255276d823a" providerId="ADAL" clId="{1663B993-182B-4CC5-8698-E48E58A02DE8}" dt="2023-12-10T11:57:27.037" v="342" actId="166"/>
          <ac:grpSpMkLst>
            <pc:docMk/>
            <pc:sldMk cId="3355856531" sldId="882"/>
            <ac:grpSpMk id="5" creationId="{85228EB1-14AC-44D8-26D5-AFBBE1BFF979}"/>
          </ac:grpSpMkLst>
        </pc:grpChg>
      </pc:sldChg>
      <pc:sldChg chg="del">
        <pc:chgData name="Mathilde Bouquin (HF)" userId="c0147cb1-efb6-4db8-8df4-d255276d823a" providerId="ADAL" clId="{1663B993-182B-4CC5-8698-E48E58A02DE8}" dt="2023-12-10T15:41:06.585" v="567" actId="47"/>
        <pc:sldMkLst>
          <pc:docMk/>
          <pc:sldMk cId="3941298133" sldId="883"/>
        </pc:sldMkLst>
      </pc:sldChg>
      <pc:sldChg chg="modSp mod">
        <pc:chgData name="Mathilde Bouquin (HF)" userId="c0147cb1-efb6-4db8-8df4-d255276d823a" providerId="ADAL" clId="{1663B993-182B-4CC5-8698-E48E58A02DE8}" dt="2023-12-10T12:03:08.818" v="357" actId="1037"/>
        <pc:sldMkLst>
          <pc:docMk/>
          <pc:sldMk cId="3551721020" sldId="889"/>
        </pc:sldMkLst>
        <pc:spChg chg="mod">
          <ac:chgData name="Mathilde Bouquin (HF)" userId="c0147cb1-efb6-4db8-8df4-d255276d823a" providerId="ADAL" clId="{1663B993-182B-4CC5-8698-E48E58A02DE8}" dt="2023-12-10T12:03:00.099" v="355" actId="1037"/>
          <ac:spMkLst>
            <pc:docMk/>
            <pc:sldMk cId="3551721020" sldId="889"/>
            <ac:spMk id="25" creationId="{ECC5668C-7176-8605-23A2-C080FB42D838}"/>
          </ac:spMkLst>
        </pc:spChg>
        <pc:spChg chg="mod">
          <ac:chgData name="Mathilde Bouquin (HF)" userId="c0147cb1-efb6-4db8-8df4-d255276d823a" providerId="ADAL" clId="{1663B993-182B-4CC5-8698-E48E58A02DE8}" dt="2023-12-10T12:02:53.545" v="353" actId="1035"/>
          <ac:spMkLst>
            <pc:docMk/>
            <pc:sldMk cId="3551721020" sldId="889"/>
            <ac:spMk id="26" creationId="{90196CFB-0455-DA8C-409D-D4FABCED2CDA}"/>
          </ac:spMkLst>
        </pc:spChg>
        <pc:spChg chg="mod">
          <ac:chgData name="Mathilde Bouquin (HF)" userId="c0147cb1-efb6-4db8-8df4-d255276d823a" providerId="ADAL" clId="{1663B993-182B-4CC5-8698-E48E58A02DE8}" dt="2023-12-10T12:02:50.751" v="352" actId="1035"/>
          <ac:spMkLst>
            <pc:docMk/>
            <pc:sldMk cId="3551721020" sldId="889"/>
            <ac:spMk id="28" creationId="{2344F91D-9889-3D3B-7DFE-92337F32CAD9}"/>
          </ac:spMkLst>
        </pc:spChg>
        <pc:spChg chg="mod">
          <ac:chgData name="Mathilde Bouquin (HF)" userId="c0147cb1-efb6-4db8-8df4-d255276d823a" providerId="ADAL" clId="{1663B993-182B-4CC5-8698-E48E58A02DE8}" dt="2023-12-10T12:03:08.818" v="357" actId="1037"/>
          <ac:spMkLst>
            <pc:docMk/>
            <pc:sldMk cId="3551721020" sldId="889"/>
            <ac:spMk id="29" creationId="{580395CD-2624-DDCA-76E5-E9D2FF801636}"/>
          </ac:spMkLst>
        </pc:spChg>
        <pc:spChg chg="mod">
          <ac:chgData name="Mathilde Bouquin (HF)" userId="c0147cb1-efb6-4db8-8df4-d255276d823a" providerId="ADAL" clId="{1663B993-182B-4CC5-8698-E48E58A02DE8}" dt="2023-12-10T12:03:05.810" v="356" actId="1037"/>
          <ac:spMkLst>
            <pc:docMk/>
            <pc:sldMk cId="3551721020" sldId="889"/>
            <ac:spMk id="30" creationId="{DFA8E9ED-180F-6611-29E3-178C61CC4A5B}"/>
          </ac:spMkLst>
        </pc:spChg>
        <pc:graphicFrameChg chg="modGraphic">
          <ac:chgData name="Mathilde Bouquin (HF)" userId="c0147cb1-efb6-4db8-8df4-d255276d823a" providerId="ADAL" clId="{1663B993-182B-4CC5-8698-E48E58A02DE8}" dt="2023-12-10T12:02:29.375" v="347" actId="20577"/>
          <ac:graphicFrameMkLst>
            <pc:docMk/>
            <pc:sldMk cId="3551721020" sldId="889"/>
            <ac:graphicFrameMk id="11" creationId="{4EEA91C0-8CEB-64F3-6463-416AB82DC4A2}"/>
          </ac:graphicFrameMkLst>
        </pc:graphicFrameChg>
      </pc:sldChg>
      <pc:sldChg chg="del">
        <pc:chgData name="Mathilde Bouquin (HF)" userId="c0147cb1-efb6-4db8-8df4-d255276d823a" providerId="ADAL" clId="{1663B993-182B-4CC5-8698-E48E58A02DE8}" dt="2023-12-10T12:04:03.242" v="358" actId="2696"/>
        <pc:sldMkLst>
          <pc:docMk/>
          <pc:sldMk cId="497551899" sldId="891"/>
        </pc:sldMkLst>
      </pc:sldChg>
      <pc:sldChg chg="addSp delSp modSp add mod modAnim">
        <pc:chgData name="Mathilde Bouquin (HF)" userId="c0147cb1-efb6-4db8-8df4-d255276d823a" providerId="ADAL" clId="{1663B993-182B-4CC5-8698-E48E58A02DE8}" dt="2023-12-10T15:37:54.745" v="556"/>
        <pc:sldMkLst>
          <pc:docMk/>
          <pc:sldMk cId="107200560" sldId="893"/>
        </pc:sldMkLst>
        <pc:spChg chg="add del">
          <ac:chgData name="Mathilde Bouquin (HF)" userId="c0147cb1-efb6-4db8-8df4-d255276d823a" providerId="ADAL" clId="{1663B993-182B-4CC5-8698-E48E58A02DE8}" dt="2023-12-10T15:37:49.109" v="555" actId="478"/>
          <ac:spMkLst>
            <pc:docMk/>
            <pc:sldMk cId="107200560" sldId="893"/>
            <ac:spMk id="2" creationId="{DFEBB2F1-6B4F-F6C2-B28A-287EF717B215}"/>
          </ac:spMkLst>
        </pc:spChg>
        <pc:spChg chg="add mod">
          <ac:chgData name="Mathilde Bouquin (HF)" userId="c0147cb1-efb6-4db8-8df4-d255276d823a" providerId="ADAL" clId="{1663B993-182B-4CC5-8698-E48E58A02DE8}" dt="2023-12-10T15:37:54.745" v="556"/>
          <ac:spMkLst>
            <pc:docMk/>
            <pc:sldMk cId="107200560" sldId="893"/>
            <ac:spMk id="3" creationId="{E142ABF8-706B-CA2D-568C-F8214A9FCB05}"/>
          </ac:spMkLst>
        </pc:spChg>
        <pc:spChg chg="add del">
          <ac:chgData name="Mathilde Bouquin (HF)" userId="c0147cb1-efb6-4db8-8df4-d255276d823a" providerId="ADAL" clId="{1663B993-182B-4CC5-8698-E48E58A02DE8}" dt="2023-12-10T15:37:49.109" v="555" actId="478"/>
          <ac:spMkLst>
            <pc:docMk/>
            <pc:sldMk cId="107200560" sldId="893"/>
            <ac:spMk id="6" creationId="{2F13621E-A8F4-86D9-FE99-C81D066D0767}"/>
          </ac:spMkLst>
        </pc:spChg>
        <pc:spChg chg="add mod">
          <ac:chgData name="Mathilde Bouquin (HF)" userId="c0147cb1-efb6-4db8-8df4-d255276d823a" providerId="ADAL" clId="{1663B993-182B-4CC5-8698-E48E58A02DE8}" dt="2023-12-10T15:37:54.745" v="556"/>
          <ac:spMkLst>
            <pc:docMk/>
            <pc:sldMk cId="107200560" sldId="893"/>
            <ac:spMk id="7" creationId="{6EC6B4B6-8D59-3841-44A4-1D371F0990EE}"/>
          </ac:spMkLst>
        </pc:spChg>
        <pc:spChg chg="add mod">
          <ac:chgData name="Mathilde Bouquin (HF)" userId="c0147cb1-efb6-4db8-8df4-d255276d823a" providerId="ADAL" clId="{1663B993-182B-4CC5-8698-E48E58A02DE8}" dt="2023-12-10T15:37:54.745" v="556"/>
          <ac:spMkLst>
            <pc:docMk/>
            <pc:sldMk cId="107200560" sldId="893"/>
            <ac:spMk id="9" creationId="{1B66043F-37DE-A8A1-ADD1-735E8A4A7F6E}"/>
          </ac:spMkLst>
        </pc:spChg>
        <pc:spChg chg="add mod">
          <ac:chgData name="Mathilde Bouquin (HF)" userId="c0147cb1-efb6-4db8-8df4-d255276d823a" providerId="ADAL" clId="{1663B993-182B-4CC5-8698-E48E58A02DE8}" dt="2023-12-10T15:37:54.745" v="556"/>
          <ac:spMkLst>
            <pc:docMk/>
            <pc:sldMk cId="107200560" sldId="893"/>
            <ac:spMk id="10" creationId="{8ECE5D1E-CF08-8AC4-7CA7-70123105FE8C}"/>
          </ac:spMkLst>
        </pc:spChg>
        <pc:spChg chg="add mod">
          <ac:chgData name="Mathilde Bouquin (HF)" userId="c0147cb1-efb6-4db8-8df4-d255276d823a" providerId="ADAL" clId="{1663B993-182B-4CC5-8698-E48E58A02DE8}" dt="2023-12-10T15:37:54.745" v="556"/>
          <ac:spMkLst>
            <pc:docMk/>
            <pc:sldMk cId="107200560" sldId="893"/>
            <ac:spMk id="11" creationId="{99104910-5EB3-1A0F-7F3E-ABECC84EA187}"/>
          </ac:spMkLst>
        </pc:spChg>
        <pc:spChg chg="add mod">
          <ac:chgData name="Mathilde Bouquin (HF)" userId="c0147cb1-efb6-4db8-8df4-d255276d823a" providerId="ADAL" clId="{1663B993-182B-4CC5-8698-E48E58A02DE8}" dt="2023-12-10T15:37:54.745" v="556"/>
          <ac:spMkLst>
            <pc:docMk/>
            <pc:sldMk cId="107200560" sldId="893"/>
            <ac:spMk id="12" creationId="{2B6E34FC-816B-BB47-9AC5-633FABAEF409}"/>
          </ac:spMkLst>
        </pc:spChg>
        <pc:spChg chg="add mod">
          <ac:chgData name="Mathilde Bouquin (HF)" userId="c0147cb1-efb6-4db8-8df4-d255276d823a" providerId="ADAL" clId="{1663B993-182B-4CC5-8698-E48E58A02DE8}" dt="2023-12-10T15:37:54.745" v="556"/>
          <ac:spMkLst>
            <pc:docMk/>
            <pc:sldMk cId="107200560" sldId="893"/>
            <ac:spMk id="15" creationId="{F73DF16F-E69F-57DB-07F8-5D2BAA255B91}"/>
          </ac:spMkLst>
        </pc:spChg>
        <pc:spChg chg="add mod">
          <ac:chgData name="Mathilde Bouquin (HF)" userId="c0147cb1-efb6-4db8-8df4-d255276d823a" providerId="ADAL" clId="{1663B993-182B-4CC5-8698-E48E58A02DE8}" dt="2023-12-10T15:37:54.745" v="556"/>
          <ac:spMkLst>
            <pc:docMk/>
            <pc:sldMk cId="107200560" sldId="893"/>
            <ac:spMk id="16" creationId="{0A839175-D8A9-CDB9-CABA-C8A90F0ACD2C}"/>
          </ac:spMkLst>
        </pc:spChg>
        <pc:spChg chg="add mod">
          <ac:chgData name="Mathilde Bouquin (HF)" userId="c0147cb1-efb6-4db8-8df4-d255276d823a" providerId="ADAL" clId="{1663B993-182B-4CC5-8698-E48E58A02DE8}" dt="2023-12-10T15:37:54.745" v="556"/>
          <ac:spMkLst>
            <pc:docMk/>
            <pc:sldMk cId="107200560" sldId="893"/>
            <ac:spMk id="17" creationId="{CD6D50E5-ACDB-A74D-48DB-8C53B969DEC3}"/>
          </ac:spMkLst>
        </pc:spChg>
        <pc:spChg chg="add mod">
          <ac:chgData name="Mathilde Bouquin (HF)" userId="c0147cb1-efb6-4db8-8df4-d255276d823a" providerId="ADAL" clId="{1663B993-182B-4CC5-8698-E48E58A02DE8}" dt="2023-12-10T15:37:54.745" v="556"/>
          <ac:spMkLst>
            <pc:docMk/>
            <pc:sldMk cId="107200560" sldId="893"/>
            <ac:spMk id="18" creationId="{E6F0C152-82DA-5E60-7FCC-870BA929C61E}"/>
          </ac:spMkLst>
        </pc:spChg>
        <pc:spChg chg="add mod">
          <ac:chgData name="Mathilde Bouquin (HF)" userId="c0147cb1-efb6-4db8-8df4-d255276d823a" providerId="ADAL" clId="{1663B993-182B-4CC5-8698-E48E58A02DE8}" dt="2023-12-10T15:37:54.745" v="556"/>
          <ac:spMkLst>
            <pc:docMk/>
            <pc:sldMk cId="107200560" sldId="893"/>
            <ac:spMk id="19" creationId="{B2582A7E-C005-77DC-9419-A22AB4358D77}"/>
          </ac:spMkLst>
        </pc:spChg>
        <pc:spChg chg="add mod">
          <ac:chgData name="Mathilde Bouquin (HF)" userId="c0147cb1-efb6-4db8-8df4-d255276d823a" providerId="ADAL" clId="{1663B993-182B-4CC5-8698-E48E58A02DE8}" dt="2023-12-10T15:37:54.745" v="556"/>
          <ac:spMkLst>
            <pc:docMk/>
            <pc:sldMk cId="107200560" sldId="893"/>
            <ac:spMk id="20" creationId="{599D4359-8EAF-D724-4018-86F6EB32445F}"/>
          </ac:spMkLst>
        </pc:spChg>
      </pc:sldChg>
      <pc:sldChg chg="mod ord modClrScheme chgLayout">
        <pc:chgData name="Mathilde Bouquin (HF)" userId="c0147cb1-efb6-4db8-8df4-d255276d823a" providerId="ADAL" clId="{1663B993-182B-4CC5-8698-E48E58A02DE8}" dt="2023-12-10T15:38:53.255" v="559"/>
        <pc:sldMkLst>
          <pc:docMk/>
          <pc:sldMk cId="866343784" sldId="997"/>
        </pc:sldMkLst>
      </pc:sldChg>
      <pc:sldChg chg="mod modClrScheme chgLayout">
        <pc:chgData name="Mathilde Bouquin (HF)" userId="c0147cb1-efb6-4db8-8df4-d255276d823a" providerId="ADAL" clId="{1663B993-182B-4CC5-8698-E48E58A02DE8}" dt="2023-12-10T15:39:17.822" v="565" actId="700"/>
        <pc:sldMkLst>
          <pc:docMk/>
          <pc:sldMk cId="913982447" sldId="998"/>
        </pc:sldMkLst>
      </pc:sldChg>
      <pc:sldChg chg="mod modClrScheme chgLayout">
        <pc:chgData name="Mathilde Bouquin (HF)" userId="c0147cb1-efb6-4db8-8df4-d255276d823a" providerId="ADAL" clId="{1663B993-182B-4CC5-8698-E48E58A02DE8}" dt="2023-12-10T15:40:15.054" v="566" actId="700"/>
        <pc:sldMkLst>
          <pc:docMk/>
          <pc:sldMk cId="759486260" sldId="1002"/>
        </pc:sldMkLst>
      </pc:sldChg>
      <pc:sldChg chg="mod modClrScheme chgLayout">
        <pc:chgData name="Mathilde Bouquin (HF)" userId="c0147cb1-efb6-4db8-8df4-d255276d823a" providerId="ADAL" clId="{1663B993-182B-4CC5-8698-E48E58A02DE8}" dt="2023-12-10T15:41:11.068" v="568" actId="700"/>
        <pc:sldMkLst>
          <pc:docMk/>
          <pc:sldMk cId="2095461308" sldId="1003"/>
        </pc:sldMkLst>
      </pc:sldChg>
    </pc:docChg>
  </pc:docChgLst>
  <pc:docChgLst>
    <pc:chgData name="Charles Yiangou (HF)" userId="S::c.yiangou@hfed.net::f2a02fb3-bcae-4ec5-bd4f-573202c276c4" providerId="AD" clId="Web-{E6628CC2-3EDD-D026-4386-A50487A27EDC}"/>
    <pc:docChg chg="sldOrd">
      <pc:chgData name="Charles Yiangou (HF)" userId="S::c.yiangou@hfed.net::f2a02fb3-bcae-4ec5-bd4f-573202c276c4" providerId="AD" clId="Web-{E6628CC2-3EDD-D026-4386-A50487A27EDC}" dt="2024-03-04T09:00:22.458" v="0"/>
      <pc:docMkLst>
        <pc:docMk/>
      </pc:docMkLst>
      <pc:sldChg chg="ord">
        <pc:chgData name="Charles Yiangou (HF)" userId="S::c.yiangou@hfed.net::f2a02fb3-bcae-4ec5-bd4f-573202c276c4" providerId="AD" clId="Web-{E6628CC2-3EDD-D026-4386-A50487A27EDC}" dt="2024-03-04T09:00:22.458" v="0"/>
        <pc:sldMkLst>
          <pc:docMk/>
          <pc:sldMk cId="528495580" sldId="10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4DA39-1195-4081-BD12-99172E3FC6C9}" type="datetimeFigureOut">
              <a:rPr lang="en-GB" smtClean="0"/>
              <a:t>04/03/2024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6D044-972D-42F8-9AF8-4FE4634D063F}" type="slidenum">
              <a:rPr lang="en-GB" smtClean="0"/>
              <a:t>‹#›</a:t>
            </a:fld>
            <a:endParaRPr lang="en-GB"/>
          </a:p>
        </p:txBody>
      </p:sp>
    </p:spTree>
    <p:extLst>
      <p:ext uri="{BB962C8B-B14F-4D97-AF65-F5344CB8AC3E}">
        <p14:creationId xmlns:p14="http://schemas.microsoft.com/office/powerpoint/2010/main" val="309995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2</a:t>
            </a:fld>
            <a:endParaRPr lang="en-GB"/>
          </a:p>
        </p:txBody>
      </p:sp>
    </p:spTree>
    <p:extLst>
      <p:ext uri="{BB962C8B-B14F-4D97-AF65-F5344CB8AC3E}">
        <p14:creationId xmlns:p14="http://schemas.microsoft.com/office/powerpoint/2010/main" val="159409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fld id="{33C6D044-972D-42F8-9AF8-4FE4634D063F}" type="slidenum">
              <a:rPr lang="en-GB" smtClean="0"/>
              <a:t>11</a:t>
            </a:fld>
            <a:endParaRPr lang="en-GB"/>
          </a:p>
        </p:txBody>
      </p:sp>
    </p:spTree>
    <p:extLst>
      <p:ext uri="{BB962C8B-B14F-4D97-AF65-F5344CB8AC3E}">
        <p14:creationId xmlns:p14="http://schemas.microsoft.com/office/powerpoint/2010/main" val="27028696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2662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0774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046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734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294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4401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0311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5870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408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96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2 marks </a:t>
            </a:r>
          </a:p>
          <a:p>
            <a:r>
              <a:rPr lang="en-GB"/>
              <a:t>• The response must be in the </a:t>
            </a:r>
            <a:r>
              <a:rPr lang="en-GB" b="1"/>
              <a:t>form of a sentence, using an appropriate conjugated verb. </a:t>
            </a:r>
            <a:r>
              <a:rPr lang="en-GB"/>
              <a:t>The only exception to this is in French, where </a:t>
            </a:r>
            <a:r>
              <a:rPr lang="en-GB" err="1"/>
              <a:t>voici</a:t>
            </a:r>
            <a:r>
              <a:rPr lang="en-GB"/>
              <a:t>/voilà may be used in place of a verb. The same verb/grammatical structure may be repeated in more than one sentence, </a:t>
            </a:r>
            <a:r>
              <a:rPr lang="en-GB" err="1"/>
              <a:t>eg</a:t>
            </a:r>
            <a:r>
              <a:rPr lang="en-GB"/>
              <a:t> il y a/es </a:t>
            </a:r>
            <a:r>
              <a:rPr lang="en-GB" err="1"/>
              <a:t>gibt</a:t>
            </a:r>
            <a:r>
              <a:rPr lang="en-GB"/>
              <a:t>/hay plus different nouns. </a:t>
            </a:r>
          </a:p>
          <a:p>
            <a:r>
              <a:rPr lang="en-GB"/>
              <a:t>• Any sentence that is broadly relevant to the photo is given 2 marks. For example, imagine that the photo is of a man in a café. The student writes, in the target language: It’s a man. He’s old (even if to your eyes he may not be – ‘old’ to a 16-year old may be different from your perception of ‘old’). He’s a father (even if this is not apparent from the photo, it would potentially be true). He’s a teacher (he could be, for all we know).</a:t>
            </a:r>
          </a:p>
          <a:p>
            <a:r>
              <a:rPr lang="en-GB"/>
              <a:t>• The first person of the verb is acceptable, for example: ‘I am/we are playing tennis’. </a:t>
            </a:r>
          </a:p>
          <a:p>
            <a:r>
              <a:rPr lang="en-GB"/>
              <a:t>• There may be linguistic errors, but the message must be communicated without ambiguity.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9353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669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6929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7567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5999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6294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6286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2645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5237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1769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284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0 marks </a:t>
            </a:r>
          </a:p>
          <a:p>
            <a:r>
              <a:rPr lang="en-GB"/>
              <a:t>• The message makes no sense. </a:t>
            </a:r>
          </a:p>
          <a:p>
            <a:r>
              <a:rPr lang="en-GB"/>
              <a:t>• A second person of the verb is used, for example: ‘You are wearing a t-shirt’. </a:t>
            </a:r>
          </a:p>
          <a:p>
            <a:r>
              <a:rPr lang="en-GB"/>
              <a:t>• A single word, unless it is a conjugated verb in Spanish or Italian (</a:t>
            </a:r>
            <a:r>
              <a:rPr lang="en-GB" err="1"/>
              <a:t>comen</a:t>
            </a:r>
            <a:r>
              <a:rPr lang="en-GB"/>
              <a:t>/</a:t>
            </a:r>
            <a:r>
              <a:rPr lang="en-GB" err="1"/>
              <a:t>mangiano</a:t>
            </a:r>
            <a:r>
              <a:rPr lang="en-GB"/>
              <a:t>).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0099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1040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5476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6679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5608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7423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4005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14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182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40688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715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0 marks </a:t>
            </a:r>
          </a:p>
          <a:p>
            <a:r>
              <a:rPr lang="en-GB"/>
              <a:t>• The message makes no sense. </a:t>
            </a:r>
          </a:p>
          <a:p>
            <a:r>
              <a:rPr lang="en-GB"/>
              <a:t>• A second person of the verb is used, for example: ‘You are wearing a t-shirt’. </a:t>
            </a:r>
          </a:p>
          <a:p>
            <a:r>
              <a:rPr lang="en-GB"/>
              <a:t>• A single word, unless it is a conjugated verb in Spanish or Italian (</a:t>
            </a:r>
            <a:r>
              <a:rPr lang="en-GB" err="1"/>
              <a:t>comen</a:t>
            </a:r>
            <a:r>
              <a:rPr lang="en-GB"/>
              <a:t>/</a:t>
            </a:r>
            <a:r>
              <a:rPr lang="en-GB" err="1"/>
              <a:t>mangiano</a:t>
            </a:r>
            <a:r>
              <a:rPr lang="en-GB"/>
              <a:t>).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1353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871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6900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652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4850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0568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9846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4190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88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0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793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70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fld id="{33C6D044-972D-42F8-9AF8-4FE4634D063F}" type="slidenum">
              <a:rPr lang="en-GB" smtClean="0"/>
              <a:t>18</a:t>
            </a:fld>
            <a:endParaRPr lang="en-GB"/>
          </a:p>
        </p:txBody>
      </p:sp>
    </p:spTree>
    <p:extLst>
      <p:ext uri="{BB962C8B-B14F-4D97-AF65-F5344CB8AC3E}">
        <p14:creationId xmlns:p14="http://schemas.microsoft.com/office/powerpoint/2010/main" val="283786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872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Perfection is not required for full marks. For example, occasional missing accents and minor spelling errors do not preclude a top band mark. However, if there are numerous minor errors and incorrect use of accents which change the meaning of a word, this is likely to have an impact on the mark for Application of grammatical knowledge of language and structures.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54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3</a:t>
            </a:fld>
            <a:endParaRPr lang="en-GB"/>
          </a:p>
        </p:txBody>
      </p:sp>
    </p:spTree>
    <p:extLst>
      <p:ext uri="{BB962C8B-B14F-4D97-AF65-F5344CB8AC3E}">
        <p14:creationId xmlns:p14="http://schemas.microsoft.com/office/powerpoint/2010/main" val="802050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21</a:t>
            </a:fld>
            <a:endParaRPr lang="en-GB"/>
          </a:p>
        </p:txBody>
      </p:sp>
    </p:spTree>
    <p:extLst>
      <p:ext uri="{BB962C8B-B14F-4D97-AF65-F5344CB8AC3E}">
        <p14:creationId xmlns:p14="http://schemas.microsoft.com/office/powerpoint/2010/main" val="257216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938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Nov 2021</a:t>
            </a:r>
          </a:p>
        </p:txBody>
      </p:sp>
      <p:sp>
        <p:nvSpPr>
          <p:cNvPr id="4" name="Slide Number Placeholder 3"/>
          <p:cNvSpPr>
            <a:spLocks noGrp="1"/>
          </p:cNvSpPr>
          <p:nvPr>
            <p:ph type="sldNum" sz="quarter" idx="5"/>
          </p:nvPr>
        </p:nvSpPr>
        <p:spPr/>
        <p:txBody>
          <a:bodyPr/>
          <a:lstStyle/>
          <a:p>
            <a:fld id="{33C6D044-972D-42F8-9AF8-4FE4634D063F}" type="slidenum">
              <a:rPr lang="en-GB" smtClean="0"/>
              <a:t>23</a:t>
            </a:fld>
            <a:endParaRPr lang="en-GB"/>
          </a:p>
        </p:txBody>
      </p:sp>
    </p:spTree>
    <p:extLst>
      <p:ext uri="{BB962C8B-B14F-4D97-AF65-F5344CB8AC3E}">
        <p14:creationId xmlns:p14="http://schemas.microsoft.com/office/powerpoint/2010/main" val="848621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Spanish:</a:t>
            </a:r>
          </a:p>
          <a:p>
            <a:r>
              <a:rPr lang="en-GB"/>
              <a:t>Sample set 1: I have a computer in my bedroom. I watch the television with my sister. We eat breakfast at eight o’clock. I want to have a shower because it uses less water. We went to the park last Sunday.</a:t>
            </a:r>
          </a:p>
          <a:p>
            <a:r>
              <a:rPr lang="en-GB" sz="1200"/>
              <a:t>Nov 2020: </a:t>
            </a:r>
            <a:r>
              <a:rPr lang="en-GB"/>
              <a:t>I live in a white house. I go to school on the bus. I went to the swimming pool on Sunday. I like to drink a lot of water. My brother does not want to get married.</a:t>
            </a:r>
          </a:p>
          <a:p>
            <a:r>
              <a:rPr lang="en-GB"/>
              <a:t>Nov 2021: My brother is good-looking. I do homework in the bedroom. I love to play video games on the computer. I want to visit Spain again next summer. I went to a friend’s party last Friday.</a:t>
            </a:r>
          </a:p>
          <a:p>
            <a:r>
              <a:rPr lang="en-GB" sz="1200"/>
              <a:t>June 2022: </a:t>
            </a:r>
            <a:r>
              <a:rPr lang="en-GB"/>
              <a:t>I have a small garden. I don’t like to do homework. Yesterday I ate chicken and salad. I am going to work in a sports centre. My sister wants to visit the south of Spain in January.</a:t>
            </a:r>
            <a:endParaRPr lang="en-GB" sz="12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488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Spanish:</a:t>
            </a:r>
          </a:p>
          <a:p>
            <a:r>
              <a:rPr lang="en-GB"/>
              <a:t>Sample set 1: I have a computer in my bedroom. I watch the television with my sister. We eat breakfast at eight o’clock. I want to have a shower because it uses less water. We went to the park last Sunday.</a:t>
            </a:r>
          </a:p>
          <a:p>
            <a:r>
              <a:rPr lang="en-GB" sz="1200"/>
              <a:t>Nov 2020: </a:t>
            </a:r>
            <a:r>
              <a:rPr lang="en-GB"/>
              <a:t>I live in a white house. I go to school on the bus. </a:t>
            </a:r>
            <a:r>
              <a:rPr lang="en-GB">
                <a:highlight>
                  <a:srgbClr val="FFFF00"/>
                </a:highlight>
              </a:rPr>
              <a:t>I went to the swimming pool on Sunday</a:t>
            </a:r>
            <a:r>
              <a:rPr lang="en-GB"/>
              <a:t>. I like to drink a lot of water. My brother does not want to get married.</a:t>
            </a:r>
          </a:p>
          <a:p>
            <a:r>
              <a:rPr lang="en-GB"/>
              <a:t>Nov 2021: My brother is good-looking. I do homework in the bedroom. I love to play video games on the computer. I want to visit Spain again next summer. I went to a friend’s party last Friday.</a:t>
            </a:r>
          </a:p>
          <a:p>
            <a:r>
              <a:rPr lang="en-GB" sz="1200"/>
              <a:t>June 2022: </a:t>
            </a:r>
            <a:r>
              <a:rPr lang="en-GB"/>
              <a:t>I have a small garden. I don’t like to do homework. Yesterday I ate chicken and salad. I am going to work in a sports centre. My sister wants to visit the south of Spain in January.</a:t>
            </a:r>
            <a:endParaRPr lang="en-GB" sz="12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380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Spanish:</a:t>
            </a:r>
          </a:p>
          <a:p>
            <a:r>
              <a:rPr lang="en-GB"/>
              <a:t>Sample set 1: I have a computer in my bedroom. I watch the television with my sister. We eat breakfast at eight o’clock. I want to have a shower because it uses less water. We went to the park last Sunday.</a:t>
            </a:r>
          </a:p>
          <a:p>
            <a:r>
              <a:rPr lang="en-GB" sz="1200"/>
              <a:t>Nov 2020: </a:t>
            </a:r>
            <a:r>
              <a:rPr lang="en-GB"/>
              <a:t>I live in a white house. I go to school on the bus. </a:t>
            </a:r>
            <a:r>
              <a:rPr lang="en-GB">
                <a:highlight>
                  <a:srgbClr val="FFFF00"/>
                </a:highlight>
              </a:rPr>
              <a:t>I went to the swimming pool on Sunday</a:t>
            </a:r>
            <a:r>
              <a:rPr lang="en-GB"/>
              <a:t>. I like to drink a lot of water. My brother does not want to get married.</a:t>
            </a:r>
          </a:p>
          <a:p>
            <a:r>
              <a:rPr lang="en-GB"/>
              <a:t>Nov 2021: My brother is good-looking. I do homework in the bedroom. I love to play video games on the computer. I want to visit Spain again next summer. I went to a friend’s party last Friday.</a:t>
            </a:r>
          </a:p>
          <a:p>
            <a:r>
              <a:rPr lang="en-GB" sz="1200"/>
              <a:t>June 2022: </a:t>
            </a:r>
            <a:r>
              <a:rPr lang="en-GB"/>
              <a:t>I have a small garden. I don’t like to do homework. Yesterday I ate chicken and salad. I am going to work in a sports centre. My sister wants to visit the south of Spain in January.</a:t>
            </a:r>
            <a:endParaRPr lang="en-GB" sz="120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49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737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Font typeface="+mj-lt"/>
              <a:buNone/>
              <a:defRPr/>
            </a:pPr>
            <a:r>
              <a:rPr lang="fr-FR" sz="1200" noProof="0"/>
              <a:t>.</a:t>
            </a:r>
            <a:endParaRPr lang="en-GB"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534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past paper questions:</a:t>
            </a:r>
          </a:p>
          <a:p>
            <a:endParaRPr lang="en-GB"/>
          </a:p>
          <a:p>
            <a:pPr marL="342900" indent="-342900">
              <a:lnSpc>
                <a:spcPct val="200000"/>
              </a:lnSpc>
              <a:buFont typeface="+mj-lt"/>
              <a:buAutoNum type="arabicPeriod"/>
              <a:defRPr/>
            </a:pPr>
            <a:r>
              <a:rPr lang="en-GB" sz="1200"/>
              <a:t>Yesterday I did a lot of homework.</a:t>
            </a:r>
          </a:p>
          <a:p>
            <a:pPr marL="342900" indent="-342900">
              <a:lnSpc>
                <a:spcPct val="200000"/>
              </a:lnSpc>
              <a:buFont typeface="+mj-lt"/>
              <a:buAutoNum type="arabicPeriod"/>
              <a:defRPr/>
            </a:pPr>
            <a:r>
              <a:rPr lang="en-GB" sz="1200"/>
              <a:t>Today I ate a lot of vegetables.</a:t>
            </a:r>
          </a:p>
          <a:p>
            <a:pPr marL="342900" indent="-342900">
              <a:lnSpc>
                <a:spcPct val="200000"/>
              </a:lnSpc>
              <a:buFont typeface="+mj-lt"/>
              <a:buAutoNum type="arabicPeriod"/>
              <a:defRPr/>
            </a:pPr>
            <a:r>
              <a:rPr lang="en-GB" sz="1200"/>
              <a:t>Last weekend I bought a mobile phone.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a:t>Last Monday I went to school by bus.</a:t>
            </a:r>
          </a:p>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1200"/>
              <a:t>+</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a:t>Last week I went to a match with my uncle.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a:t>I played football in the park with my friends.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a:t>Last Saturday, I celebrated my birthday at a good restaurant.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980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7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4</a:t>
            </a:fld>
            <a:endParaRPr lang="en-GB"/>
          </a:p>
        </p:txBody>
      </p:sp>
    </p:spTree>
    <p:extLst>
      <p:ext uri="{BB962C8B-B14F-4D97-AF65-F5344CB8AC3E}">
        <p14:creationId xmlns:p14="http://schemas.microsoft.com/office/powerpoint/2010/main" val="1192619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321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402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824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857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720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743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199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74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51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18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5</a:t>
            </a:fld>
            <a:endParaRPr lang="en-GB"/>
          </a:p>
        </p:txBody>
      </p:sp>
    </p:spTree>
    <p:extLst>
      <p:ext uri="{BB962C8B-B14F-4D97-AF65-F5344CB8AC3E}">
        <p14:creationId xmlns:p14="http://schemas.microsoft.com/office/powerpoint/2010/main" val="18825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334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1–2</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0</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The language produced does not meet the standard required for Level 1 at this tier.</a:t>
            </a:r>
            <a:endParaRPr lang="en-GB" sz="1800" b="0" i="0" u="none" strike="noStrike">
              <a:effectLst/>
              <a:latin typeface="Arial" panose="020B0604020202020204" pitchFamily="34" charset="0"/>
            </a:endParaRP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074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1–2</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0</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The language produced does not meet the standard required for Level 1 at this tier.</a:t>
            </a:r>
            <a:endParaRPr lang="en-GB" sz="1800" b="0" i="0" u="none" strike="noStrike">
              <a:effectLst/>
              <a:latin typeface="Arial" panose="020B0604020202020204" pitchFamily="34" charset="0"/>
            </a:endParaRP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489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1–2</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0</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The language produced does not meet the standard required for Level 1 at this tier.</a:t>
            </a:r>
            <a:endParaRPr lang="en-GB" sz="1800" b="0" i="0" u="none" strike="noStrike">
              <a:effectLst/>
              <a:latin typeface="Arial" panose="020B0604020202020204" pitchFamily="34" charset="0"/>
            </a:endParaRP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146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58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590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868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314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883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1 –  reading the BPs and identifying where the past, future and opinion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fld id="{33C6D044-972D-42F8-9AF8-4FE4634D063F}" type="slidenum">
              <a:rPr lang="en-GB" smtClean="0"/>
              <a:t>6</a:t>
            </a:fld>
            <a:endParaRPr lang="en-GB"/>
          </a:p>
        </p:txBody>
      </p:sp>
    </p:spTree>
    <p:extLst>
      <p:ext uri="{BB962C8B-B14F-4D97-AF65-F5344CB8AC3E}">
        <p14:creationId xmlns:p14="http://schemas.microsoft.com/office/powerpoint/2010/main" val="1558598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1 –  reading the BPs and identifying where the past, future and opinion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11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494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98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2788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Step 3 –  add contrastive opinions to get to 90 words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159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7128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343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79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359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1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fld id="{33C6D044-972D-42F8-9AF8-4FE4634D063F}" type="slidenum">
              <a:rPr lang="en-GB" smtClean="0"/>
              <a:t>7</a:t>
            </a:fld>
            <a:endParaRPr lang="en-GB"/>
          </a:p>
        </p:txBody>
      </p:sp>
    </p:spTree>
    <p:extLst>
      <p:ext uri="{BB962C8B-B14F-4D97-AF65-F5344CB8AC3E}">
        <p14:creationId xmlns:p14="http://schemas.microsoft.com/office/powerpoint/2010/main" val="25574503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0444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962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585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50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048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Il y a 3 femmes/filles.</a:t>
            </a:r>
          </a:p>
          <a:p>
            <a:r>
              <a:rPr lang="fr-FR" noProof="0"/>
              <a:t>Il y a 2 garçons. </a:t>
            </a:r>
          </a:p>
          <a:p>
            <a:r>
              <a:rPr lang="fr-FR" noProof="0"/>
              <a:t>Il y a 5 enfants.</a:t>
            </a:r>
          </a:p>
          <a:p>
            <a:r>
              <a:rPr lang="fr-FR" noProof="0"/>
              <a:t>Il y a 3 amis.</a:t>
            </a:r>
          </a:p>
          <a:p>
            <a:r>
              <a:rPr lang="fr-FR" noProof="0"/>
              <a:t>Elle est triste.</a:t>
            </a:r>
          </a:p>
          <a:p>
            <a:r>
              <a:rPr lang="fr-FR" noProof="0"/>
              <a:t>Ils sont grands.</a:t>
            </a:r>
          </a:p>
          <a:p>
            <a:r>
              <a:rPr lang="fr-FR" noProof="0"/>
              <a:t>Elles sont petites.</a:t>
            </a:r>
          </a:p>
          <a:p>
            <a:r>
              <a:rPr lang="fr-FR" noProof="0"/>
              <a:t>Il fait beau.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46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fr-FR" noProof="0"/>
              <a:t>Il y a 5 femmes.</a:t>
            </a:r>
          </a:p>
          <a:p>
            <a:pPr marL="228600" indent="-228600">
              <a:buFont typeface="+mj-lt"/>
              <a:buAutoNum type="arabicPeriod"/>
            </a:pPr>
            <a:r>
              <a:rPr lang="fr-FR" noProof="0"/>
              <a:t>Il y a 2 garçons. </a:t>
            </a:r>
          </a:p>
          <a:p>
            <a:pPr marL="228600" indent="-228600">
              <a:buFont typeface="+mj-lt"/>
              <a:buAutoNum type="arabicPeriod"/>
            </a:pPr>
            <a:r>
              <a:rPr lang="fr-FR" noProof="0"/>
              <a:t>Elle est contente.</a:t>
            </a:r>
          </a:p>
          <a:p>
            <a:pPr marL="228600" indent="-228600">
              <a:buFont typeface="+mj-lt"/>
              <a:buAutoNum type="arabicPeriod"/>
            </a:pPr>
            <a:r>
              <a:rPr lang="fr-FR" noProof="0"/>
              <a:t>Ils sont petits.</a:t>
            </a:r>
          </a:p>
          <a:p>
            <a:pPr marL="228600" indent="-228600">
              <a:buFont typeface="+mj-lt"/>
              <a:buAutoNum type="arabicPeriod"/>
            </a:pPr>
            <a:r>
              <a:rPr lang="fr-FR" noProof="0"/>
              <a:t>Il fait froid.</a:t>
            </a: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6811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fr-FR" noProof="0"/>
              <a:t>Il y a 5 femmes.</a:t>
            </a:r>
          </a:p>
          <a:p>
            <a:pPr marL="228600" indent="-228600">
              <a:buFont typeface="+mj-lt"/>
              <a:buAutoNum type="arabicPeriod"/>
            </a:pPr>
            <a:r>
              <a:rPr lang="fr-FR" noProof="0"/>
              <a:t>Il y a 2 garçons. </a:t>
            </a:r>
          </a:p>
          <a:p>
            <a:pPr marL="228600" indent="-228600">
              <a:buFont typeface="+mj-lt"/>
              <a:buAutoNum type="arabicPeriod"/>
            </a:pPr>
            <a:r>
              <a:rPr lang="fr-FR" noProof="0"/>
              <a:t>Elle est contente.</a:t>
            </a:r>
          </a:p>
          <a:p>
            <a:pPr marL="228600" indent="-228600">
              <a:buFont typeface="+mj-lt"/>
              <a:buAutoNum type="arabicPeriod"/>
            </a:pPr>
            <a:r>
              <a:rPr lang="fr-FR" noProof="0"/>
              <a:t>Ils sont petits.</a:t>
            </a:r>
          </a:p>
          <a:p>
            <a:pPr marL="228600" indent="-228600">
              <a:buFont typeface="+mj-lt"/>
              <a:buAutoNum type="arabicPeriod"/>
            </a:pPr>
            <a:r>
              <a:rPr lang="fr-FR" noProof="0"/>
              <a:t>Il fait froid.</a:t>
            </a: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413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2 marks </a:t>
            </a:r>
          </a:p>
          <a:p>
            <a:r>
              <a:rPr lang="en-GB"/>
              <a:t>• The response must be in the </a:t>
            </a:r>
            <a:r>
              <a:rPr lang="en-GB" b="1"/>
              <a:t>form of a sentence, using an appropriate conjugated verb. </a:t>
            </a:r>
            <a:r>
              <a:rPr lang="en-GB"/>
              <a:t>The only exception to this is in French, where </a:t>
            </a:r>
            <a:r>
              <a:rPr lang="en-GB" err="1"/>
              <a:t>voici</a:t>
            </a:r>
            <a:r>
              <a:rPr lang="en-GB"/>
              <a:t>/voilà may be used in place of a verb. The same verb/grammatical structure may be repeated in more than one sentence, </a:t>
            </a:r>
            <a:r>
              <a:rPr lang="en-GB" err="1"/>
              <a:t>eg</a:t>
            </a:r>
            <a:r>
              <a:rPr lang="en-GB"/>
              <a:t> il y a/es </a:t>
            </a:r>
            <a:r>
              <a:rPr lang="en-GB" err="1"/>
              <a:t>gibt</a:t>
            </a:r>
            <a:r>
              <a:rPr lang="en-GB"/>
              <a:t>/hay plus different nouns. </a:t>
            </a:r>
          </a:p>
          <a:p>
            <a:r>
              <a:rPr lang="en-GB"/>
              <a:t>• Any sentence that is broadly relevant to the photo is given 2 marks. For example, imagine that the photo is of a man in a café. The student writes, in the target language: It’s a man. He’s old (even if to your eyes he may not be – ‘old’ to a 16-year old may be different from your perception of ‘old’). He’s a father (even if this is not apparent from the photo, it would potentially be true). He’s a teacher (he could be, for all we know).</a:t>
            </a:r>
          </a:p>
          <a:p>
            <a:r>
              <a:rPr lang="en-GB"/>
              <a:t>• The first person of the verb is acceptable, for example: ‘I am/we are playing tennis’. </a:t>
            </a:r>
          </a:p>
          <a:p>
            <a:r>
              <a:rPr lang="en-GB"/>
              <a:t>• There may be linguistic errors, but the message must be communicated without ambiguity.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9859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79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171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2490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67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1736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2834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0627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2028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8086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Perfection is not required for full marks. For example, occasional missing accents and minor spelling errors do not preclude a top band mark. However, if there are numerous minor errors and incorrect use of accents which change the meaning of a word, this is likely to have an impact on the mark for Application of grammatical knowledge of language and structures.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576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5090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French Nov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2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fr-FR" noProof="0"/>
              <a:t>Il y a 5 femmes.</a:t>
            </a:r>
          </a:p>
          <a:p>
            <a:pPr marL="228600" indent="-228600">
              <a:buFont typeface="+mj-lt"/>
              <a:buAutoNum type="arabicPeriod"/>
            </a:pPr>
            <a:r>
              <a:rPr lang="fr-FR" noProof="0"/>
              <a:t>Il y a 2 garçons. </a:t>
            </a:r>
          </a:p>
          <a:p>
            <a:pPr marL="228600" indent="-228600">
              <a:buFont typeface="+mj-lt"/>
              <a:buAutoNum type="arabicPeriod"/>
            </a:pPr>
            <a:r>
              <a:rPr lang="fr-FR" noProof="0"/>
              <a:t>Elle est contente.</a:t>
            </a:r>
          </a:p>
          <a:p>
            <a:pPr marL="228600" indent="-228600">
              <a:buFont typeface="+mj-lt"/>
              <a:buAutoNum type="arabicPeriod"/>
            </a:pPr>
            <a:r>
              <a:rPr lang="fr-FR" noProof="0"/>
              <a:t>Ils sont petits.</a:t>
            </a:r>
          </a:p>
          <a:p>
            <a:pPr marL="228600" indent="-228600">
              <a:buFont typeface="+mj-lt"/>
              <a:buAutoNum type="arabicPeriod"/>
            </a:pPr>
            <a:r>
              <a:rPr lang="fr-FR" noProof="0"/>
              <a:t>Il fait froid.</a:t>
            </a:r>
          </a:p>
          <a:p>
            <a:endParaRPr lang="fr-FR" noProof="0"/>
          </a:p>
        </p:txBody>
      </p:sp>
      <p:sp>
        <p:nvSpPr>
          <p:cNvPr id="4" name="Slide Number Placeholder 3"/>
          <p:cNvSpPr>
            <a:spLocks noGrp="1"/>
          </p:cNvSpPr>
          <p:nvPr>
            <p:ph type="sldNum" sz="quarter" idx="5"/>
          </p:nvPr>
        </p:nvSpPr>
        <p:spPr/>
        <p:txBody>
          <a:bodyPr/>
          <a:lstStyle/>
          <a:p>
            <a:fld id="{33C6D044-972D-42F8-9AF8-4FE4634D063F}" type="slidenum">
              <a:rPr lang="en-GB" smtClean="0"/>
              <a:t>9</a:t>
            </a:fld>
            <a:endParaRPr lang="en-GB"/>
          </a:p>
        </p:txBody>
      </p:sp>
    </p:spTree>
    <p:extLst>
      <p:ext uri="{BB962C8B-B14F-4D97-AF65-F5344CB8AC3E}">
        <p14:creationId xmlns:p14="http://schemas.microsoft.com/office/powerpoint/2010/main" val="11010267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0892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18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Font typeface="+mj-lt"/>
              <a:buNone/>
              <a:defRPr/>
            </a:pPr>
            <a:r>
              <a:rPr lang="fr-FR" sz="1200" noProof="0"/>
              <a:t>.</a:t>
            </a:r>
            <a:endParaRPr lang="en-GB"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0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past paper questions:</a:t>
            </a:r>
          </a:p>
          <a:p>
            <a:endParaRPr lang="en-GB"/>
          </a:p>
          <a:p>
            <a:pPr marL="342900" indent="-342900">
              <a:lnSpc>
                <a:spcPct val="200000"/>
              </a:lnSpc>
              <a:buFont typeface="+mj-lt"/>
              <a:buAutoNum type="arabicPeriod"/>
              <a:defRPr/>
            </a:pPr>
            <a:r>
              <a:rPr lang="en-GB" sz="1200"/>
              <a:t>Yesterday I did a lot of homework.</a:t>
            </a:r>
          </a:p>
          <a:p>
            <a:pPr marL="342900" indent="-342900">
              <a:lnSpc>
                <a:spcPct val="200000"/>
              </a:lnSpc>
              <a:buFont typeface="+mj-lt"/>
              <a:buAutoNum type="arabicPeriod"/>
              <a:defRPr/>
            </a:pPr>
            <a:r>
              <a:rPr lang="en-GB" sz="1200"/>
              <a:t>Today I ate a lot of vegetables.</a:t>
            </a:r>
          </a:p>
          <a:p>
            <a:pPr marL="342900" indent="-342900">
              <a:lnSpc>
                <a:spcPct val="200000"/>
              </a:lnSpc>
              <a:buFont typeface="+mj-lt"/>
              <a:buAutoNum type="arabicPeriod"/>
              <a:defRPr/>
            </a:pPr>
            <a:r>
              <a:rPr lang="en-GB" sz="1200"/>
              <a:t>Last weekend I bought a mobile phone.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a:t>Last Monday I went to school by bus.</a:t>
            </a:r>
          </a:p>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1200"/>
              <a:t>+</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a:t>Last week I went to a match with my uncle.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a:t>I played football in the park with my friends.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a:t>Last Saturday, I celebrated my birthday at a good restaurant.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4074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1200" b="0" i="0" u="none" strike="noStrike" kern="1200" cap="none" spc="0" normalizeH="0" baseline="0">
                <a:ln>
                  <a:noFill/>
                </a:ln>
                <a:solidFill>
                  <a:prstClr val="black"/>
                </a:solidFill>
                <a:effectLst/>
                <a:uLnTx/>
                <a:uFillTx/>
                <a:latin typeface="Calibri" panose="020F0502020204030204"/>
                <a:ea typeface="+mn-ea"/>
                <a:cs typeface="+mn-cs"/>
              </a:rPr>
              <a:t>En la foto hay 2 hombres.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CU" sz="1200">
                <a:solidFill>
                  <a:prstClr val="black"/>
                </a:solidFill>
                <a:latin typeface="Calibri" panose="020F0502020204030204"/>
              </a:rPr>
              <a:t>E</a:t>
            </a:r>
            <a:r>
              <a:rPr kumimoji="0" lang="es-CU" sz="1200" b="0" i="0" u="none" strike="noStrike" kern="1200" cap="none" spc="0" normalizeH="0" baseline="0">
                <a:ln>
                  <a:noFill/>
                </a:ln>
                <a:solidFill>
                  <a:prstClr val="black"/>
                </a:solidFill>
                <a:effectLst/>
                <a:uLnTx/>
                <a:uFillTx/>
                <a:latin typeface="Calibri" panose="020F0502020204030204"/>
                <a:ea typeface="+mn-ea"/>
                <a:cs typeface="+mn-cs"/>
              </a:rPr>
              <a:t>stán en una oficina.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1200" b="0" i="0" u="none" strike="noStrike" kern="1200" cap="none" spc="0" normalizeH="0" baseline="0">
                <a:ln>
                  <a:noFill/>
                </a:ln>
                <a:solidFill>
                  <a:prstClr val="black"/>
                </a:solidFill>
                <a:effectLst/>
                <a:uLnTx/>
                <a:uFillTx/>
                <a:latin typeface="Calibri" panose="020F0502020204030204"/>
                <a:ea typeface="+mn-ea"/>
                <a:cs typeface="+mn-cs"/>
              </a:rPr>
              <a:t>Son muy altos.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1200" b="0" i="0" u="none" strike="noStrike" kern="1200" cap="none" spc="0" normalizeH="0" baseline="0">
                <a:ln>
                  <a:noFill/>
                </a:ln>
                <a:solidFill>
                  <a:prstClr val="black"/>
                </a:solidFill>
                <a:effectLst/>
                <a:uLnTx/>
                <a:uFillTx/>
                <a:latin typeface="Calibri" panose="020F0502020204030204"/>
                <a:ea typeface="+mn-ea"/>
                <a:cs typeface="+mn-cs"/>
              </a:rPr>
              <a:t>Hace calor.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1200" b="0" i="0" u="none" strike="noStrike" kern="1200" cap="none" spc="0" normalizeH="0" baseline="0">
                <a:ln>
                  <a:noFill/>
                </a:ln>
                <a:solidFill>
                  <a:prstClr val="black"/>
                </a:solidFill>
                <a:effectLst/>
                <a:uLnTx/>
                <a:uFillTx/>
                <a:latin typeface="Calibri" panose="020F0502020204030204"/>
                <a:ea typeface="+mn-ea"/>
                <a:cs typeface="+mn-cs"/>
              </a:rPr>
              <a:t>El próximo fin de semana voy a ir al estadio.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1200" b="0" i="0" u="none" strike="noStrike" kern="1200" cap="none" spc="0" normalizeH="0" baseline="0">
                <a:ln>
                  <a:noFill/>
                </a:ln>
                <a:solidFill>
                  <a:prstClr val="black"/>
                </a:solidFill>
                <a:effectLst/>
                <a:uLnTx/>
                <a:uFillTx/>
                <a:latin typeface="Calibri" panose="020F0502020204030204"/>
                <a:ea typeface="+mn-ea"/>
                <a:cs typeface="+mn-cs"/>
              </a:rPr>
              <a:t>La próxima semana voy a comer al restaurante.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1200" b="0" i="0" u="none" strike="noStrike" kern="1200" cap="none" spc="0" normalizeH="0" baseline="0">
                <a:ln>
                  <a:noFill/>
                </a:ln>
                <a:solidFill>
                  <a:prstClr val="black"/>
                </a:solidFill>
                <a:effectLst/>
                <a:uLnTx/>
                <a:uFillTx/>
                <a:latin typeface="Calibri" panose="020F0502020204030204"/>
                <a:ea typeface="+mn-ea"/>
                <a:cs typeface="+mn-cs"/>
              </a:rPr>
              <a:t>En el futuro voy a </a:t>
            </a:r>
            <a:r>
              <a:rPr lang="es-CU" sz="1200">
                <a:solidFill>
                  <a:prstClr val="black"/>
                </a:solidFill>
                <a:latin typeface="Calibri" panose="020F0502020204030204"/>
              </a:rPr>
              <a:t>es</a:t>
            </a:r>
            <a:r>
              <a:rPr kumimoji="0" lang="es-CU" sz="1200" b="0" i="0" u="none" strike="noStrike" kern="1200" cap="none" spc="0" normalizeH="0" baseline="0">
                <a:ln>
                  <a:noFill/>
                </a:ln>
                <a:solidFill>
                  <a:prstClr val="black"/>
                </a:solidFill>
                <a:effectLst/>
                <a:uLnTx/>
                <a:uFillTx/>
                <a:latin typeface="Calibri" panose="020F0502020204030204"/>
                <a:ea typeface="+mn-ea"/>
                <a:cs typeface="+mn-cs"/>
              </a:rPr>
              <a:t>tudiar las ciencias.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1947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041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0926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past paper questions:</a:t>
            </a:r>
          </a:p>
          <a:p>
            <a:endParaRPr lang="en-GB"/>
          </a:p>
          <a:p>
            <a:pPr marL="342900" indent="-342900">
              <a:lnSpc>
                <a:spcPct val="200000"/>
              </a:lnSpc>
              <a:buFont typeface="+mj-lt"/>
              <a:buAutoNum type="arabicPeriod"/>
              <a:defRPr/>
            </a:pPr>
            <a:r>
              <a:rPr lang="en-GB" sz="1200"/>
              <a:t>Yesterday I did a lot of homework.</a:t>
            </a:r>
          </a:p>
          <a:p>
            <a:pPr marL="342900" indent="-342900">
              <a:lnSpc>
                <a:spcPct val="200000"/>
              </a:lnSpc>
              <a:buFont typeface="+mj-lt"/>
              <a:buAutoNum type="arabicPeriod"/>
              <a:defRPr/>
            </a:pPr>
            <a:r>
              <a:rPr lang="en-GB" sz="1200"/>
              <a:t>Today I ate a lot of vegetables.</a:t>
            </a:r>
          </a:p>
          <a:p>
            <a:pPr marL="342900" indent="-342900">
              <a:lnSpc>
                <a:spcPct val="200000"/>
              </a:lnSpc>
              <a:buFont typeface="+mj-lt"/>
              <a:buAutoNum type="arabicPeriod"/>
              <a:defRPr/>
            </a:pPr>
            <a:r>
              <a:rPr lang="en-GB" sz="1200"/>
              <a:t>Last weekend I bought a mobile phone.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a:t>Last Monday I went to school by bus.</a:t>
            </a:r>
          </a:p>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1200"/>
              <a:t>+</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a:t>Last week I went to a match with my uncle.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a:t>I played football in the park with my friends.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a:t>Last Saturday, I celebrated my birthday at a good restaurant.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7099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past paper questions:</a:t>
            </a:r>
          </a:p>
          <a:p>
            <a:endParaRPr lang="en-GB"/>
          </a:p>
          <a:p>
            <a:pPr marL="342900" indent="-342900">
              <a:lnSpc>
                <a:spcPct val="200000"/>
              </a:lnSpc>
              <a:buFont typeface="+mj-lt"/>
              <a:buAutoNum type="arabicPeriod"/>
              <a:defRPr/>
            </a:pPr>
            <a:r>
              <a:rPr lang="en-GB" sz="1200"/>
              <a:t>Yesterday I did a lot of homework.</a:t>
            </a:r>
          </a:p>
          <a:p>
            <a:pPr marL="342900" indent="-342900">
              <a:lnSpc>
                <a:spcPct val="200000"/>
              </a:lnSpc>
              <a:buFont typeface="+mj-lt"/>
              <a:buAutoNum type="arabicPeriod"/>
              <a:defRPr/>
            </a:pPr>
            <a:r>
              <a:rPr lang="en-GB" sz="1200"/>
              <a:t>Today I ate a lot of vegetables.</a:t>
            </a:r>
          </a:p>
          <a:p>
            <a:pPr marL="342900" indent="-342900">
              <a:lnSpc>
                <a:spcPct val="200000"/>
              </a:lnSpc>
              <a:buFont typeface="+mj-lt"/>
              <a:buAutoNum type="arabicPeriod"/>
              <a:defRPr/>
            </a:pPr>
            <a:r>
              <a:rPr lang="en-GB" sz="1200"/>
              <a:t>Last weekend I bought a mobile phone.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a:t>Last Monday I went to school by bus.</a:t>
            </a:r>
          </a:p>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1200"/>
              <a:t>+</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a:t>Last week I went to a match with my uncle.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a:t>I played football in the park with my friends.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a:t>Last Saturday, I celebrated my birthday at a good restaurant.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9768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10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fr-FR" noProof="0"/>
              <a:t>Il y a 5 femmes.</a:t>
            </a:r>
          </a:p>
          <a:p>
            <a:pPr marL="228600" indent="-228600">
              <a:buFont typeface="+mj-lt"/>
              <a:buAutoNum type="arabicPeriod"/>
            </a:pPr>
            <a:r>
              <a:rPr lang="fr-FR" noProof="0"/>
              <a:t>Il y a 2 garçons. </a:t>
            </a:r>
          </a:p>
          <a:p>
            <a:pPr marL="228600" indent="-228600">
              <a:buFont typeface="+mj-lt"/>
              <a:buAutoNum type="arabicPeriod"/>
            </a:pPr>
            <a:r>
              <a:rPr lang="fr-FR" noProof="0"/>
              <a:t>Elle est contente.</a:t>
            </a:r>
          </a:p>
          <a:p>
            <a:pPr marL="228600" indent="-228600">
              <a:buFont typeface="+mj-lt"/>
              <a:buAutoNum type="arabicPeriod"/>
            </a:pPr>
            <a:r>
              <a:rPr lang="fr-FR" noProof="0"/>
              <a:t>Ils sont petits.</a:t>
            </a:r>
          </a:p>
          <a:p>
            <a:pPr marL="228600" indent="-228600">
              <a:buFont typeface="+mj-lt"/>
              <a:buAutoNum type="arabicPeriod"/>
            </a:pPr>
            <a:r>
              <a:rPr lang="fr-FR" noProof="0"/>
              <a:t>Il fait froid.</a:t>
            </a: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325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569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4374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3563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3699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8365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5650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4257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1–2</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0</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The language produced does not meet the standard required for Level 1 at this tier.</a:t>
            </a:r>
            <a:endParaRPr lang="en-GB" sz="1800" b="0" i="0" u="none" strike="noStrike">
              <a:effectLst/>
              <a:latin typeface="Arial" panose="020B0604020202020204" pitchFamily="34" charset="0"/>
            </a:endParaRP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8071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1–2</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0</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The language produced does not meet the standard required for Level 1 at this tier.</a:t>
            </a:r>
            <a:endParaRPr lang="en-GB" sz="1800" b="0" i="0" u="none" strike="noStrike">
              <a:effectLst/>
              <a:latin typeface="Arial" panose="020B0604020202020204" pitchFamily="34" charset="0"/>
            </a:endParaRP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637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1–2</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0</a:t>
            </a:r>
            <a:endParaRPr lang="en-GB" sz="1800" b="0" i="0" u="none" strike="noStrike">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a:solidFill>
                  <a:srgbClr val="000000"/>
                </a:solidFill>
                <a:effectLst/>
                <a:latin typeface="Arial" panose="020B0604020202020204" pitchFamily="34" charset="0"/>
              </a:rPr>
              <a:t>The language produced does not meet the standard required for Level 1 at this tier.</a:t>
            </a:r>
            <a:endParaRPr lang="en-GB" sz="1800" b="0" i="0" u="none" strike="noStrike">
              <a:effectLst/>
              <a:latin typeface="Arial" panose="020B0604020202020204" pitchFamily="34" charset="0"/>
            </a:endParaRP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60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6939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7586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175974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990EAE49-A151-4978-87D6-72B0535712CD}" type="datetime2">
              <a:rPr lang="es-BO" smtClean="0"/>
              <a:t>lunes, 4 de marzo de 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5015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5356D36E-5C0D-4914-AB2E-232D1CA6B131}" type="datetime2">
              <a:rPr lang="es-BO" smtClean="0"/>
              <a:t>lunes, 4 de marzo de 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87724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BA65CB4C-87D9-46F4-A11C-0417562A016C}" type="datetime2">
              <a:rPr lang="es-BO" smtClean="0"/>
              <a:t>lunes, 4 de marzo de 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44931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50105C7B-734F-4B6D-BAE0-A14D98ADF621}" type="datetime2">
              <a:rPr lang="es-BO" smtClean="0"/>
              <a:t>lunes, 4 de marzo de 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35272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B8A2594A-BE8B-49B6-A8BB-B67D4CC5E585}" type="datetime2">
              <a:rPr lang="es-BO" smtClean="0"/>
              <a:t>lunes, 4 de marzo de 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905131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1E74E526-812A-4D3B-BF90-628FE5DB7E7E}" type="datetime2">
              <a:rPr lang="es-BO" smtClean="0"/>
              <a:t>lunes, 4 de marzo de 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761091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0C4D3F4F-3B55-45E2-A083-0883F371A06C}" type="datetime2">
              <a:rPr lang="es-BO" smtClean="0"/>
              <a:t>lunes, 4 de marzo de 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091754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03A18D60-1C0C-490D-9512-58787E5072B7}" type="datetime2">
              <a:rPr lang="es-BO" smtClean="0"/>
              <a:t>lunes, 4 de marzo de 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97226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790745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B50CDD22-6CAF-4887-AE99-67833146BB33}" type="datetime2">
              <a:rPr lang="es-BO" smtClean="0"/>
              <a:t>lunes, 4 de marzo de 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541178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6DD9C57F-17AE-41F9-B718-8BC97DDB5165}" type="datetime2">
              <a:rPr lang="es-BO" smtClean="0"/>
              <a:t>lunes, 4 de marzo de 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44949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641457-7DC8-4AB3-A8DA-664E19DC9FD1}" type="datetime2">
              <a:rPr lang="es-BO" smtClean="0"/>
              <a:t>lunes, 4 de marzo de 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112694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7669B-FFF7-51A6-C09C-C92F7E597D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1066C1-374D-9DC0-2DCC-4999F2682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02AAB80-09EC-E084-6677-02960CE15E29}"/>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5" name="Footer Placeholder 4">
            <a:extLst>
              <a:ext uri="{FF2B5EF4-FFF2-40B4-BE49-F238E27FC236}">
                <a16:creationId xmlns:a16="http://schemas.microsoft.com/office/drawing/2014/main" id="{3623E2CA-8A73-AF42-646E-B3BCF01D7A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65769C-D42E-BAC1-E5F9-A9FE52C617CF}"/>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82823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3847-2B64-22E2-23CD-00EA3CA9FC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0E36E0-EF4C-9844-48C8-CA935A1DA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31EA73-B477-D265-9031-2CAE12B92120}"/>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5" name="Footer Placeholder 4">
            <a:extLst>
              <a:ext uri="{FF2B5EF4-FFF2-40B4-BE49-F238E27FC236}">
                <a16:creationId xmlns:a16="http://schemas.microsoft.com/office/drawing/2014/main" id="{85FC2A0B-0EBE-F53D-F11B-3DE9C559EA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2738B1-370C-DE99-B449-09988C51FE11}"/>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3734690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0B03-AB35-3C59-FFD4-994592B343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E2335C-C7C2-5801-FDD4-A449D6853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A35393-D6AD-979C-0565-8B27D13B06D1}"/>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5" name="Footer Placeholder 4">
            <a:extLst>
              <a:ext uri="{FF2B5EF4-FFF2-40B4-BE49-F238E27FC236}">
                <a16:creationId xmlns:a16="http://schemas.microsoft.com/office/drawing/2014/main" id="{11CEE5D6-B0D4-54EB-4805-69FDCFC9F4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3101A-1B75-3B96-DDB2-E3A54C4CC6A1}"/>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13701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C258-5637-DAB0-CCF7-AAB9053C1E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CDFE18-6F2E-9A8B-2973-11E4A64EF8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7C4A57-7805-B47A-DB70-6B5E63668E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E587A0-CA03-363F-309A-7EE8AEDFB2DF}"/>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6" name="Footer Placeholder 5">
            <a:extLst>
              <a:ext uri="{FF2B5EF4-FFF2-40B4-BE49-F238E27FC236}">
                <a16:creationId xmlns:a16="http://schemas.microsoft.com/office/drawing/2014/main" id="{5AAFD2C4-CD1D-57A3-0AB5-00173D0C23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E93885-528A-8A88-7279-1BE998CAF01C}"/>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2427394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FE56-BDFA-2BEC-CB1B-155DF7BE70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405C05-FADC-8640-ECE0-6FCF02737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500410-E9E1-B6CD-978E-F4FA28FD1C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7EB8AD-6A8E-9143-2D64-FFE3A2BF4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63D73-59FF-D831-6D86-3FD21BEA2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318E9C-92C1-04D9-4FFF-78C052DDBB9C}"/>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8" name="Footer Placeholder 7">
            <a:extLst>
              <a:ext uri="{FF2B5EF4-FFF2-40B4-BE49-F238E27FC236}">
                <a16:creationId xmlns:a16="http://schemas.microsoft.com/office/drawing/2014/main" id="{5A647E5E-77B6-1212-9358-BFB6E3F04D4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053355-2E85-1679-03FF-A008A6EDE612}"/>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1158035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800C-4B27-99B0-D465-92524B3BA9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1C1334-EC9E-E612-F0DD-8AC3C83CC205}"/>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4" name="Footer Placeholder 3">
            <a:extLst>
              <a:ext uri="{FF2B5EF4-FFF2-40B4-BE49-F238E27FC236}">
                <a16:creationId xmlns:a16="http://schemas.microsoft.com/office/drawing/2014/main" id="{B81EE451-5122-66AC-31D5-9DCFF3FDA3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49BC39-D2F1-9D83-4868-6856595E5E40}"/>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168513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DC238-4060-0060-2B96-BC0C3D16FFF6}"/>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3" name="Footer Placeholder 2">
            <a:extLst>
              <a:ext uri="{FF2B5EF4-FFF2-40B4-BE49-F238E27FC236}">
                <a16:creationId xmlns:a16="http://schemas.microsoft.com/office/drawing/2014/main" id="{EE7DCDD8-607D-3EA5-5EC8-F7BCD23DF3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DE7CFE-205E-29D4-06DA-809774E4288E}"/>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313562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69409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987A-B9BE-BC18-8894-03356951C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5A5234A-5A8A-9142-2CA6-A5B0C0B97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7C16C0-11FE-9A11-9533-71191C638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0DAF0-F6C7-52E5-66CA-DFD68754E43A}"/>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6" name="Footer Placeholder 5">
            <a:extLst>
              <a:ext uri="{FF2B5EF4-FFF2-40B4-BE49-F238E27FC236}">
                <a16:creationId xmlns:a16="http://schemas.microsoft.com/office/drawing/2014/main" id="{10924402-138E-6011-CEC5-7C59A9602C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5E8CCF-7496-C7FC-5C3E-CE8E3FF833B0}"/>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72658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0AEA-4A89-AB21-9E6E-5B8DB6549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A21562-34F9-AA9E-CF76-81010F7E1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D2BD10-BBC9-F04D-30DB-F913227F8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7FB156-3C7D-B855-B266-3CDF6891D0BB}"/>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6" name="Footer Placeholder 5">
            <a:extLst>
              <a:ext uri="{FF2B5EF4-FFF2-40B4-BE49-F238E27FC236}">
                <a16:creationId xmlns:a16="http://schemas.microsoft.com/office/drawing/2014/main" id="{9016E621-F72D-60CF-A318-0DAF7E541E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EB4F40-D8A4-5980-2C45-12AA27969E19}"/>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2896287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1105-423E-F3BC-8DC6-F4B7B77E4A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7A8F85-4A19-2019-F38B-FC96C05B38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EB726B-346F-1458-D452-91F66BD24612}"/>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5" name="Footer Placeholder 4">
            <a:extLst>
              <a:ext uri="{FF2B5EF4-FFF2-40B4-BE49-F238E27FC236}">
                <a16:creationId xmlns:a16="http://schemas.microsoft.com/office/drawing/2014/main" id="{A0B3DDD2-E61F-4C57-1262-11E06FE6CE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31FBD8-3BC5-10C3-B30E-D88AB9CDBD2E}"/>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3534128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199371-EC9E-1AED-3429-3B44A6C568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C12141-5877-E111-E594-F669846ED8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6FD297-1D63-CC25-9276-DE625D64330E}"/>
              </a:ext>
            </a:extLst>
          </p:cNvPr>
          <p:cNvSpPr>
            <a:spLocks noGrp="1"/>
          </p:cNvSpPr>
          <p:nvPr>
            <p:ph type="dt" sz="half" idx="10"/>
          </p:nvPr>
        </p:nvSpPr>
        <p:spPr/>
        <p:txBody>
          <a:bodyPr/>
          <a:lstStyle/>
          <a:p>
            <a:fld id="{6FA90ACD-4576-4C3B-93B6-FF656F263D9D}" type="datetimeFigureOut">
              <a:rPr lang="en-GB" smtClean="0"/>
              <a:t>04/03/2024</a:t>
            </a:fld>
            <a:endParaRPr lang="en-GB"/>
          </a:p>
        </p:txBody>
      </p:sp>
      <p:sp>
        <p:nvSpPr>
          <p:cNvPr id="5" name="Footer Placeholder 4">
            <a:extLst>
              <a:ext uri="{FF2B5EF4-FFF2-40B4-BE49-F238E27FC236}">
                <a16:creationId xmlns:a16="http://schemas.microsoft.com/office/drawing/2014/main" id="{83AC4072-11B2-E8BD-7395-0DE50F7C02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B913FA-5D72-1764-7516-CFF9C6C36C07}"/>
              </a:ext>
            </a:extLst>
          </p:cNvPr>
          <p:cNvSpPr>
            <a:spLocks noGrp="1"/>
          </p:cNvSpPr>
          <p:nvPr>
            <p:ph type="sldNum" sz="quarter" idx="12"/>
          </p:nvPr>
        </p:nvSpPr>
        <p:spPr/>
        <p:txBody>
          <a:bodyPr/>
          <a:lstStyle/>
          <a:p>
            <a:fld id="{A5AE53DF-824B-4E6A-9BF4-B462C9111CE5}" type="slidenum">
              <a:rPr lang="en-GB" smtClean="0"/>
              <a:t>‹#›</a:t>
            </a:fld>
            <a:endParaRPr lang="en-GB"/>
          </a:p>
        </p:txBody>
      </p:sp>
    </p:spTree>
    <p:extLst>
      <p:ext uri="{BB962C8B-B14F-4D97-AF65-F5344CB8AC3E}">
        <p14:creationId xmlns:p14="http://schemas.microsoft.com/office/powerpoint/2010/main" val="1232384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each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257BD-2863-90CB-80FD-08D4D82302A5}"/>
              </a:ext>
            </a:extLst>
          </p:cNvPr>
          <p:cNvSpPr/>
          <p:nvPr/>
        </p:nvSpPr>
        <p:spPr>
          <a:xfrm>
            <a:off x="0" y="6549887"/>
            <a:ext cx="12192000" cy="30811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FA93D9B-DF3C-5307-8FAE-833A29189D65}"/>
              </a:ext>
            </a:extLst>
          </p:cNvPr>
          <p:cNvSpPr txBox="1"/>
          <p:nvPr/>
        </p:nvSpPr>
        <p:spPr>
          <a:xfrm>
            <a:off x="208723" y="6549887"/>
            <a:ext cx="2286000" cy="307777"/>
          </a:xfrm>
          <a:prstGeom prst="rect">
            <a:avLst/>
          </a:prstGeom>
          <a:noFill/>
        </p:spPr>
        <p:txBody>
          <a:bodyPr wrap="square" rtlCol="0">
            <a:spAutoFit/>
          </a:bodyPr>
          <a:lstStyle/>
          <a:p>
            <a:r>
              <a:rPr lang="en-GB" sz="1400" b="1">
                <a:solidFill>
                  <a:schemeClr val="bg1"/>
                </a:solidFill>
              </a:rPr>
              <a:t>Teaching slide</a:t>
            </a:r>
          </a:p>
        </p:txBody>
      </p:sp>
    </p:spTree>
    <p:extLst>
      <p:ext uri="{BB962C8B-B14F-4D97-AF65-F5344CB8AC3E}">
        <p14:creationId xmlns:p14="http://schemas.microsoft.com/office/powerpoint/2010/main" val="1163750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ettle and retrieve 4 boxes">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2CE3F3-7EC3-395D-E53C-724D75035130}"/>
              </a:ext>
            </a:extLst>
          </p:cNvPr>
          <p:cNvSpPr/>
          <p:nvPr/>
        </p:nvSpPr>
        <p:spPr>
          <a:xfrm>
            <a:off x="440478" y="929011"/>
            <a:ext cx="5700748" cy="2499989"/>
          </a:xfrm>
          <a:prstGeom prst="roundRect">
            <a:avLst/>
          </a:prstGeom>
          <a:solidFill>
            <a:schemeClr val="accent5">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BDD11FF4-499B-F8C8-4C89-5DD2A2B2683F}"/>
              </a:ext>
            </a:extLst>
          </p:cNvPr>
          <p:cNvSpPr/>
          <p:nvPr/>
        </p:nvSpPr>
        <p:spPr>
          <a:xfrm>
            <a:off x="6330174" y="929011"/>
            <a:ext cx="5700748" cy="2499989"/>
          </a:xfrm>
          <a:prstGeom prst="roundRect">
            <a:avLst/>
          </a:prstGeom>
          <a:solidFill>
            <a:schemeClr val="accent5">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93D1A8C-6A97-5B01-BEDC-A77B899C19A9}"/>
              </a:ext>
            </a:extLst>
          </p:cNvPr>
          <p:cNvSpPr/>
          <p:nvPr/>
        </p:nvSpPr>
        <p:spPr>
          <a:xfrm>
            <a:off x="395252" y="3913511"/>
            <a:ext cx="5700748" cy="2499989"/>
          </a:xfrm>
          <a:prstGeom prst="roundRect">
            <a:avLst/>
          </a:prstGeom>
          <a:solidFill>
            <a:schemeClr val="accent5">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27D56BF-9BA1-7178-F935-533D69847BF9}"/>
              </a:ext>
            </a:extLst>
          </p:cNvPr>
          <p:cNvSpPr/>
          <p:nvPr/>
        </p:nvSpPr>
        <p:spPr>
          <a:xfrm>
            <a:off x="6284948" y="3913511"/>
            <a:ext cx="5700748" cy="2499989"/>
          </a:xfrm>
          <a:prstGeom prst="roundRect">
            <a:avLst/>
          </a:prstGeom>
          <a:solidFill>
            <a:schemeClr val="accent5">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Placeholder 1">
            <a:extLst>
              <a:ext uri="{FF2B5EF4-FFF2-40B4-BE49-F238E27FC236}">
                <a16:creationId xmlns:a16="http://schemas.microsoft.com/office/drawing/2014/main" id="{6C35F3B0-DC7A-F6C7-73D0-605879D35CCE}"/>
              </a:ext>
            </a:extLst>
          </p:cNvPr>
          <p:cNvSpPr txBox="1">
            <a:spLocks/>
          </p:cNvSpPr>
          <p:nvPr/>
        </p:nvSpPr>
        <p:spPr>
          <a:xfrm>
            <a:off x="0" y="0"/>
            <a:ext cx="10515600" cy="727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Settle and Retrieve: As you enter the room:</a:t>
            </a:r>
            <a:endParaRPr lang="en-GB"/>
          </a:p>
        </p:txBody>
      </p:sp>
      <p:sp>
        <p:nvSpPr>
          <p:cNvPr id="34" name="Content Placeholder 2">
            <a:extLst>
              <a:ext uri="{FF2B5EF4-FFF2-40B4-BE49-F238E27FC236}">
                <a16:creationId xmlns:a16="http://schemas.microsoft.com/office/drawing/2014/main" id="{8FE05825-4834-39A9-7C45-F4707C5608E6}"/>
              </a:ext>
            </a:extLst>
          </p:cNvPr>
          <p:cNvSpPr txBox="1"/>
          <p:nvPr/>
        </p:nvSpPr>
        <p:spPr>
          <a:xfrm>
            <a:off x="3263900" y="3167063"/>
            <a:ext cx="2597150" cy="523875"/>
          </a:xfrm>
          <a:prstGeom prst="rect">
            <a:avLst/>
          </a:prstGeom>
          <a:solidFill>
            <a:schemeClr val="accent1">
              <a:lumMod val="50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36" name="Content Placeholder 2">
            <a:extLst>
              <a:ext uri="{FF2B5EF4-FFF2-40B4-BE49-F238E27FC236}">
                <a16:creationId xmlns:a16="http://schemas.microsoft.com/office/drawing/2014/main" id="{676E8AFF-9909-61FF-2405-F4987BA5CFBF}"/>
              </a:ext>
            </a:extLst>
          </p:cNvPr>
          <p:cNvSpPr txBox="1"/>
          <p:nvPr/>
        </p:nvSpPr>
        <p:spPr>
          <a:xfrm>
            <a:off x="9268540" y="3178735"/>
            <a:ext cx="2597150" cy="523875"/>
          </a:xfrm>
          <a:prstGeom prst="rect">
            <a:avLst/>
          </a:prstGeom>
          <a:solidFill>
            <a:schemeClr val="accent1">
              <a:lumMod val="50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38" name="Content Placeholder 2">
            <a:extLst>
              <a:ext uri="{FF2B5EF4-FFF2-40B4-BE49-F238E27FC236}">
                <a16:creationId xmlns:a16="http://schemas.microsoft.com/office/drawing/2014/main" id="{023812DE-CFDA-FA55-F03A-50BF58CC1789}"/>
              </a:ext>
            </a:extLst>
          </p:cNvPr>
          <p:cNvSpPr txBox="1"/>
          <p:nvPr/>
        </p:nvSpPr>
        <p:spPr>
          <a:xfrm>
            <a:off x="3365523" y="6074384"/>
            <a:ext cx="2597150" cy="523875"/>
          </a:xfrm>
          <a:prstGeom prst="rect">
            <a:avLst/>
          </a:prstGeom>
          <a:solidFill>
            <a:schemeClr val="accent1">
              <a:lumMod val="50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40" name="Content Placeholder 2">
            <a:extLst>
              <a:ext uri="{FF2B5EF4-FFF2-40B4-BE49-F238E27FC236}">
                <a16:creationId xmlns:a16="http://schemas.microsoft.com/office/drawing/2014/main" id="{A0FF7A82-F1A9-5578-68D0-629353DB583A}"/>
              </a:ext>
            </a:extLst>
          </p:cNvPr>
          <p:cNvSpPr txBox="1"/>
          <p:nvPr/>
        </p:nvSpPr>
        <p:spPr>
          <a:xfrm>
            <a:off x="9135321" y="6091561"/>
            <a:ext cx="2597150" cy="523875"/>
          </a:xfrm>
          <a:prstGeom prst="rect">
            <a:avLst/>
          </a:prstGeom>
          <a:solidFill>
            <a:schemeClr val="accent1">
              <a:lumMod val="50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245109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oth partn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257BD-2863-90CB-80FD-08D4D82302A5}"/>
              </a:ext>
            </a:extLst>
          </p:cNvPr>
          <p:cNvSpPr/>
          <p:nvPr/>
        </p:nvSpPr>
        <p:spPr>
          <a:xfrm>
            <a:off x="0" y="6549887"/>
            <a:ext cx="12192000" cy="308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6398A27-71D8-0044-7655-C389F02C1524}"/>
              </a:ext>
            </a:extLst>
          </p:cNvPr>
          <p:cNvSpPr txBox="1"/>
          <p:nvPr/>
        </p:nvSpPr>
        <p:spPr>
          <a:xfrm>
            <a:off x="208723" y="6549887"/>
            <a:ext cx="2286000" cy="307777"/>
          </a:xfrm>
          <a:prstGeom prst="rect">
            <a:avLst/>
          </a:prstGeom>
          <a:noFill/>
        </p:spPr>
        <p:txBody>
          <a:bodyPr wrap="square" rtlCol="0">
            <a:spAutoFit/>
          </a:bodyPr>
          <a:lstStyle/>
          <a:p>
            <a:r>
              <a:rPr lang="en-GB" sz="1400" b="1">
                <a:solidFill>
                  <a:schemeClr val="bg1"/>
                </a:solidFill>
              </a:rPr>
              <a:t>Both partners</a:t>
            </a:r>
          </a:p>
        </p:txBody>
      </p:sp>
    </p:spTree>
    <p:extLst>
      <p:ext uri="{BB962C8B-B14F-4D97-AF65-F5344CB8AC3E}">
        <p14:creationId xmlns:p14="http://schemas.microsoft.com/office/powerpoint/2010/main" val="1390088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Amaze 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257BD-2863-90CB-80FD-08D4D82302A5}"/>
              </a:ext>
            </a:extLst>
          </p:cNvPr>
          <p:cNvSpPr/>
          <p:nvPr/>
        </p:nvSpPr>
        <p:spPr>
          <a:xfrm>
            <a:off x="0" y="6549551"/>
            <a:ext cx="12192000" cy="308113"/>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24015AA-742C-1463-BBA2-48AE3B559C15}"/>
              </a:ext>
            </a:extLst>
          </p:cNvPr>
          <p:cNvSpPr txBox="1"/>
          <p:nvPr/>
        </p:nvSpPr>
        <p:spPr>
          <a:xfrm>
            <a:off x="208723" y="6549887"/>
            <a:ext cx="2286000" cy="307777"/>
          </a:xfrm>
          <a:prstGeom prst="rect">
            <a:avLst/>
          </a:prstGeom>
          <a:noFill/>
        </p:spPr>
        <p:txBody>
          <a:bodyPr wrap="square" rtlCol="0">
            <a:spAutoFit/>
          </a:bodyPr>
          <a:lstStyle/>
          <a:p>
            <a:r>
              <a:rPr lang="en-GB" sz="1400" b="1">
                <a:solidFill>
                  <a:schemeClr val="bg1"/>
                </a:solidFill>
              </a:rPr>
              <a:t>Amaze me</a:t>
            </a:r>
          </a:p>
        </p:txBody>
      </p:sp>
    </p:spTree>
    <p:extLst>
      <p:ext uri="{BB962C8B-B14F-4D97-AF65-F5344CB8AC3E}">
        <p14:creationId xmlns:p14="http://schemas.microsoft.com/office/powerpoint/2010/main" val="1147795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how 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257BD-2863-90CB-80FD-08D4D82302A5}"/>
              </a:ext>
            </a:extLst>
          </p:cNvPr>
          <p:cNvSpPr/>
          <p:nvPr/>
        </p:nvSpPr>
        <p:spPr>
          <a:xfrm>
            <a:off x="0" y="6549887"/>
            <a:ext cx="12192000" cy="308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07AB264-6609-9FA5-E2CC-9BAD23314559}"/>
              </a:ext>
            </a:extLst>
          </p:cNvPr>
          <p:cNvSpPr txBox="1"/>
          <p:nvPr/>
        </p:nvSpPr>
        <p:spPr>
          <a:xfrm>
            <a:off x="208723" y="6549887"/>
            <a:ext cx="2286000" cy="307777"/>
          </a:xfrm>
          <a:prstGeom prst="rect">
            <a:avLst/>
          </a:prstGeom>
          <a:noFill/>
        </p:spPr>
        <p:txBody>
          <a:bodyPr wrap="square" rtlCol="0">
            <a:spAutoFit/>
          </a:bodyPr>
          <a:lstStyle/>
          <a:p>
            <a:r>
              <a:rPr lang="en-GB" sz="1400" b="1">
                <a:solidFill>
                  <a:schemeClr val="bg1"/>
                </a:solidFill>
              </a:rPr>
              <a:t>Show me / whiteboard</a:t>
            </a:r>
          </a:p>
        </p:txBody>
      </p:sp>
    </p:spTree>
    <p:extLst>
      <p:ext uri="{BB962C8B-B14F-4D97-AF65-F5344CB8AC3E}">
        <p14:creationId xmlns:p14="http://schemas.microsoft.com/office/powerpoint/2010/main" val="3323141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Independent wo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257BD-2863-90CB-80FD-08D4D82302A5}"/>
              </a:ext>
            </a:extLst>
          </p:cNvPr>
          <p:cNvSpPr/>
          <p:nvPr/>
        </p:nvSpPr>
        <p:spPr>
          <a:xfrm>
            <a:off x="0" y="6549887"/>
            <a:ext cx="12192000" cy="308113"/>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9E2BC0F-C333-53E2-C122-3D809DCFEE3B}"/>
              </a:ext>
            </a:extLst>
          </p:cNvPr>
          <p:cNvSpPr txBox="1"/>
          <p:nvPr/>
        </p:nvSpPr>
        <p:spPr>
          <a:xfrm>
            <a:off x="208723" y="6549887"/>
            <a:ext cx="2286000" cy="307777"/>
          </a:xfrm>
          <a:prstGeom prst="rect">
            <a:avLst/>
          </a:prstGeom>
          <a:noFill/>
        </p:spPr>
        <p:txBody>
          <a:bodyPr wrap="square" rtlCol="0">
            <a:spAutoFit/>
          </a:bodyPr>
          <a:lstStyle/>
          <a:p>
            <a:r>
              <a:rPr lang="en-GB" sz="1400" b="1">
                <a:solidFill>
                  <a:schemeClr val="bg1"/>
                </a:solidFill>
              </a:rPr>
              <a:t>Independent work</a:t>
            </a:r>
          </a:p>
        </p:txBody>
      </p:sp>
    </p:spTree>
    <p:extLst>
      <p:ext uri="{BB962C8B-B14F-4D97-AF65-F5344CB8AC3E}">
        <p14:creationId xmlns:p14="http://schemas.microsoft.com/office/powerpoint/2010/main" val="234301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24205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Peer/Self assess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257BD-2863-90CB-80FD-08D4D82302A5}"/>
              </a:ext>
            </a:extLst>
          </p:cNvPr>
          <p:cNvSpPr/>
          <p:nvPr/>
        </p:nvSpPr>
        <p:spPr>
          <a:xfrm>
            <a:off x="0" y="6549887"/>
            <a:ext cx="12192000" cy="3081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79A3040-AC33-4B46-CE2B-DCFCE30FDC99}"/>
              </a:ext>
            </a:extLst>
          </p:cNvPr>
          <p:cNvSpPr txBox="1"/>
          <p:nvPr/>
        </p:nvSpPr>
        <p:spPr>
          <a:xfrm>
            <a:off x="208723" y="6549887"/>
            <a:ext cx="2286000" cy="307777"/>
          </a:xfrm>
          <a:prstGeom prst="rect">
            <a:avLst/>
          </a:prstGeom>
          <a:noFill/>
        </p:spPr>
        <p:txBody>
          <a:bodyPr wrap="square" rtlCol="0">
            <a:spAutoFit/>
          </a:bodyPr>
          <a:lstStyle/>
          <a:p>
            <a:r>
              <a:rPr lang="en-GB" sz="1400" b="1">
                <a:solidFill>
                  <a:schemeClr val="bg1"/>
                </a:solidFill>
              </a:rPr>
              <a:t>Peer/self assessment</a:t>
            </a:r>
          </a:p>
        </p:txBody>
      </p:sp>
    </p:spTree>
    <p:extLst>
      <p:ext uri="{BB962C8B-B14F-4D97-AF65-F5344CB8AC3E}">
        <p14:creationId xmlns:p14="http://schemas.microsoft.com/office/powerpoint/2010/main" val="277134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0669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94110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06308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55766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80C8DAAA-F40A-4814-ADAD-178B3DA04F36}" type="datetimeFigureOut">
              <a:rPr lang="en-GB" smtClean="0"/>
              <a:t>04/03/2024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44913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8DAAA-F40A-4814-ADAD-178B3DA04F36}" type="datetimeFigureOut">
              <a:rPr lang="en-GB" smtClean="0"/>
              <a:t>04/03/2024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191723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3BFD2-BB63-4084-B7D4-C0A5891FFA31}" type="datetime2">
              <a:rPr lang="es-BO" smtClean="0"/>
              <a:t>lunes, 4 de marzo de 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3874577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EE7CA-52FD-5131-F134-83865739E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E74CCB-C057-1E11-DABB-138D20126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36F0D9-FCCE-5A5A-08D5-CD77C9876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90ACD-4576-4C3B-93B6-FF656F263D9D}" type="datetimeFigureOut">
              <a:rPr lang="en-GB" smtClean="0"/>
              <a:t>04/03/2024</a:t>
            </a:fld>
            <a:endParaRPr lang="en-GB"/>
          </a:p>
        </p:txBody>
      </p:sp>
      <p:sp>
        <p:nvSpPr>
          <p:cNvPr id="5" name="Footer Placeholder 4">
            <a:extLst>
              <a:ext uri="{FF2B5EF4-FFF2-40B4-BE49-F238E27FC236}">
                <a16:creationId xmlns:a16="http://schemas.microsoft.com/office/drawing/2014/main" id="{9F4F6396-061B-555D-6980-7ADB7B52F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672534-665A-21AA-A629-B90538DE17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E53DF-824B-4E6A-9BF4-B462C9111CE5}" type="slidenum">
              <a:rPr lang="en-GB" smtClean="0"/>
              <a:t>‹#›</a:t>
            </a:fld>
            <a:endParaRPr lang="en-GB"/>
          </a:p>
        </p:txBody>
      </p:sp>
    </p:spTree>
    <p:extLst>
      <p:ext uri="{BB962C8B-B14F-4D97-AF65-F5344CB8AC3E}">
        <p14:creationId xmlns:p14="http://schemas.microsoft.com/office/powerpoint/2010/main" val="22963364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5.tiff"/><Relationship Id="rId4" Type="http://schemas.openxmlformats.org/officeDocument/2006/relationships/image" Target="../media/image4.svg"/></Relationships>
</file>

<file path=ppt/slides/_rels/slide10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microsoft.com/office/2007/relationships/hdphoto" Target="../media/hdphoto4.wdp"/></Relationships>
</file>

<file path=ppt/slides/_rels/slide10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87.xml"/><Relationship Id="rId9" Type="http://schemas.openxmlformats.org/officeDocument/2006/relationships/image" Target="../media/image19.svg"/></Relationships>
</file>

<file path=ppt/slides/_rels/slide10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tiff"/><Relationship Id="rId4" Type="http://schemas.openxmlformats.org/officeDocument/2006/relationships/image" Target="../media/image17.svg"/><Relationship Id="rId9" Type="http://schemas.openxmlformats.org/officeDocument/2006/relationships/image" Target="../media/image21.sv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35.sv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tiff"/><Relationship Id="rId4" Type="http://schemas.openxmlformats.org/officeDocument/2006/relationships/image" Target="../media/image4.svg"/><Relationship Id="rId9" Type="http://schemas.openxmlformats.org/officeDocument/2006/relationships/image" Target="../media/image52.sv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sv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5.tiff"/><Relationship Id="rId4" Type="http://schemas.openxmlformats.org/officeDocument/2006/relationships/image" Target="../media/image4.svg"/></Relationships>
</file>

<file path=ppt/slides/_rels/slide114.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7.svg"/><Relationship Id="rId12" Type="http://schemas.openxmlformats.org/officeDocument/2006/relationships/image" Target="../media/image21.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9.svg"/><Relationship Id="rId4" Type="http://schemas.openxmlformats.org/officeDocument/2006/relationships/notesSlide" Target="../notesSlides/notesSlide100.xml"/><Relationship Id="rId9" Type="http://schemas.openxmlformats.org/officeDocument/2006/relationships/image" Target="../media/image18.png"/></Relationships>
</file>

<file path=ppt/slides/_rels/slide1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5.sv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tiff"/><Relationship Id="rId4" Type="http://schemas.openxmlformats.org/officeDocument/2006/relationships/image" Target="../media/image4.sv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tiff"/><Relationship Id="rId4" Type="http://schemas.openxmlformats.org/officeDocument/2006/relationships/image" Target="../media/image4.svg"/></Relationships>
</file>

<file path=ppt/slides/_rels/slide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tiff"/><Relationship Id="rId4" Type="http://schemas.openxmlformats.org/officeDocument/2006/relationships/image" Target="../media/image4.svg"/></Relationships>
</file>

<file path=ppt/slides/_rels/slide1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10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10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3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7.sv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tiff"/><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21.svg"/><Relationship Id="rId4" Type="http://schemas.openxmlformats.org/officeDocument/2006/relationships/notesSlide" Target="../notesSlides/notesSlide114.xml"/><Relationship Id="rId9" Type="http://schemas.openxmlformats.org/officeDocument/2006/relationships/image" Target="../media/image20.png"/></Relationships>
</file>

<file path=ppt/slides/_rels/slide1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tiff"/><Relationship Id="rId7" Type="http://schemas.openxmlformats.org/officeDocument/2006/relationships/image" Target="../media/image21.svg"/><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7.svg"/></Relationships>
</file>

<file path=ppt/slides/_rels/slide1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33.svg"/><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tiff"/><Relationship Id="rId4" Type="http://schemas.openxmlformats.org/officeDocument/2006/relationships/image" Target="../media/image4.svg"/><Relationship Id="rId9" Type="http://schemas.openxmlformats.org/officeDocument/2006/relationships/image" Target="../media/image5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microsoft.com/office/2007/relationships/hdphoto" Target="../media/hdphoto5.wdp"/><Relationship Id="rId4" Type="http://schemas.openxmlformats.org/officeDocument/2006/relationships/image" Target="../media/image2.svg"/><Relationship Id="rId9" Type="http://schemas.openxmlformats.org/officeDocument/2006/relationships/image" Target="../media/image55.png"/></Relationships>
</file>

<file path=ppt/slides/_rels/slide1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1.png"/><Relationship Id="rId5" Type="http://schemas.microsoft.com/office/2007/relationships/hdphoto" Target="../media/hdphoto5.wdp"/><Relationship Id="rId4" Type="http://schemas.openxmlformats.org/officeDocument/2006/relationships/image" Target="../media/image55.png"/><Relationship Id="rId9" Type="http://schemas.openxmlformats.org/officeDocument/2006/relationships/image" Target="../media/image4.svg"/></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tiff"/><Relationship Id="rId4" Type="http://schemas.openxmlformats.org/officeDocument/2006/relationships/image" Target="../media/image4.svg"/></Relationships>
</file>

<file path=ppt/slides/_rels/slide1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tiff"/><Relationship Id="rId10" Type="http://schemas.microsoft.com/office/2007/relationships/hdphoto" Target="../media/hdphoto7.wdp"/><Relationship Id="rId4" Type="http://schemas.openxmlformats.org/officeDocument/2006/relationships/image" Target="../media/image4.svg"/><Relationship Id="rId9" Type="http://schemas.openxmlformats.org/officeDocument/2006/relationships/image" Target="../media/image58.png"/></Relationships>
</file>

<file path=ppt/slides/_rels/slide1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tiff"/><Relationship Id="rId10" Type="http://schemas.microsoft.com/office/2007/relationships/hdphoto" Target="../media/hdphoto7.wdp"/><Relationship Id="rId4" Type="http://schemas.openxmlformats.org/officeDocument/2006/relationships/image" Target="../media/image4.sv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4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svg"/><Relationship Id="rId7"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 Id="rId9" Type="http://schemas.openxmlformats.org/officeDocument/2006/relationships/image" Target="../media/image9.png"/></Relationships>
</file>

<file path=ppt/slides/_rels/slide14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svg"/><Relationship Id="rId7"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 Id="rId9" Type="http://schemas.openxmlformats.org/officeDocument/2006/relationships/image" Target="../media/image9.png"/></Relationships>
</file>

<file path=ppt/slides/_rels/slide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14.xml"/><Relationship Id="rId9" Type="http://schemas.openxmlformats.org/officeDocument/2006/relationships/image" Target="../media/image12.png"/></Relationships>
</file>

<file path=ppt/slides/_rels/slide1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1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12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tiff"/><Relationship Id="rId10" Type="http://schemas.microsoft.com/office/2007/relationships/hdphoto" Target="../media/hdphoto9.wdp"/><Relationship Id="rId4" Type="http://schemas.openxmlformats.org/officeDocument/2006/relationships/image" Target="../media/image4.svg"/><Relationship Id="rId9" Type="http://schemas.openxmlformats.org/officeDocument/2006/relationships/image" Target="../media/image60.png"/></Relationships>
</file>

<file path=ppt/slides/_rels/slide1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12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tiff"/><Relationship Id="rId10" Type="http://schemas.microsoft.com/office/2007/relationships/hdphoto" Target="../media/hdphoto9.wdp"/><Relationship Id="rId4" Type="http://schemas.openxmlformats.org/officeDocument/2006/relationships/image" Target="../media/image4.svg"/><Relationship Id="rId9" Type="http://schemas.openxmlformats.org/officeDocument/2006/relationships/image" Target="../media/image60.png"/></Relationships>
</file>

<file path=ppt/slides/_rels/slide155.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7.svg"/><Relationship Id="rId12" Type="http://schemas.openxmlformats.org/officeDocument/2006/relationships/image" Target="../media/image21.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image" Target="../media/image61.png"/><Relationship Id="rId10" Type="http://schemas.openxmlformats.org/officeDocument/2006/relationships/image" Target="../media/image19.svg"/><Relationship Id="rId4" Type="http://schemas.openxmlformats.org/officeDocument/2006/relationships/notesSlide" Target="../notesSlides/notesSlide125.xml"/><Relationship Id="rId9" Type="http://schemas.openxmlformats.org/officeDocument/2006/relationships/image" Target="../media/image18.png"/><Relationship Id="rId14" Type="http://schemas.openxmlformats.org/officeDocument/2006/relationships/image" Target="../media/image12.png"/></Relationships>
</file>

<file path=ppt/slides/_rels/slide15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61.png"/><Relationship Id="rId5" Type="http://schemas.openxmlformats.org/officeDocument/2006/relationships/image" Target="../media/image5.tiff"/><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21.svg"/></Relationships>
</file>

<file path=ppt/slides/_rels/slide15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5.svg"/></Relationships>
</file>

<file path=ppt/slides/_rels/slide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15.xml"/><Relationship Id="rId9" Type="http://schemas.openxmlformats.org/officeDocument/2006/relationships/image" Target="../media/image12.png"/></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6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13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13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66.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7.svg"/><Relationship Id="rId12" Type="http://schemas.openxmlformats.org/officeDocument/2006/relationships/image" Target="../media/image21.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9.svg"/><Relationship Id="rId4" Type="http://schemas.openxmlformats.org/officeDocument/2006/relationships/notesSlide" Target="../notesSlides/notesSlide136.xml"/><Relationship Id="rId9" Type="http://schemas.openxmlformats.org/officeDocument/2006/relationships/image" Target="../media/image18.png"/></Relationships>
</file>

<file path=ppt/slides/_rels/slide16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notesSlide" Target="../notesSlides/notesSlide13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tiff"/><Relationship Id="rId4" Type="http://schemas.openxmlformats.org/officeDocument/2006/relationships/image" Target="../media/image17.svg"/><Relationship Id="rId9" Type="http://schemas.openxmlformats.org/officeDocument/2006/relationships/image" Target="../media/image21.sv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hyperlink" Target="https://eur01.safelinks.protection.outlook.com/?url=https%3A%2F%2Fforms.office.com%2Fr%2F2MnYFFW04x&amp;data=05%7C01%7CJulien.Violette%40harrisfederation.org.uk%7C82654571820b45aa765908db2e9d25e3%7C6a2d2589d6064f9aab534e21aa6b445e%7C1%7C0%7C638155024702127452%7CUnknown%7CTWFpbGZsb3d8eyJWIjoiMC4wLjAwMDAiLCJQIjoiV2luMzIiLCJBTiI6Ik1haWwiLCJXVCI6Mn0%3D%7C3000%7C%7C%7C&amp;sdata=pwW66OY7UowyzYrYbUl61WFolpMqAz9JfdS26uj5CQw%3D&amp;reserved=0" TargetMode="External"/><Relationship Id="rId2" Type="http://schemas.openxmlformats.org/officeDocument/2006/relationships/hyperlink" Target="mailto:julien.violette@harrisfederation.org.uk"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sv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16.xml"/><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7.svg"/><Relationship Id="rId12" Type="http://schemas.openxmlformats.org/officeDocument/2006/relationships/image" Target="../media/image21.svg"/><Relationship Id="rId17" Type="http://schemas.microsoft.com/office/2007/relationships/hdphoto" Target="../media/hdphoto2.wdp"/><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image" Target="../media/image22.png"/><Relationship Id="rId10" Type="http://schemas.openxmlformats.org/officeDocument/2006/relationships/image" Target="../media/image19.svg"/><Relationship Id="rId4" Type="http://schemas.openxmlformats.org/officeDocument/2006/relationships/notesSlide" Target="../notesSlides/notesSlide17.xml"/><Relationship Id="rId9" Type="http://schemas.openxmlformats.org/officeDocument/2006/relationships/image" Target="../media/image18.pn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sv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5.tiff"/><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5.tiff"/><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7.svg"/><Relationship Id="rId12" Type="http://schemas.openxmlformats.org/officeDocument/2006/relationships/image" Target="../media/image21.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9.svg"/><Relationship Id="rId4" Type="http://schemas.openxmlformats.org/officeDocument/2006/relationships/notesSlide" Target="../notesSlides/notesSlide28.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sv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tiff"/><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sv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5.tiff"/><Relationship Id="rId4" Type="http://schemas.openxmlformats.org/officeDocument/2006/relationships/image" Target="../media/image4.sv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46.xml"/><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5.sv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tiff"/><Relationship Id="rId4" Type="http://schemas.openxmlformats.org/officeDocument/2006/relationships/image" Target="../media/image4.svg"/></Relationships>
</file>

<file path=ppt/slides/_rels/slide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sv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tiff"/><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60.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55.xml"/><Relationship Id="rId9" Type="http://schemas.openxmlformats.org/officeDocument/2006/relationships/image" Target="../media/image12.png"/></Relationships>
</file>

<file path=ppt/slides/_rels/slide6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7.svg"/><Relationship Id="rId12" Type="http://schemas.openxmlformats.org/officeDocument/2006/relationships/image" Target="../media/image21.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3.png"/><Relationship Id="rId10" Type="http://schemas.openxmlformats.org/officeDocument/2006/relationships/image" Target="../media/image19.svg"/><Relationship Id="rId4" Type="http://schemas.openxmlformats.org/officeDocument/2006/relationships/notesSlide" Target="../notesSlides/notesSlide56.xml"/><Relationship Id="rId9"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6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60.xml"/><Relationship Id="rId9" Type="http://schemas.openxmlformats.org/officeDocument/2006/relationships/image" Target="../media/image19.svg"/><Relationship Id="rId1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7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7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tiff"/></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tiff"/><Relationship Id="rId4" Type="http://schemas.openxmlformats.org/officeDocument/2006/relationships/image" Target="../media/image4.svg"/></Relationships>
</file>

<file path=ppt/slides/_rels/slide8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69.xml"/><Relationship Id="rId9"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tiff"/><Relationship Id="rId4" Type="http://schemas.openxmlformats.org/officeDocument/2006/relationships/image" Target="../media/image4.svg"/></Relationships>
</file>

<file path=ppt/slides/_rels/slide8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71.xml"/><Relationship Id="rId9" Type="http://schemas.openxmlformats.org/officeDocument/2006/relationships/image" Target="../media/image14.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tiff"/><Relationship Id="rId4" Type="http://schemas.openxmlformats.org/officeDocument/2006/relationships/image" Target="../media/image4.svg"/></Relationships>
</file>

<file path=ppt/slides/_rels/slide8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notesSlide" Target="../notesSlides/notesSlide73.xml"/><Relationship Id="rId9" Type="http://schemas.openxmlformats.org/officeDocument/2006/relationships/image" Target="../media/image9.png"/></Relationships>
</file>

<file path=ppt/slides/_rels/slide8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88.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7.svg"/><Relationship Id="rId12" Type="http://schemas.openxmlformats.org/officeDocument/2006/relationships/image" Target="../media/image21.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image" Target="../media/image44.png"/><Relationship Id="rId10" Type="http://schemas.openxmlformats.org/officeDocument/2006/relationships/image" Target="../media/image19.svg"/><Relationship Id="rId4" Type="http://schemas.openxmlformats.org/officeDocument/2006/relationships/notesSlide" Target="../notesSlides/notesSlide75.xml"/><Relationship Id="rId9" Type="http://schemas.openxmlformats.org/officeDocument/2006/relationships/image" Target="../media/image18.png"/><Relationship Id="rId14" Type="http://schemas.openxmlformats.org/officeDocument/2006/relationships/image" Target="../media/image12.png"/></Relationships>
</file>

<file path=ppt/slides/_rels/slide8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5.tiff"/><Relationship Id="rId4" Type="http://schemas.openxmlformats.org/officeDocument/2006/relationships/image" Target="../media/image4.sv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tiff"/><Relationship Id="rId4" Type="http://schemas.openxmlformats.org/officeDocument/2006/relationships/image" Target="../media/image4.sv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83.xml"/><Relationship Id="rId9" Type="http://schemas.openxmlformats.org/officeDocument/2006/relationships/image" Target="../media/image19.svg"/></Relationships>
</file>

<file path=ppt/slides/_rels/slide9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notesSlide" Target="../notesSlides/notesSlide84.xml"/><Relationship Id="rId9" Type="http://schemas.openxmlformats.org/officeDocument/2006/relationships/image" Target="../media/image33.sv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extLst>
              <p:ext uri="{D42A27DB-BD31-4B8C-83A1-F6EECF244321}">
                <p14:modId xmlns:p14="http://schemas.microsoft.com/office/powerpoint/2010/main" val="1574191386"/>
              </p:ext>
            </p:extLst>
          </p:nvPr>
        </p:nvGraphicFramePr>
        <p:xfrm>
          <a:off x="464610" y="235250"/>
          <a:ext cx="11469723" cy="6356350"/>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86225">
                  <a:extLst>
                    <a:ext uri="{9D8B030D-6E8A-4147-A177-3AD203B41FA5}">
                      <a16:colId xmlns:a16="http://schemas.microsoft.com/office/drawing/2014/main" val="111939444"/>
                    </a:ext>
                  </a:extLst>
                </a:gridCol>
                <a:gridCol w="4333383">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2000">
                          <a:solidFill>
                            <a:schemeClr val="tx1"/>
                          </a:solidFill>
                          <a:effectLst/>
                        </a:rPr>
                        <a:t>Week </a:t>
                      </a:r>
                      <a:br>
                        <a:rPr lang="en-GB" sz="2000">
                          <a:solidFill>
                            <a:schemeClr val="tx1"/>
                          </a:solidFill>
                          <a:effectLst/>
                        </a:rPr>
                      </a:br>
                      <a:r>
                        <a:rPr lang="en-GB" sz="2000">
                          <a:solidFill>
                            <a:schemeClr val="tx1"/>
                          </a:solidFill>
                          <a:effectLst/>
                        </a:rPr>
                        <a:t>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Module / Topic</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Writing</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Key language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000">
                          <a:solidFill>
                            <a:schemeClr val="tx1"/>
                          </a:solidFill>
                          <a:effectLst/>
                        </a:rPr>
                        <a:t>WEEK 7</a:t>
                      </a:r>
                      <a:br>
                        <a:rPr lang="en-GB" sz="2000">
                          <a:solidFill>
                            <a:schemeClr val="tx1"/>
                          </a:solidFill>
                          <a:effectLst/>
                        </a:rPr>
                      </a:br>
                      <a:endParaRPr lang="en-GB" sz="2000">
                        <a:solidFill>
                          <a:schemeClr val="tx1"/>
                        </a:solidFill>
                        <a:effectLst/>
                      </a:endParaRPr>
                    </a:p>
                    <a:p>
                      <a:pPr>
                        <a:lnSpc>
                          <a:spcPct val="107000"/>
                        </a:lnSpc>
                        <a:spcAft>
                          <a:spcPts val="800"/>
                        </a:spcAft>
                      </a:pPr>
                      <a:r>
                        <a:rPr lang="en-GB" sz="2000">
                          <a:solidFill>
                            <a:schemeClr val="tx1"/>
                          </a:solidFill>
                          <a:effectLst/>
                        </a:rPr>
                        <a:t>11/12/23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000">
                          <a:solidFill>
                            <a:srgbClr val="000000"/>
                          </a:solidFill>
                          <a:effectLst/>
                          <a:latin typeface="+mn-lt"/>
                          <a:ea typeface="Times New Roman" panose="02020603050405020304" pitchFamily="18" charset="0"/>
                          <a:cs typeface="Calibri" panose="020F0502020204030204" pitchFamily="34" charset="0"/>
                        </a:rPr>
                        <a:t>Holidays </a:t>
                      </a:r>
                      <a:endParaRPr lang="en-GB"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photo description: using 'hay' + definite article (or number in digit) + noun, practising 3rd person singular and plural with 'estar' + adjectives (contento/triste)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la foto hay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hombre / padre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 mujer / madre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chico / niño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 chica / niña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 padres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 chicos / niños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 abuelos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 + ADJ</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 + ADJ</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contento / triste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000">
                          <a:solidFill>
                            <a:srgbClr val="000000"/>
                          </a:solidFill>
                          <a:effectLst/>
                          <a:latin typeface="+mn-lt"/>
                          <a:ea typeface="Times New Roman" panose="02020603050405020304" pitchFamily="18" charset="0"/>
                          <a:cs typeface="Calibri" panose="020F0502020204030204" pitchFamily="34" charset="0"/>
                        </a:rPr>
                        <a:t>Holidays</a:t>
                      </a:r>
                      <a:endParaRPr lang="en-GB"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translation: focus on accuracy of key verbs in the preterite tense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fui</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jugué</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hice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CR"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preterite</a:t>
                      </a:r>
                      <a:r>
                        <a:rPr lang="es-C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tense  -IR/ER/yo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139666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9" name="TextBox 18">
            <a:extLst>
              <a:ext uri="{FF2B5EF4-FFF2-40B4-BE49-F238E27FC236}">
                <a16:creationId xmlns:a16="http://schemas.microsoft.com/office/drawing/2014/main" id="{54EFFD54-1E32-9162-2F29-451407A47A45}"/>
              </a:ext>
            </a:extLst>
          </p:cNvPr>
          <p:cNvSpPr txBox="1"/>
          <p:nvPr/>
        </p:nvSpPr>
        <p:spPr>
          <a:xfrm>
            <a:off x="560554" y="8748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1" i="0" u="none" strike="noStrike" kern="1200" cap="none" spc="0" normalizeH="0" baseline="0" noProof="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5 / hay / mujeres /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hay / 2 / ni</a:t>
            </a:r>
            <a:r>
              <a:rPr kumimoji="0" lang="en-GB" sz="22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ña</a:t>
            </a:r>
            <a:r>
              <a:rPr kumimoji="0" lang="fr-FR" sz="2200" b="0" i="0" u="none" strike="noStrike" kern="1200" cap="none" spc="0" normalizeH="0" baseline="0" noProof="0">
                <a:ln>
                  <a:noFill/>
                </a:ln>
                <a:solidFill>
                  <a:prstClr val="black"/>
                </a:solidFill>
                <a:effectLst/>
                <a:uLnTx/>
                <a:uFillTx/>
                <a:latin typeface="Calibri" panose="020F0502020204030204"/>
                <a:ea typeface="+mn-ea"/>
                <a:cs typeface="+mn-cs"/>
              </a:rPr>
              <a:t>s</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están / contentos / muy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bajos / son / bastante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frío / hace / mucho 	</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0880C31-9D95-D1AF-C95D-85C43F91BCC4}"/>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
        <p:nvSpPr>
          <p:cNvPr id="5" name="TextBox 4">
            <a:extLst>
              <a:ext uri="{FF2B5EF4-FFF2-40B4-BE49-F238E27FC236}">
                <a16:creationId xmlns:a16="http://schemas.microsoft.com/office/drawing/2014/main" id="{120310F3-9CAA-E8E4-B028-019327BAE16B}"/>
              </a:ext>
            </a:extLst>
          </p:cNvPr>
          <p:cNvSpPr txBox="1"/>
          <p:nvPr/>
        </p:nvSpPr>
        <p:spPr>
          <a:xfrm>
            <a:off x="906454" y="600200"/>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7" name="TextBox 6">
            <a:extLst>
              <a:ext uri="{FF2B5EF4-FFF2-40B4-BE49-F238E27FC236}">
                <a16:creationId xmlns:a16="http://schemas.microsoft.com/office/drawing/2014/main" id="{15D434B3-835B-5E36-52AE-AE451E0D2BBB}"/>
              </a:ext>
            </a:extLst>
          </p:cNvPr>
          <p:cNvSpPr txBox="1"/>
          <p:nvPr/>
        </p:nvSpPr>
        <p:spPr>
          <a:xfrm>
            <a:off x="4306213" y="2027897"/>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Hay 5 mujeres.</a:t>
            </a:r>
          </a:p>
        </p:txBody>
      </p:sp>
      <p:sp>
        <p:nvSpPr>
          <p:cNvPr id="9" name="TextBox 8">
            <a:extLst>
              <a:ext uri="{FF2B5EF4-FFF2-40B4-BE49-F238E27FC236}">
                <a16:creationId xmlns:a16="http://schemas.microsoft.com/office/drawing/2014/main" id="{B44D310B-5415-7F3A-5194-4E2FC639DF8B}"/>
              </a:ext>
            </a:extLst>
          </p:cNvPr>
          <p:cNvSpPr txBox="1"/>
          <p:nvPr/>
        </p:nvSpPr>
        <p:spPr>
          <a:xfrm>
            <a:off x="4322755" y="2716989"/>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Hay 2 niñas. </a:t>
            </a:r>
          </a:p>
        </p:txBody>
      </p:sp>
      <p:sp>
        <p:nvSpPr>
          <p:cNvPr id="10" name="TextBox 9">
            <a:extLst>
              <a:ext uri="{FF2B5EF4-FFF2-40B4-BE49-F238E27FC236}">
                <a16:creationId xmlns:a16="http://schemas.microsoft.com/office/drawing/2014/main" id="{00D6F6D4-6788-C283-89F5-62F6ABAB68CA}"/>
              </a:ext>
            </a:extLst>
          </p:cNvPr>
          <p:cNvSpPr txBox="1"/>
          <p:nvPr/>
        </p:nvSpPr>
        <p:spPr>
          <a:xfrm>
            <a:off x="4306213" y="3372370"/>
            <a:ext cx="3297245"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Están muy contentos. </a:t>
            </a:r>
          </a:p>
        </p:txBody>
      </p:sp>
      <p:sp>
        <p:nvSpPr>
          <p:cNvPr id="11" name="TextBox 10">
            <a:extLst>
              <a:ext uri="{FF2B5EF4-FFF2-40B4-BE49-F238E27FC236}">
                <a16:creationId xmlns:a16="http://schemas.microsoft.com/office/drawing/2014/main" id="{B4034D3E-2C9A-219A-4BD9-769980F014F1}"/>
              </a:ext>
            </a:extLst>
          </p:cNvPr>
          <p:cNvSpPr txBox="1"/>
          <p:nvPr/>
        </p:nvSpPr>
        <p:spPr>
          <a:xfrm>
            <a:off x="4287887" y="4021576"/>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Son bastante bajos.</a:t>
            </a:r>
          </a:p>
        </p:txBody>
      </p:sp>
      <p:sp>
        <p:nvSpPr>
          <p:cNvPr id="12" name="TextBox 11">
            <a:extLst>
              <a:ext uri="{FF2B5EF4-FFF2-40B4-BE49-F238E27FC236}">
                <a16:creationId xmlns:a16="http://schemas.microsoft.com/office/drawing/2014/main" id="{84094590-6491-8560-301F-D3A9DEDB5DF6}"/>
              </a:ext>
            </a:extLst>
          </p:cNvPr>
          <p:cNvSpPr txBox="1"/>
          <p:nvPr/>
        </p:nvSpPr>
        <p:spPr>
          <a:xfrm>
            <a:off x="4306213" y="4694867"/>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Hace mucho frío.</a:t>
            </a:r>
          </a:p>
        </p:txBody>
      </p:sp>
      <p:sp>
        <p:nvSpPr>
          <p:cNvPr id="21" name="TextBox 20">
            <a:extLst>
              <a:ext uri="{FF2B5EF4-FFF2-40B4-BE49-F238E27FC236}">
                <a16:creationId xmlns:a16="http://schemas.microsoft.com/office/drawing/2014/main" id="{CF13BBA8-3958-523B-CDE6-EFC1802A26EF}"/>
              </a:ext>
            </a:extLst>
          </p:cNvPr>
          <p:cNvSpPr txBox="1"/>
          <p:nvPr/>
        </p:nvSpPr>
        <p:spPr>
          <a:xfrm>
            <a:off x="7232371" y="2091235"/>
            <a:ext cx="2935873"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There are 5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women</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3ED25F48-C12F-150A-E5D2-B6E5762C4520}"/>
              </a:ext>
            </a:extLst>
          </p:cNvPr>
          <p:cNvSpPr txBox="1"/>
          <p:nvPr/>
        </p:nvSpPr>
        <p:spPr>
          <a:xfrm>
            <a:off x="7232371" y="2747766"/>
            <a:ext cx="2345926"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There are 2 girls.</a:t>
            </a:r>
          </a:p>
        </p:txBody>
      </p:sp>
      <p:sp>
        <p:nvSpPr>
          <p:cNvPr id="23" name="TextBox 22">
            <a:extLst>
              <a:ext uri="{FF2B5EF4-FFF2-40B4-BE49-F238E27FC236}">
                <a16:creationId xmlns:a16="http://schemas.microsoft.com/office/drawing/2014/main" id="{D4B48BC9-7467-E28C-0A79-77415DE3B25E}"/>
              </a:ext>
            </a:extLst>
          </p:cNvPr>
          <p:cNvSpPr txBox="1"/>
          <p:nvPr/>
        </p:nvSpPr>
        <p:spPr>
          <a:xfrm>
            <a:off x="7232371" y="3422559"/>
            <a:ext cx="3280729"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They</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ar</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e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very</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happy.</a:t>
            </a:r>
          </a:p>
        </p:txBody>
      </p:sp>
      <p:sp>
        <p:nvSpPr>
          <p:cNvPr id="24" name="TextBox 23">
            <a:extLst>
              <a:ext uri="{FF2B5EF4-FFF2-40B4-BE49-F238E27FC236}">
                <a16:creationId xmlns:a16="http://schemas.microsoft.com/office/drawing/2014/main" id="{D817D2E1-DDBC-B2DC-9CE7-DFBE2479C847}"/>
              </a:ext>
            </a:extLst>
          </p:cNvPr>
          <p:cNvSpPr txBox="1"/>
          <p:nvPr/>
        </p:nvSpPr>
        <p:spPr>
          <a:xfrm>
            <a:off x="7203398" y="4086993"/>
            <a:ext cx="2556829"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They</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are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quite</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short.</a:t>
            </a:r>
          </a:p>
        </p:txBody>
      </p:sp>
      <p:sp>
        <p:nvSpPr>
          <p:cNvPr id="25" name="TextBox 24">
            <a:extLst>
              <a:ext uri="{FF2B5EF4-FFF2-40B4-BE49-F238E27FC236}">
                <a16:creationId xmlns:a16="http://schemas.microsoft.com/office/drawing/2014/main" id="{7A58B561-B49E-E47A-8728-DEBD15E147F6}"/>
              </a:ext>
            </a:extLst>
          </p:cNvPr>
          <p:cNvSpPr txBox="1"/>
          <p:nvPr/>
        </p:nvSpPr>
        <p:spPr>
          <a:xfrm>
            <a:off x="7232371" y="4757937"/>
            <a:ext cx="2633029"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It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is</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very</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cold.</a:t>
            </a:r>
          </a:p>
        </p:txBody>
      </p:sp>
    </p:spTree>
    <p:extLst>
      <p:ext uri="{BB962C8B-B14F-4D97-AF65-F5344CB8AC3E}">
        <p14:creationId xmlns:p14="http://schemas.microsoft.com/office/powerpoint/2010/main" val="91398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21" grpId="0" animBg="1"/>
      <p:bldP spid="22" grpId="0" animBg="1"/>
      <p:bldP spid="23" grpId="0" animBg="1"/>
      <p:bldP spid="24" grpId="0" animBg="1"/>
      <p:bldP spid="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tackling bullet points that are unknown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Q4 90-word</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Cómo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se dice …?</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played</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am going to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was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 going to be</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Rectangle 1">
            <a:extLst>
              <a:ext uri="{FF2B5EF4-FFF2-40B4-BE49-F238E27FC236}">
                <a16:creationId xmlns:a16="http://schemas.microsoft.com/office/drawing/2014/main" id="{3702EB94-15B1-25AB-7AB4-9BB2D5D55AA7}"/>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4 sentences to describe this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0BA84C5-6B11-66F1-A52E-34A3FEBCC9A2}"/>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83388" y="3683819"/>
            <a:ext cx="4044380" cy="2696253"/>
          </a:xfrm>
          <a:prstGeom prst="rect">
            <a:avLst/>
          </a:prstGeom>
        </p:spPr>
      </p:pic>
      <p:pic>
        <p:nvPicPr>
          <p:cNvPr id="7" name="Picture 6">
            <a:extLst>
              <a:ext uri="{FF2B5EF4-FFF2-40B4-BE49-F238E27FC236}">
                <a16:creationId xmlns:a16="http://schemas.microsoft.com/office/drawing/2014/main" id="{6CA2A19B-3B6D-D7FB-B4CA-D2C64C13B4C1}"/>
              </a:ext>
            </a:extLst>
          </p:cNvPr>
          <p:cNvPicPr>
            <a:picLocks noChangeAspect="1"/>
          </p:cNvPicPr>
          <p:nvPr/>
        </p:nvPicPr>
        <p:blipFill rotWithShape="1">
          <a:blip r:embed="rId10"/>
          <a:srcRect t="54395"/>
          <a:stretch/>
        </p:blipFill>
        <p:spPr>
          <a:xfrm>
            <a:off x="4227768" y="3683819"/>
            <a:ext cx="4490688" cy="2696253"/>
          </a:xfrm>
          <a:prstGeom prst="rect">
            <a:avLst/>
          </a:prstGeom>
        </p:spPr>
      </p:pic>
      <p:sp>
        <p:nvSpPr>
          <p:cNvPr id="9" name="TextBox 8">
            <a:extLst>
              <a:ext uri="{FF2B5EF4-FFF2-40B4-BE49-F238E27FC236}">
                <a16:creationId xmlns:a16="http://schemas.microsoft.com/office/drawing/2014/main" id="{C2D5D47C-C4AC-FEE7-567F-3EA500867CE3}"/>
              </a:ext>
            </a:extLst>
          </p:cNvPr>
          <p:cNvSpPr txBox="1"/>
          <p:nvPr/>
        </p:nvSpPr>
        <p:spPr>
          <a:xfrm>
            <a:off x="1371600" y="54313"/>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10" name="TextBox 9">
            <a:extLst>
              <a:ext uri="{FF2B5EF4-FFF2-40B4-BE49-F238E27FC236}">
                <a16:creationId xmlns:a16="http://schemas.microsoft.com/office/drawing/2014/main" id="{64373C19-E60F-A7D0-D35B-6F18C1160474}"/>
              </a:ext>
            </a:extLst>
          </p:cNvPr>
          <p:cNvSpPr txBox="1"/>
          <p:nvPr/>
        </p:nvSpPr>
        <p:spPr>
          <a:xfrm>
            <a:off x="4747023" y="3543566"/>
            <a:ext cx="39714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En la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foto</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hay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muchas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personas.</a:t>
            </a:r>
          </a:p>
        </p:txBody>
      </p:sp>
      <p:sp>
        <p:nvSpPr>
          <p:cNvPr id="11" name="TextBox 10">
            <a:extLst>
              <a:ext uri="{FF2B5EF4-FFF2-40B4-BE49-F238E27FC236}">
                <a16:creationId xmlns:a16="http://schemas.microsoft.com/office/drawing/2014/main" id="{3DF1BA39-07DF-F7C9-3982-B2EEDCC73ACF}"/>
              </a:ext>
            </a:extLst>
          </p:cNvPr>
          <p:cNvSpPr txBox="1"/>
          <p:nvPr/>
        </p:nvSpPr>
        <p:spPr>
          <a:xfrm>
            <a:off x="4796083" y="4526367"/>
            <a:ext cx="3971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Hay un mercado.</a:t>
            </a:r>
          </a:p>
        </p:txBody>
      </p:sp>
      <p:sp>
        <p:nvSpPr>
          <p:cNvPr id="13" name="TextBox 12">
            <a:extLst>
              <a:ext uri="{FF2B5EF4-FFF2-40B4-BE49-F238E27FC236}">
                <a16:creationId xmlns:a16="http://schemas.microsoft.com/office/drawing/2014/main" id="{6877A194-FB1B-18E5-4F22-193E9CE2E167}"/>
              </a:ext>
            </a:extLst>
          </p:cNvPr>
          <p:cNvSpPr txBox="1"/>
          <p:nvPr/>
        </p:nvSpPr>
        <p:spPr>
          <a:xfrm>
            <a:off x="4787555" y="5170604"/>
            <a:ext cx="3971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Hay hombres.</a:t>
            </a:r>
          </a:p>
        </p:txBody>
      </p:sp>
      <p:sp>
        <p:nvSpPr>
          <p:cNvPr id="15" name="TextBox 14">
            <a:extLst>
              <a:ext uri="{FF2B5EF4-FFF2-40B4-BE49-F238E27FC236}">
                <a16:creationId xmlns:a16="http://schemas.microsoft.com/office/drawing/2014/main" id="{8E95AA19-87B2-EFDC-080F-ED8BF7D94F3B}"/>
              </a:ext>
            </a:extLst>
          </p:cNvPr>
          <p:cNvSpPr txBox="1"/>
          <p:nvPr/>
        </p:nvSpPr>
        <p:spPr>
          <a:xfrm>
            <a:off x="4807822" y="5798945"/>
            <a:ext cx="3971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Hay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mujeres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5462EB14-5B01-D2ED-0986-30702B13FE6A}"/>
              </a:ext>
            </a:extLst>
          </p:cNvPr>
          <p:cNvSpPr txBox="1"/>
          <p:nvPr/>
        </p:nvSpPr>
        <p:spPr>
          <a:xfrm>
            <a:off x="10422048" y="3754814"/>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juego</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ACCF301-FA12-1687-8546-EA2D69084A45}"/>
              </a:ext>
            </a:extLst>
          </p:cNvPr>
          <p:cNvSpPr txBox="1"/>
          <p:nvPr/>
        </p:nvSpPr>
        <p:spPr>
          <a:xfrm>
            <a:off x="10436503" y="4224315"/>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jugué</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A314B8C-F480-21C2-6A37-AC8393D700AE}"/>
              </a:ext>
            </a:extLst>
          </p:cNvPr>
          <p:cNvSpPr txBox="1"/>
          <p:nvPr/>
        </p:nvSpPr>
        <p:spPr>
          <a:xfrm>
            <a:off x="9440008" y="4679551"/>
            <a:ext cx="2225519"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jugar</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ECEA3CA-EB0F-C53F-756A-48A492645023}"/>
              </a:ext>
            </a:extLst>
          </p:cNvPr>
          <p:cNvSpPr txBox="1"/>
          <p:nvPr/>
        </p:nvSpPr>
        <p:spPr>
          <a:xfrm>
            <a:off x="9933971" y="5134787"/>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es</a:t>
            </a:r>
          </a:p>
        </p:txBody>
      </p:sp>
      <p:sp>
        <p:nvSpPr>
          <p:cNvPr id="20" name="TextBox 19">
            <a:extLst>
              <a:ext uri="{FF2B5EF4-FFF2-40B4-BE49-F238E27FC236}">
                <a16:creationId xmlns:a16="http://schemas.microsoft.com/office/drawing/2014/main" id="{4FE0B27A-BAC7-8BDC-C87B-BA990FCC0720}"/>
              </a:ext>
            </a:extLst>
          </p:cNvPr>
          <p:cNvSpPr txBox="1"/>
          <p:nvPr/>
        </p:nvSpPr>
        <p:spPr>
          <a:xfrm>
            <a:off x="10209476" y="5568112"/>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era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fue</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E49539C-5EC0-425F-64F5-FA160D1413AC}"/>
              </a:ext>
            </a:extLst>
          </p:cNvPr>
          <p:cNvSpPr txBox="1"/>
          <p:nvPr/>
        </p:nvSpPr>
        <p:spPr>
          <a:xfrm>
            <a:off x="9440008" y="6002975"/>
            <a:ext cx="1936527"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 ser</a:t>
            </a:r>
            <a:endPar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18280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6" grpId="0" animBg="1"/>
      <p:bldP spid="17" grpId="0" animBg="1"/>
      <p:bldP spid="18" grpId="0" animBg="1"/>
      <p:bldP spid="19" grpId="0" animBg="1"/>
      <p:bldP spid="20" grpId="0" animBg="1"/>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29" y="932503"/>
            <a:ext cx="999701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previous weeks, we have practised translating sentences in the past and future accurately.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these sentences without support in exam conditions:</a:t>
            </a:r>
          </a:p>
        </p:txBody>
      </p:sp>
      <p:sp>
        <p:nvSpPr>
          <p:cNvPr id="18" name="TextBox 17">
            <a:extLst>
              <a:ext uri="{FF2B5EF4-FFF2-40B4-BE49-F238E27FC236}">
                <a16:creationId xmlns:a16="http://schemas.microsoft.com/office/drawing/2014/main" id="{71CE40EA-AC5B-D6C3-FE39-0461DCD86B5A}"/>
              </a:ext>
            </a:extLst>
          </p:cNvPr>
          <p:cNvSpPr txBox="1"/>
          <p:nvPr/>
        </p:nvSpPr>
        <p:spPr>
          <a:xfrm>
            <a:off x="727788" y="2243271"/>
            <a:ext cx="8977991" cy="2204899"/>
          </a:xfrm>
          <a:prstGeom prst="rect">
            <a:avLst/>
          </a:prstGeom>
          <a:noFill/>
          <a:ln>
            <a:solidFill>
              <a:schemeClr val="accent2">
                <a:lumMod val="75000"/>
              </a:schemeClr>
            </a:solidFill>
          </a:ln>
        </p:spPr>
        <p:txBody>
          <a:bodyPr wrap="square">
            <a:spAutoFit/>
          </a:bodyPr>
          <a:lstStyle/>
          <a:p>
            <a:pPr marL="1714500" marR="0" lvl="3"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Last week-end, I played football in the park.</a:t>
            </a:r>
          </a:p>
          <a:p>
            <a:pPr marL="1714500" marR="0" lvl="3"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Last year, I went on holiday to Spain.</a:t>
            </a:r>
          </a:p>
          <a:p>
            <a:pPr marL="1714500" marR="0" lvl="3"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Yesterday, I ate in a restaurant with my family.</a:t>
            </a:r>
          </a:p>
        </p:txBody>
      </p:sp>
      <p:sp>
        <p:nvSpPr>
          <p:cNvPr id="10" name="TextBox 9">
            <a:extLst>
              <a:ext uri="{FF2B5EF4-FFF2-40B4-BE49-F238E27FC236}">
                <a16:creationId xmlns:a16="http://schemas.microsoft.com/office/drawing/2014/main" id="{9E32B78D-D7C1-3460-EDBF-1990D4A7371A}"/>
              </a:ext>
            </a:extLst>
          </p:cNvPr>
          <p:cNvSpPr txBox="1"/>
          <p:nvPr/>
        </p:nvSpPr>
        <p:spPr>
          <a:xfrm>
            <a:off x="727788" y="4448170"/>
            <a:ext cx="8977991" cy="1466235"/>
          </a:xfrm>
          <a:prstGeom prst="rect">
            <a:avLst/>
          </a:prstGeom>
          <a:noFill/>
          <a:ln>
            <a:solidFill>
              <a:srgbClr val="00B050"/>
            </a:solidFill>
          </a:ln>
        </p:spPr>
        <p:txBody>
          <a:bodyPr wrap="square">
            <a:spAutoFit/>
          </a:bodyPr>
          <a:lstStyle/>
          <a:p>
            <a:pPr marL="1828800" marR="0" lvl="3" indent="-457200" algn="l" defTabSz="914400" rtl="0" eaLnBrk="1" fontAlgn="auto" latinLnBrk="0" hangingPunct="1">
              <a:lnSpc>
                <a:spcPct val="200000"/>
              </a:lnSpc>
              <a:spcBef>
                <a:spcPts val="0"/>
              </a:spcBef>
              <a:spcAft>
                <a:spcPts val="0"/>
              </a:spcAft>
              <a:buClrTx/>
              <a:buSzTx/>
              <a:buFont typeface="+mj-lt"/>
              <a:buAutoNum type="arabicPeriod" startAt="4"/>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future, I’m going to study Spanish.</a:t>
            </a:r>
          </a:p>
          <a:p>
            <a:pPr marL="1828800" marR="0" lvl="3" indent="-457200" algn="l" defTabSz="914400" rtl="0" eaLnBrk="1" fontAlgn="auto" latinLnBrk="0" hangingPunct="1">
              <a:lnSpc>
                <a:spcPct val="200000"/>
              </a:lnSpc>
              <a:spcBef>
                <a:spcPts val="0"/>
              </a:spcBef>
              <a:spcAft>
                <a:spcPts val="0"/>
              </a:spcAft>
              <a:buClrTx/>
              <a:buSzTx/>
              <a:buFont typeface="+mj-lt"/>
              <a:buAutoNum type="arabicPeriod" startAt="4"/>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Next week, I’m going to buy a new tablet.</a:t>
            </a:r>
          </a:p>
        </p:txBody>
      </p:sp>
      <p:sp>
        <p:nvSpPr>
          <p:cNvPr id="11" name="TextBox 10">
            <a:extLst>
              <a:ext uri="{FF2B5EF4-FFF2-40B4-BE49-F238E27FC236}">
                <a16:creationId xmlns:a16="http://schemas.microsoft.com/office/drawing/2014/main" id="{91B8CDD5-917D-3A47-7C40-1D8972536044}"/>
              </a:ext>
            </a:extLst>
          </p:cNvPr>
          <p:cNvSpPr txBox="1"/>
          <p:nvPr/>
        </p:nvSpPr>
        <p:spPr>
          <a:xfrm>
            <a:off x="972757" y="3003780"/>
            <a:ext cx="8100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Past</a:t>
            </a:r>
          </a:p>
        </p:txBody>
      </p:sp>
      <p:sp>
        <p:nvSpPr>
          <p:cNvPr id="12" name="TextBox 11">
            <a:extLst>
              <a:ext uri="{FF2B5EF4-FFF2-40B4-BE49-F238E27FC236}">
                <a16:creationId xmlns:a16="http://schemas.microsoft.com/office/drawing/2014/main" id="{6F372183-F1F2-8625-F0AD-1DB20865A5AF}"/>
              </a:ext>
            </a:extLst>
          </p:cNvPr>
          <p:cNvSpPr txBox="1"/>
          <p:nvPr/>
        </p:nvSpPr>
        <p:spPr>
          <a:xfrm>
            <a:off x="795337" y="4841323"/>
            <a:ext cx="11648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B050"/>
                </a:solidFill>
                <a:effectLst/>
                <a:uLnTx/>
                <a:uFillTx/>
                <a:latin typeface="Calibri" panose="020F0502020204030204"/>
                <a:ea typeface="+mn-ea"/>
                <a:cs typeface="+mn-cs"/>
              </a:rPr>
              <a:t>Future</a:t>
            </a:r>
          </a:p>
        </p:txBody>
      </p:sp>
    </p:spTree>
    <p:extLst>
      <p:ext uri="{BB962C8B-B14F-4D97-AF65-F5344CB8AC3E}">
        <p14:creationId xmlns:p14="http://schemas.microsoft.com/office/powerpoint/2010/main" val="317617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par>
                                <p:cTn id="8" presetID="1" presetClass="mediacall" presetSubtype="0" fill="hold" nodeType="withEffect">
                                  <p:stCondLst>
                                    <p:cond delay="0"/>
                                  </p:stCondLst>
                                  <p:childTnLst>
                                    <p:cmd type="call" cmd="playFrom(0.0)">
                                      <p:cBhvr>
                                        <p:cTn id="9"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031" y="270224"/>
            <a:ext cx="474613" cy="474613"/>
          </a:xfrm>
          <a:prstGeom prst="rect">
            <a:avLst/>
          </a:prstGeom>
        </p:spPr>
      </p:pic>
      <p:sp>
        <p:nvSpPr>
          <p:cNvPr id="17" name="TextBox 16">
            <a:extLst>
              <a:ext uri="{FF2B5EF4-FFF2-40B4-BE49-F238E27FC236}">
                <a16:creationId xmlns:a16="http://schemas.microsoft.com/office/drawing/2014/main" id="{8C4D5016-9838-2894-96CF-714266ECBC64}"/>
              </a:ext>
            </a:extLst>
          </p:cNvPr>
          <p:cNvSpPr txBox="1"/>
          <p:nvPr/>
        </p:nvSpPr>
        <p:spPr>
          <a:xfrm>
            <a:off x="1061229" y="932503"/>
            <a:ext cx="99970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these sentences without support in exam conditions:</a:t>
            </a:r>
          </a:p>
        </p:txBody>
      </p:sp>
      <p:sp>
        <p:nvSpPr>
          <p:cNvPr id="18" name="TextBox 17">
            <a:extLst>
              <a:ext uri="{FF2B5EF4-FFF2-40B4-BE49-F238E27FC236}">
                <a16:creationId xmlns:a16="http://schemas.microsoft.com/office/drawing/2014/main" id="{71CE40EA-AC5B-D6C3-FE39-0461DCD86B5A}"/>
              </a:ext>
            </a:extLst>
          </p:cNvPr>
          <p:cNvSpPr txBox="1"/>
          <p:nvPr/>
        </p:nvSpPr>
        <p:spPr>
          <a:xfrm>
            <a:off x="1032644" y="2243271"/>
            <a:ext cx="8673135" cy="3682226"/>
          </a:xfrm>
          <a:prstGeom prst="rect">
            <a:avLst/>
          </a:prstGeom>
          <a:noFill/>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Last weekend, I played football in the park.</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Last year, I went on holiday to Spain.</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Yesterday, I ate in a restaurant with my family.</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future, I’m going to study Spanish.</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Next week, I’m going to buy a new tablet.</a:t>
            </a:r>
          </a:p>
        </p:txBody>
      </p:sp>
      <p:sp>
        <p:nvSpPr>
          <p:cNvPr id="4" name="TextBox 3">
            <a:extLst>
              <a:ext uri="{FF2B5EF4-FFF2-40B4-BE49-F238E27FC236}">
                <a16:creationId xmlns:a16="http://schemas.microsoft.com/office/drawing/2014/main" id="{94354BAC-D917-7A45-B13D-C6D7F339AACD}"/>
              </a:ext>
            </a:extLst>
          </p:cNvPr>
          <p:cNvSpPr txBox="1"/>
          <p:nvPr/>
        </p:nvSpPr>
        <p:spPr>
          <a:xfrm>
            <a:off x="0" y="54313"/>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10" name="TextBox 9">
            <a:extLst>
              <a:ext uri="{FF2B5EF4-FFF2-40B4-BE49-F238E27FC236}">
                <a16:creationId xmlns:a16="http://schemas.microsoft.com/office/drawing/2014/main" id="{BCC726E8-603B-758B-FC6F-AC3DC6B6C835}"/>
              </a:ext>
            </a:extLst>
          </p:cNvPr>
          <p:cNvSpPr txBox="1"/>
          <p:nvPr/>
        </p:nvSpPr>
        <p:spPr>
          <a:xfrm>
            <a:off x="3291447" y="2817082"/>
            <a:ext cx="8362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El fin de semana pasado, jugué al fútbol en el parque.</a:t>
            </a:r>
          </a:p>
        </p:txBody>
      </p:sp>
      <p:sp>
        <p:nvSpPr>
          <p:cNvPr id="19" name="TextBox 18">
            <a:extLst>
              <a:ext uri="{FF2B5EF4-FFF2-40B4-BE49-F238E27FC236}">
                <a16:creationId xmlns:a16="http://schemas.microsoft.com/office/drawing/2014/main" id="{DFEDB1AF-9FFA-BEAD-16BF-2BDF4C18F91E}"/>
              </a:ext>
            </a:extLst>
          </p:cNvPr>
          <p:cNvSpPr txBox="1"/>
          <p:nvPr/>
        </p:nvSpPr>
        <p:spPr>
          <a:xfrm>
            <a:off x="3291448" y="3531188"/>
            <a:ext cx="731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El año pasado, fui de vacaciones a España.</a:t>
            </a:r>
          </a:p>
        </p:txBody>
      </p:sp>
      <p:sp>
        <p:nvSpPr>
          <p:cNvPr id="20" name="TextBox 19">
            <a:extLst>
              <a:ext uri="{FF2B5EF4-FFF2-40B4-BE49-F238E27FC236}">
                <a16:creationId xmlns:a16="http://schemas.microsoft.com/office/drawing/2014/main" id="{3B54D17F-5366-69B4-3764-DF38129C6FCA}"/>
              </a:ext>
            </a:extLst>
          </p:cNvPr>
          <p:cNvSpPr txBox="1"/>
          <p:nvPr/>
        </p:nvSpPr>
        <p:spPr>
          <a:xfrm>
            <a:off x="3291447" y="4315516"/>
            <a:ext cx="7867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Ayer, comí en un restaurante con mi familia.</a:t>
            </a:r>
          </a:p>
        </p:txBody>
      </p:sp>
      <p:sp>
        <p:nvSpPr>
          <p:cNvPr id="21" name="TextBox 20">
            <a:extLst>
              <a:ext uri="{FF2B5EF4-FFF2-40B4-BE49-F238E27FC236}">
                <a16:creationId xmlns:a16="http://schemas.microsoft.com/office/drawing/2014/main" id="{68BFFD8F-E0FA-8273-6107-F7E8C6BB924A}"/>
              </a:ext>
            </a:extLst>
          </p:cNvPr>
          <p:cNvSpPr txBox="1"/>
          <p:nvPr/>
        </p:nvSpPr>
        <p:spPr>
          <a:xfrm>
            <a:off x="3291447" y="5099844"/>
            <a:ext cx="731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En el futuro, voy a estudiar español.</a:t>
            </a:r>
          </a:p>
        </p:txBody>
      </p:sp>
      <p:sp>
        <p:nvSpPr>
          <p:cNvPr id="22" name="TextBox 21">
            <a:extLst>
              <a:ext uri="{FF2B5EF4-FFF2-40B4-BE49-F238E27FC236}">
                <a16:creationId xmlns:a16="http://schemas.microsoft.com/office/drawing/2014/main" id="{C693186C-B37B-A448-5A14-5692F0FA6C77}"/>
              </a:ext>
            </a:extLst>
          </p:cNvPr>
          <p:cNvSpPr txBox="1"/>
          <p:nvPr/>
        </p:nvSpPr>
        <p:spPr>
          <a:xfrm>
            <a:off x="3291446" y="5836106"/>
            <a:ext cx="89005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La próxima semana, voy a comprar una nueva tableta.</a:t>
            </a:r>
          </a:p>
        </p:txBody>
      </p:sp>
    </p:spTree>
    <p:extLst>
      <p:ext uri="{BB962C8B-B14F-4D97-AF65-F5344CB8AC3E}">
        <p14:creationId xmlns:p14="http://schemas.microsoft.com/office/powerpoint/2010/main" val="6146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noProof="1">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81362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4800" b="1" i="0" u="none" strike="noStrike" kern="1200" cap="none" spc="0" normalizeH="0" baseline="0" noProof="1">
                  <a:ln>
                    <a:noFill/>
                  </a:ln>
                  <a:solidFill>
                    <a:prstClr val="black"/>
                  </a:solidFill>
                  <a:effectLst/>
                  <a:uLnTx/>
                  <a:uFillTx/>
                  <a:latin typeface="Calibri" panose="020F0502020204030204"/>
                  <a:ea typeface="+mn-ea"/>
                  <a:cs typeface="+mn-cs"/>
                </a:rPr>
                <a:t>Vocabulary – 40-word question</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90115" y="989860"/>
            <a:ext cx="5086735" cy="361167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318655" y="1030301"/>
            <a:ext cx="5046889" cy="35712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1"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Instructions – common phrases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Estás…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de vacaciones	</a:t>
            </a:r>
            <a:r>
              <a:rPr kumimoji="0" lang="es-PE"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on holiday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Escribes …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 are writing…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una carta            </a:t>
            </a:r>
            <a:r>
              <a:rPr kumimoji="0" lang="es-PE"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 letter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a tu amigo español</a:t>
            </a:r>
            <a:r>
              <a:rPr kumimoji="0" lang="es-PE"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to your Spanish friend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mn-ea"/>
                <a:cs typeface="Calibri" panose="020F0502020204030204" pitchFamily="34" charset="0"/>
              </a:rPr>
              <a:t>un blog</a:t>
            </a:r>
            <a:r>
              <a:rPr kumimoji="0" lang="es-PE"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 blog</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Sobre …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about…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vida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your life</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tiempo libre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free time</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salud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health</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instituto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school</a:t>
            </a:r>
          </a:p>
        </p:txBody>
      </p:sp>
      <p:sp>
        <p:nvSpPr>
          <p:cNvPr id="22" name="Rectangle: Rounded Corners 21">
            <a:extLst>
              <a:ext uri="{FF2B5EF4-FFF2-40B4-BE49-F238E27FC236}">
                <a16:creationId xmlns:a16="http://schemas.microsoft.com/office/drawing/2014/main" id="{186E6DC7-E2BC-9E26-E6DC-885B5007C561}"/>
              </a:ext>
            </a:extLst>
          </p:cNvPr>
          <p:cNvSpPr/>
          <p:nvPr/>
        </p:nvSpPr>
        <p:spPr>
          <a:xfrm>
            <a:off x="5405390" y="1010732"/>
            <a:ext cx="6540839" cy="338077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E8B2926-821A-496F-1921-551718BA93E4}"/>
              </a:ext>
            </a:extLst>
          </p:cNvPr>
          <p:cNvSpPr txBox="1"/>
          <p:nvPr/>
        </p:nvSpPr>
        <p:spPr>
          <a:xfrm>
            <a:off x="5405391" y="1009581"/>
            <a:ext cx="6477724" cy="344190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1"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Bullet points – common phrases/nouns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el tiempo/el clima</a:t>
            </a: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weather</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los profesores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teachers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las redes sociales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social networks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las asignaturas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school subjects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los edificios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buildings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la comida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food</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deporte favorito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favourite sport</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el alojamiento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accommodation</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 ciudad / pueblo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city / town</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donde vives</a:t>
            </a:r>
            <a:r>
              <a:rPr kumimoji="0" lang="en-GB" sz="16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where you live</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donde estás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where you are</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BF0272E3-FFBB-FF84-D951-D86FAE72E4B3}"/>
              </a:ext>
            </a:extLst>
          </p:cNvPr>
          <p:cNvSpPr/>
          <p:nvPr/>
        </p:nvSpPr>
        <p:spPr>
          <a:xfrm>
            <a:off x="88426" y="4677210"/>
            <a:ext cx="10897842" cy="211714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EC502B2-FB9F-260F-A568-9B6D57313199}"/>
              </a:ext>
            </a:extLst>
          </p:cNvPr>
          <p:cNvSpPr txBox="1"/>
          <p:nvPr/>
        </p:nvSpPr>
        <p:spPr>
          <a:xfrm>
            <a:off x="190115" y="4703257"/>
            <a:ext cx="10836000" cy="2585323"/>
          </a:xfrm>
          <a:prstGeom prst="rect">
            <a:avLst/>
          </a:prstGeom>
          <a:noFill/>
          <a:ln>
            <a:noFill/>
          </a:ln>
        </p:spPr>
        <p:txBody>
          <a:bodyPr wrap="square" numCol="2">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structures to use for the 40-word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el/la/los/las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7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encanta(n) el/la/los/las  </a:t>
            </a:r>
            <a:r>
              <a:rPr kumimoji="0" lang="es-PE" sz="17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love (the)</a:t>
            </a:r>
            <a:endPar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7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 me gusta(n) el/la/los/las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do not like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odio el/la/los/las.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hate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s-PE"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think that </a:t>
            </a:r>
            <a:r>
              <a:rPr kumimoji="0" lang="es-PE" sz="1800" b="1"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it 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porque </a:t>
            </a:r>
            <a:r>
              <a:rPr kumimoji="0" lang="es-PE"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a:t>
            </a: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 </a:t>
            </a:r>
            <a:r>
              <a:rPr kumimoji="0" lang="es-PE" sz="18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interesante(s)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interesting </a:t>
            </a: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genial(es)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great</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divertido/a(s)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fun</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terrible(s)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terrible</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horrible(s)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horrible</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aburrido/a(s)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boring </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EA56565-8148-FABA-E45C-03E41C04841D}"/>
              </a:ext>
            </a:extLst>
          </p:cNvPr>
          <p:cNvSpPr txBox="1"/>
          <p:nvPr/>
        </p:nvSpPr>
        <p:spPr>
          <a:xfrm>
            <a:off x="8959594" y="4839215"/>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4000" b="0" i="0" u="none" strike="noStrike" kern="1200" cap="none" spc="0" normalizeH="0" baseline="0" noProof="1">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PE"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DE6BC06-A73C-841C-1465-14D3A573CB00}"/>
              </a:ext>
            </a:extLst>
          </p:cNvPr>
          <p:cNvSpPr txBox="1"/>
          <p:nvPr/>
        </p:nvSpPr>
        <p:spPr>
          <a:xfrm>
            <a:off x="8979052" y="5760234"/>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4000" b="0" i="0" u="none" strike="noStrike" kern="1200" cap="none" spc="0" normalizeH="0" baseline="0" noProof="1">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PE"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F7139B3F-C1A1-1452-6FC7-D8C2AAA1D373}"/>
              </a:ext>
            </a:extLst>
          </p:cNvPr>
          <p:cNvCxnSpPr>
            <a:cxnSpLocks/>
          </p:cNvCxnSpPr>
          <p:nvPr/>
        </p:nvCxnSpPr>
        <p:spPr>
          <a:xfrm>
            <a:off x="88426" y="5607782"/>
            <a:ext cx="10897842"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27B5A20C-5C4A-ABCB-B0BA-617A5E3A0D14}"/>
              </a:ext>
            </a:extLst>
          </p:cNvPr>
          <p:cNvSpPr/>
          <p:nvPr/>
        </p:nvSpPr>
        <p:spPr>
          <a:xfrm>
            <a:off x="88426" y="6182356"/>
            <a:ext cx="4831917" cy="612000"/>
          </a:xfrm>
          <a:prstGeom prst="roundRect">
            <a:avLst/>
          </a:prstGeom>
          <a:noFill/>
          <a:ln w="127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0800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3" name="TextBox 22">
            <a:extLst>
              <a:ext uri="{FF2B5EF4-FFF2-40B4-BE49-F238E27FC236}">
                <a16:creationId xmlns:a16="http://schemas.microsoft.com/office/drawing/2014/main" id="{105F6384-B357-79DC-229D-2258731DA97E}"/>
              </a:ext>
            </a:extLst>
          </p:cNvPr>
          <p:cNvSpPr txBox="1"/>
          <p:nvPr/>
        </p:nvSpPr>
        <p:spPr>
          <a:xfrm>
            <a:off x="3462733" y="833275"/>
            <a:ext cx="2970458"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tiempo</a:t>
            </a: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MX"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profesores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redes sociales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asignaturas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edificios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comida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deportes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alojamiento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ciudad / pueblo		</a:t>
            </a: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a:t>1</a:t>
                      </a:r>
                    </a:p>
                  </a:txBody>
                  <a:tcPr/>
                </a:tc>
                <a:tc>
                  <a:txBody>
                    <a:bodyPr/>
                    <a:lstStyle/>
                    <a:p>
                      <a:pPr algn="ctr"/>
                      <a:r>
                        <a:rPr lang="en-GB" sz="2800" b="1"/>
                        <a:t>2</a:t>
                      </a:r>
                    </a:p>
                  </a:txBody>
                  <a:tcPr/>
                </a:tc>
                <a:tc>
                  <a:txBody>
                    <a:bodyPr/>
                    <a:lstStyle/>
                    <a:p>
                      <a:pPr algn="ctr"/>
                      <a:r>
                        <a:rPr lang="en-GB" sz="2800" b="1"/>
                        <a:t>3</a:t>
                      </a:r>
                    </a:p>
                  </a:txBody>
                  <a:tcPr/>
                </a:tc>
                <a:tc>
                  <a:txBody>
                    <a:bodyPr/>
                    <a:lstStyle/>
                    <a:p>
                      <a:pPr algn="ctr"/>
                      <a:r>
                        <a:rPr lang="en-GB" sz="2800" b="1"/>
                        <a:t>4</a:t>
                      </a:r>
                    </a:p>
                  </a:txBody>
                  <a:tcPr/>
                </a:tc>
                <a:tc>
                  <a:txBody>
                    <a:bodyPr/>
                    <a:lstStyle/>
                    <a:p>
                      <a:pPr algn="ctr"/>
                      <a:r>
                        <a:rPr lang="en-GB" sz="2800" b="1"/>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827968"/>
            <a:ext cx="112165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Spanish, using the sentence builder above: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313881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gusta(n) el/la/los/las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encanta(n) 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no me gusta(n)el/la/los/las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odio el/la/los/las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9417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son</a:t>
            </a:r>
            <a:endParaRPr kumimoji="0" lang="es-MX"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interesante(s)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genial(es)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divertido/a(s)	</a:t>
            </a:r>
            <a:r>
              <a:rPr kumimoji="0" lang="es-MX" sz="2000" b="0" i="0" u="none" strike="noStrike" kern="1200" cap="none" spc="0" normalizeH="0" baseline="0" noProof="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terrible(s)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aburrido/a(s)	</a:t>
            </a:r>
            <a:endParaRPr kumimoji="0" lang="es-MX"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tar: 5 Points 3">
            <a:extLst>
              <a:ext uri="{FF2B5EF4-FFF2-40B4-BE49-F238E27FC236}">
                <a16:creationId xmlns:a16="http://schemas.microsoft.com/office/drawing/2014/main" id="{3D6304B1-A007-DC6F-8970-2D4D76F92978}"/>
              </a:ext>
            </a:extLst>
          </p:cNvPr>
          <p:cNvSpPr/>
          <p:nvPr/>
        </p:nvSpPr>
        <p:spPr>
          <a:xfrm>
            <a:off x="811693" y="6071142"/>
            <a:ext cx="330740" cy="261374"/>
          </a:xfrm>
          <a:prstGeom prst="star5">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E126450-1370-F8AE-ED4D-F15A0A0CD77A}"/>
              </a:ext>
            </a:extLst>
          </p:cNvPr>
          <p:cNvSpPr txBox="1"/>
          <p:nvPr/>
        </p:nvSpPr>
        <p:spPr>
          <a:xfrm>
            <a:off x="1142433" y="6043041"/>
            <a:ext cx="11557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D966"/>
                </a:highlight>
                <a:uLnTx/>
                <a:uFillTx/>
                <a:latin typeface="Calibri" panose="020F0502020204030204"/>
                <a:ea typeface="+mn-ea"/>
                <a:cs typeface="+mn-cs"/>
              </a:rPr>
              <a:t>challenge!</a:t>
            </a:r>
          </a:p>
        </p:txBody>
      </p:sp>
      <p:sp>
        <p:nvSpPr>
          <p:cNvPr id="7" name="TextBox 6">
            <a:extLst>
              <a:ext uri="{FF2B5EF4-FFF2-40B4-BE49-F238E27FC236}">
                <a16:creationId xmlns:a16="http://schemas.microsoft.com/office/drawing/2014/main" id="{DC5FAE52-EC71-245B-5C49-19950827B784}"/>
              </a:ext>
            </a:extLst>
          </p:cNvPr>
          <p:cNvSpPr txBox="1"/>
          <p:nvPr/>
        </p:nvSpPr>
        <p:spPr>
          <a:xfrm>
            <a:off x="5679804" y="850373"/>
            <a:ext cx="155021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pienso que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porque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ya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dado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puesto que	</a:t>
            </a: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866980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CO"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Writing</a:t>
              </a:r>
              <a:endParaRPr kumimoji="0" lang="es-C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a:t>1</a:t>
                      </a:r>
                    </a:p>
                  </a:txBody>
                  <a:tcPr/>
                </a:tc>
                <a:tc>
                  <a:txBody>
                    <a:bodyPr/>
                    <a:lstStyle/>
                    <a:p>
                      <a:pPr algn="ctr"/>
                      <a:r>
                        <a:rPr lang="en-GB" sz="2800" b="1"/>
                        <a:t>2</a:t>
                      </a:r>
                    </a:p>
                  </a:txBody>
                  <a:tcPr/>
                </a:tc>
                <a:tc>
                  <a:txBody>
                    <a:bodyPr/>
                    <a:lstStyle/>
                    <a:p>
                      <a:pPr algn="ctr"/>
                      <a:r>
                        <a:rPr lang="en-GB" sz="2800" b="1"/>
                        <a:t>3</a:t>
                      </a:r>
                    </a:p>
                  </a:txBody>
                  <a:tcPr/>
                </a:tc>
                <a:tc>
                  <a:txBody>
                    <a:bodyPr/>
                    <a:lstStyle/>
                    <a:p>
                      <a:pPr algn="ctr"/>
                      <a:r>
                        <a:rPr lang="en-GB" sz="2800" b="1"/>
                        <a:t>4</a:t>
                      </a:r>
                    </a:p>
                  </a:txBody>
                  <a:tcPr/>
                </a:tc>
                <a:tc>
                  <a:txBody>
                    <a:bodyPr/>
                    <a:lstStyle/>
                    <a:p>
                      <a:pPr algn="ctr"/>
                      <a:r>
                        <a:rPr lang="en-GB" sz="2800" b="1"/>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827968"/>
            <a:ext cx="112165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Listen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to</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teacher</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write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down</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sentences</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in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Spanish</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using</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sentence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builder</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above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endParaRPr kumimoji="0" lang="es-C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313881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gusta(n) el/la/los/las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encanta(n) 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no me gusta(n)el/la/los/las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odio el/la/los/las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05FC60CC-B445-2010-F438-BCB67A94911B}"/>
              </a:ext>
            </a:extLst>
          </p:cNvPr>
          <p:cNvSpPr txBox="1"/>
          <p:nvPr/>
        </p:nvSpPr>
        <p:spPr>
          <a:xfrm>
            <a:off x="5679804" y="850373"/>
            <a:ext cx="155021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pienso que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porque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ya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dado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puesto que	</a:t>
            </a: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9417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son</a:t>
            </a:r>
            <a:endParaRPr kumimoji="0" lang="es-C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interesante(s)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genial(es)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divertido/a(s)	</a:t>
            </a:r>
            <a:r>
              <a:rPr kumimoji="0" lang="es-CO" sz="2000" b="0" i="0" u="none" strike="noStrike" kern="1200" cap="none" spc="0" normalizeH="0" baseline="0" noProof="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terrible(s)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aburrido/a(s)	</a:t>
            </a:r>
            <a:endParaRPr kumimoji="0" lang="es-C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0AB7864-CF92-3607-816F-F14DE76358C2}"/>
              </a:ext>
            </a:extLst>
          </p:cNvPr>
          <p:cNvSpPr txBox="1"/>
          <p:nvPr/>
        </p:nvSpPr>
        <p:spPr>
          <a:xfrm>
            <a:off x="1374106" y="-106775"/>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7" name="TextBox 6">
            <a:extLst>
              <a:ext uri="{FF2B5EF4-FFF2-40B4-BE49-F238E27FC236}">
                <a16:creationId xmlns:a16="http://schemas.microsoft.com/office/drawing/2014/main" id="{751848A6-4DBC-7CAE-FCEB-55DA0D4E2DA3}"/>
              </a:ext>
            </a:extLst>
          </p:cNvPr>
          <p:cNvSpPr txBox="1"/>
          <p:nvPr/>
        </p:nvSpPr>
        <p:spPr>
          <a:xfrm>
            <a:off x="3462733" y="825323"/>
            <a:ext cx="2970458"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tiempo</a:t>
            </a: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MX"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profesores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redes sociales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asignaturas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edificios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comida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deportes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alojamiento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ciudad / pueblo		</a:t>
            </a:r>
          </a:p>
        </p:txBody>
      </p:sp>
      <p:sp>
        <p:nvSpPr>
          <p:cNvPr id="9" name="TextBox 8">
            <a:extLst>
              <a:ext uri="{FF2B5EF4-FFF2-40B4-BE49-F238E27FC236}">
                <a16:creationId xmlns:a16="http://schemas.microsoft.com/office/drawing/2014/main" id="{C4B9F2B2-09C9-DB3C-D657-58A76897F0DD}"/>
              </a:ext>
            </a:extLst>
          </p:cNvPr>
          <p:cNvSpPr txBox="1"/>
          <p:nvPr/>
        </p:nvSpPr>
        <p:spPr>
          <a:xfrm>
            <a:off x="947058" y="4537910"/>
            <a:ext cx="781594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Me gusta el alojamiento porque es genial.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Me encantan los edificios ya que son interesantes.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No me gusta la comida dado que es horrible.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Odio las asignaturas, pienso que son aburridas.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  Pienso que las redes sociales son divertidas. </a:t>
            </a:r>
          </a:p>
        </p:txBody>
      </p:sp>
      <p:sp>
        <p:nvSpPr>
          <p:cNvPr id="10" name="Star: 5 Points 9">
            <a:extLst>
              <a:ext uri="{FF2B5EF4-FFF2-40B4-BE49-F238E27FC236}">
                <a16:creationId xmlns:a16="http://schemas.microsoft.com/office/drawing/2014/main" id="{BA867585-ED9A-20F5-BFA7-DE98B470C901}"/>
              </a:ext>
            </a:extLst>
          </p:cNvPr>
          <p:cNvSpPr/>
          <p:nvPr/>
        </p:nvSpPr>
        <p:spPr>
          <a:xfrm>
            <a:off x="811693" y="6071142"/>
            <a:ext cx="330740" cy="261374"/>
          </a:xfrm>
          <a:prstGeom prst="star5">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8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versus « me gustan»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Remember, when you give your opinion, you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me gusta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say ‘I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gusta la geografía.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me gustan»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say ‘I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gustan las redes sociales.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the same happens with « me encanta » and « me encantan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 odio » and « prefiero » are not affected and do not take « me »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the beginning.</a:t>
            </a: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Give an opinion, carefully choosing the singular or plural version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transporte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contaminación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las tiendas benéficas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los coches eléctricos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19291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versus « me gustan»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Remember, when you give your opinion, you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me gusta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say ‘I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gusta la geografía.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me gustan»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say ‘I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gustan las redes sociales.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the same happens with « me encanta » and « me encantan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 odio » and « prefiero » are not affected and do not take « me »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the beginning.</a:t>
            </a: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Give an opinion, carefully choosing the singular or plural version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el transporte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la contaminación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las tiendas benéficas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los coches eléctricos…</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0F3CED72-E62E-77A2-72DF-1602ED9E2517}"/>
              </a:ext>
            </a:extLst>
          </p:cNvPr>
          <p:cNvSpPr txBox="1"/>
          <p:nvPr/>
        </p:nvSpPr>
        <p:spPr>
          <a:xfrm>
            <a:off x="998539" y="4976219"/>
            <a:ext cx="32156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gusta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 me encanta</a:t>
            </a:r>
          </a:p>
        </p:txBody>
      </p:sp>
      <p:sp>
        <p:nvSpPr>
          <p:cNvPr id="7" name="TextBox 6">
            <a:extLst>
              <a:ext uri="{FF2B5EF4-FFF2-40B4-BE49-F238E27FC236}">
                <a16:creationId xmlns:a16="http://schemas.microsoft.com/office/drawing/2014/main" id="{DC7478C6-933C-D0FB-ABA1-BD29729BD3F8}"/>
              </a:ext>
            </a:extLst>
          </p:cNvPr>
          <p:cNvSpPr txBox="1"/>
          <p:nvPr/>
        </p:nvSpPr>
        <p:spPr>
          <a:xfrm>
            <a:off x="998539" y="5371242"/>
            <a:ext cx="36032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no 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gusta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odio</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08595C-CD2C-5570-A433-FD4CFF2FA311}"/>
              </a:ext>
            </a:extLst>
          </p:cNvPr>
          <p:cNvSpPr txBox="1"/>
          <p:nvPr/>
        </p:nvSpPr>
        <p:spPr>
          <a:xfrm>
            <a:off x="998538" y="5751785"/>
            <a:ext cx="36032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gustan</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 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encantan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AF7A223-D404-BB5B-BADC-B610540668F3}"/>
              </a:ext>
            </a:extLst>
          </p:cNvPr>
          <p:cNvSpPr txBox="1"/>
          <p:nvPr/>
        </p:nvSpPr>
        <p:spPr>
          <a:xfrm>
            <a:off x="998539" y="6114065"/>
            <a:ext cx="35138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gustan</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 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encantan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6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build="p"/>
      <p:bldP spid="10"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versus « 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justify your opinion, you will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es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encanta la geografía porque es interesante.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son»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encantan las redes sociales porque son divertidas.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your adjective will need to also be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Justify each of the opinions, carefully choosing «es» or «son»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el transporte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Odio la contaminación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encantan las tiendas benéficas,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los coches eléctricos,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41874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versus « 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justify your opinion, you will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es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encanta la geografía porque es interesante.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son»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encantan las redes sociales porque son divertidas.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your adjective will need to also be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Justify each of the opinions, carefully choosing «es» or «son»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el transporte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Odio la contaminación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encantan las tiendas benéficas,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los coches eléctricos,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D136840D-A4C0-9CD2-CD31-344E5EBDFD2D}"/>
              </a:ext>
            </a:extLst>
          </p:cNvPr>
          <p:cNvSpPr txBox="1"/>
          <p:nvPr/>
        </p:nvSpPr>
        <p:spPr>
          <a:xfrm>
            <a:off x="1899659" y="405779"/>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7" name="TextBox 6">
            <a:extLst>
              <a:ext uri="{FF2B5EF4-FFF2-40B4-BE49-F238E27FC236}">
                <a16:creationId xmlns:a16="http://schemas.microsoft.com/office/drawing/2014/main" id="{A85E5CE3-3364-3F75-F82B-DD23764EFD71}"/>
              </a:ext>
            </a:extLst>
          </p:cNvPr>
          <p:cNvSpPr txBox="1"/>
          <p:nvPr/>
        </p:nvSpPr>
        <p:spPr>
          <a:xfrm>
            <a:off x="4146444" y="4508657"/>
            <a:ext cx="34768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porque es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práctico</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BE52EE25-12BA-9DB5-B9E1-995AF7AEA49F}"/>
              </a:ext>
            </a:extLst>
          </p:cNvPr>
          <p:cNvSpPr txBox="1"/>
          <p:nvPr/>
        </p:nvSpPr>
        <p:spPr>
          <a:xfrm>
            <a:off x="4238739" y="4901992"/>
            <a:ext cx="59588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porque es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mala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para el medio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ambiente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A572CBB9-0838-0F60-2A63-FC4F55ECFA96}"/>
              </a:ext>
            </a:extLst>
          </p:cNvPr>
          <p:cNvSpPr txBox="1"/>
          <p:nvPr/>
        </p:nvSpPr>
        <p:spPr>
          <a:xfrm>
            <a:off x="5695834" y="5249649"/>
            <a:ext cx="34768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son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útiles</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622C9964-7A25-B010-4659-3C3953086113}"/>
              </a:ext>
            </a:extLst>
          </p:cNvPr>
          <p:cNvSpPr txBox="1"/>
          <p:nvPr/>
        </p:nvSpPr>
        <p:spPr>
          <a:xfrm>
            <a:off x="5366295" y="5667790"/>
            <a:ext cx="48312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son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buenos</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para el medio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ambiente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00148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0" grpId="0" build="p"/>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B0A2C73-6949-C09C-8A59-82BC6C34AB3D}"/>
              </a:ext>
            </a:extLst>
          </p:cNvPr>
          <p:cNvSpPr txBox="1"/>
          <p:nvPr/>
        </p:nvSpPr>
        <p:spPr>
          <a:xfrm>
            <a:off x="625530" y="662857"/>
            <a:ext cx="9160495" cy="1200329"/>
          </a:xfrm>
          <a:prstGeom prst="rect">
            <a:avLst/>
          </a:prstGeom>
          <a:noFill/>
        </p:spPr>
        <p:txBody>
          <a:bodyPr wrap="square" rtlCol="0">
            <a:spAutoFit/>
          </a:bodyPr>
          <a:lstStyle/>
          <a:p>
            <a:r>
              <a:rPr lang="en-GB" sz="2400"/>
              <a:t>The question 1 of the writing paper always asks: </a:t>
            </a:r>
          </a:p>
          <a:p>
            <a:r>
              <a:rPr lang="es-ES" sz="2400">
                <a:solidFill>
                  <a:srgbClr val="C00000"/>
                </a:solidFill>
              </a:rPr>
              <a:t>¿Qué hay en la foto?</a:t>
            </a:r>
            <a:r>
              <a:rPr lang="es-ES_tradnl" sz="2400">
                <a:solidFill>
                  <a:srgbClr val="C00000"/>
                </a:solidFill>
              </a:rPr>
              <a:t> Escribe </a:t>
            </a:r>
            <a:r>
              <a:rPr lang="es-ES_tradnl" sz="2400" b="1">
                <a:solidFill>
                  <a:srgbClr val="C00000"/>
                </a:solidFill>
              </a:rPr>
              <a:t>cuatro</a:t>
            </a:r>
            <a:r>
              <a:rPr lang="es-ES_tradnl" sz="2400">
                <a:solidFill>
                  <a:srgbClr val="C00000"/>
                </a:solidFill>
              </a:rPr>
              <a:t> frases en </a:t>
            </a:r>
            <a:r>
              <a:rPr lang="es-ES_tradnl" sz="2400" b="1">
                <a:solidFill>
                  <a:srgbClr val="C00000"/>
                </a:solidFill>
              </a:rPr>
              <a:t>español</a:t>
            </a:r>
            <a:r>
              <a:rPr lang="es-ES_tradnl" sz="2400">
                <a:solidFill>
                  <a:srgbClr val="C00000"/>
                </a:solidFill>
              </a:rPr>
              <a:t>. </a:t>
            </a:r>
            <a:r>
              <a:rPr lang="fr-FR" sz="2400">
                <a:solidFill>
                  <a:srgbClr val="C00000"/>
                </a:solidFill>
              </a:rPr>
              <a:t> </a:t>
            </a:r>
          </a:p>
          <a:p>
            <a:endParaRPr lang="en-GB" sz="2400"/>
          </a:p>
        </p:txBody>
      </p:sp>
      <p:pic>
        <p:nvPicPr>
          <p:cNvPr id="24" name="Picture 23">
            <a:extLst>
              <a:ext uri="{FF2B5EF4-FFF2-40B4-BE49-F238E27FC236}">
                <a16:creationId xmlns:a16="http://schemas.microsoft.com/office/drawing/2014/main" id="{E9E67B0D-8017-EEA6-0EEE-5A7353763B38}"/>
              </a:ext>
            </a:extLst>
          </p:cNvPr>
          <p:cNvPicPr>
            <a:picLocks noChangeAspect="1"/>
          </p:cNvPicPr>
          <p:nvPr/>
        </p:nvPicPr>
        <p:blipFill rotWithShape="1">
          <a:blip r:embed="rId6"/>
          <a:srcRect t="54395"/>
          <a:stretch/>
        </p:blipFill>
        <p:spPr>
          <a:xfrm>
            <a:off x="6408624" y="2397531"/>
            <a:ext cx="5209082" cy="3127584"/>
          </a:xfrm>
          <a:prstGeom prst="rect">
            <a:avLst/>
          </a:prstGeom>
        </p:spPr>
      </p:pic>
      <p:pic>
        <p:nvPicPr>
          <p:cNvPr id="7" name="Picture 6">
            <a:extLst>
              <a:ext uri="{FF2B5EF4-FFF2-40B4-BE49-F238E27FC236}">
                <a16:creationId xmlns:a16="http://schemas.microsoft.com/office/drawing/2014/main" id="{958336EB-8275-3F26-928C-D918D7B85A6E}"/>
              </a:ext>
            </a:extLst>
          </p:cNvPr>
          <p:cNvPicPr>
            <a:picLocks noChangeAspect="1"/>
          </p:cNvPicPr>
          <p:nvPr/>
        </p:nvPicPr>
        <p:blipFill>
          <a:blip r:embed="rId7"/>
          <a:stretch>
            <a:fillRect/>
          </a:stretch>
        </p:blipFill>
        <p:spPr>
          <a:xfrm>
            <a:off x="625530" y="1678788"/>
            <a:ext cx="5625993" cy="4097544"/>
          </a:xfrm>
          <a:prstGeom prst="rect">
            <a:avLst/>
          </a:prstGeom>
        </p:spPr>
      </p:pic>
    </p:spTree>
    <p:extLst>
      <p:ext uri="{BB962C8B-B14F-4D97-AF65-F5344CB8AC3E}">
        <p14:creationId xmlns:p14="http://schemas.microsoft.com/office/powerpoint/2010/main" val="231896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C54BFB-645A-AA0F-0B1F-942272CC305F}"/>
              </a:ext>
            </a:extLst>
          </p:cNvPr>
          <p:cNvSpPr txBox="1"/>
          <p:nvPr/>
        </p:nvSpPr>
        <p:spPr>
          <a:xfrm>
            <a:off x="565488" y="553005"/>
            <a:ext cx="6477030" cy="313932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a:ln>
                  <a:noFill/>
                </a:ln>
                <a:solidFill>
                  <a:prstClr val="black"/>
                </a:solidFill>
                <a:effectLst/>
                <a:uLnTx/>
                <a:uFillTx/>
                <a:latin typeface="Calibri" panose="020F0502020204030204"/>
                <a:ea typeface="+mn-ea"/>
                <a:cs typeface="+mn-cs"/>
              </a:rPr>
              <a:t>Estás escribiendo un blog sobre tu 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a:ln>
                  <a:noFill/>
                </a:ln>
                <a:solidFill>
                  <a:prstClr val="black"/>
                </a:solidFill>
                <a:effectLst/>
                <a:uLnTx/>
                <a:uFillTx/>
                <a:latin typeface="Calibri" panose="020F0502020204030204"/>
                <a:ea typeface="+mn-ea"/>
                <a:cs typeface="+mn-cs"/>
              </a:rPr>
              <a:t>Menciona:</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2400" b="0" i="0" u="none" strike="noStrike" kern="1200" cap="none" spc="0" normalizeH="0" baseline="0">
                <a:ln>
                  <a:noFill/>
                </a:ln>
                <a:solidFill>
                  <a:prstClr val="black"/>
                </a:solidFill>
                <a:effectLst/>
                <a:uLnTx/>
                <a:uFillTx/>
                <a:latin typeface="Calibri" panose="020F0502020204030204"/>
                <a:ea typeface="+mn-ea"/>
                <a:cs typeface="+mn-cs"/>
              </a:rPr>
              <a:t>donde vives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2400" b="0" i="0" u="none" strike="noStrike" kern="1200" cap="none" spc="0" normalizeH="0" baseline="0">
                <a:ln>
                  <a:noFill/>
                </a:ln>
                <a:solidFill>
                  <a:prstClr val="black"/>
                </a:solidFill>
                <a:effectLst/>
                <a:uLnTx/>
                <a:uFillTx/>
                <a:latin typeface="Calibri" panose="020F0502020204030204"/>
                <a:ea typeface="+mn-ea"/>
                <a:cs typeface="+mn-cs"/>
              </a:rPr>
              <a:t>las atracciones turísticas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2400" b="0" i="0" u="none" strike="noStrike" kern="1200" cap="none" spc="0" normalizeH="0" baseline="0">
                <a:ln>
                  <a:noFill/>
                </a:ln>
                <a:solidFill>
                  <a:prstClr val="black"/>
                </a:solidFill>
                <a:effectLst/>
                <a:uLnTx/>
                <a:uFillTx/>
                <a:latin typeface="Calibri" panose="020F0502020204030204"/>
                <a:ea typeface="+mn-ea"/>
                <a:cs typeface="+mn-cs"/>
              </a:rPr>
              <a:t>los transportes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2400" b="0" i="0" u="none" strike="noStrike" kern="1200" cap="none" spc="0" normalizeH="0" baseline="0">
                <a:ln>
                  <a:noFill/>
                </a:ln>
                <a:solidFill>
                  <a:prstClr val="black"/>
                </a:solidFill>
                <a:effectLst/>
                <a:uLnTx/>
                <a:uFillTx/>
                <a:latin typeface="Calibri" panose="020F0502020204030204"/>
                <a:ea typeface="+mn-ea"/>
                <a:cs typeface="+mn-cs"/>
              </a:rPr>
              <a:t>los problemas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a:ln>
                  <a:noFill/>
                </a:ln>
                <a:solidFill>
                  <a:prstClr val="black"/>
                </a:solidFill>
                <a:effectLst/>
                <a:uLnTx/>
                <a:uFillTx/>
                <a:latin typeface="Calibri" panose="020F0502020204030204"/>
                <a:ea typeface="+mn-ea"/>
                <a:cs typeface="+mn-cs"/>
              </a:rPr>
              <a:t>Escribe aproximadamente </a:t>
            </a:r>
            <a:r>
              <a:rPr kumimoji="0" lang="es-ES" sz="2400" b="1" i="0" u="none" strike="noStrike" kern="1200" cap="none" spc="0" normalizeH="0" baseline="0">
                <a:ln>
                  <a:noFill/>
                </a:ln>
                <a:solidFill>
                  <a:prstClr val="black"/>
                </a:solidFill>
                <a:effectLst/>
                <a:uLnTx/>
                <a:uFillTx/>
                <a:latin typeface="Calibri" panose="020F0502020204030204"/>
                <a:ea typeface="+mn-ea"/>
                <a:cs typeface="+mn-cs"/>
              </a:rPr>
              <a:t>40</a:t>
            </a:r>
            <a:r>
              <a:rPr kumimoji="0" lang="es-ES" sz="2400" b="0" i="0" u="none" strike="noStrike" kern="1200" cap="none" spc="0" normalizeH="0" baseline="0">
                <a:ln>
                  <a:noFill/>
                </a:ln>
                <a:solidFill>
                  <a:prstClr val="black"/>
                </a:solidFill>
                <a:effectLst/>
                <a:uLnTx/>
                <a:uFillTx/>
                <a:latin typeface="Calibri" panose="020F0502020204030204"/>
                <a:ea typeface="+mn-ea"/>
                <a:cs typeface="+mn-cs"/>
              </a:rPr>
              <a:t> palabras en </a:t>
            </a:r>
            <a:r>
              <a:rPr kumimoji="0" lang="es-ES" sz="2400" b="1" i="0" u="none" strike="noStrike" kern="1200" cap="none" spc="0" normalizeH="0" baseline="0">
                <a:ln>
                  <a:noFill/>
                </a:ln>
                <a:solidFill>
                  <a:prstClr val="black"/>
                </a:solidFill>
                <a:effectLst/>
                <a:uLnTx/>
                <a:uFillTx/>
                <a:latin typeface="Calibri" panose="020F0502020204030204"/>
                <a:ea typeface="+mn-ea"/>
                <a:cs typeface="+mn-cs"/>
              </a:rPr>
              <a:t>español.</a:t>
            </a:r>
            <a:endParaRPr kumimoji="0" lang="es-ES" sz="2400" b="0" i="0" u="none" strike="noStrike" kern="1200" cap="none" spc="0" normalizeH="0" baseline="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D156C5DE-7281-18DA-EC9A-FB8CD7C6B776}"/>
              </a:ext>
            </a:extLst>
          </p:cNvPr>
          <p:cNvSpPr txBox="1"/>
          <p:nvPr/>
        </p:nvSpPr>
        <p:spPr>
          <a:xfrm>
            <a:off x="565488" y="3772666"/>
            <a:ext cx="10320226" cy="2677656"/>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Reminder:</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when writing your 40-word answer, you should 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answer </a:t>
            </a:r>
            <a:r>
              <a:rPr kumimoji="0" lang="en-GB" sz="2800" b="0" i="0" u="sng" strike="noStrike" kern="1200" cap="none" spc="0" normalizeH="0" baseline="0" noProof="0">
                <a:ln>
                  <a:noFill/>
                </a:ln>
                <a:solidFill>
                  <a:prstClr val="black"/>
                </a:solidFill>
                <a:effectLst/>
                <a:uLnTx/>
                <a:uFillTx/>
                <a:latin typeface="Calibri" panose="020F0502020204030204"/>
                <a:ea typeface="+mn-ea"/>
                <a:cs typeface="+mn-cs"/>
              </a:rPr>
              <a:t>ALL</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You can do this by giving a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relevant justified opinion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about each bullet point.</a:t>
            </a:r>
          </a:p>
        </p:txBody>
      </p:sp>
      <p:sp>
        <p:nvSpPr>
          <p:cNvPr id="16" name="TextBox 15">
            <a:extLst>
              <a:ext uri="{FF2B5EF4-FFF2-40B4-BE49-F238E27FC236}">
                <a16:creationId xmlns:a16="http://schemas.microsoft.com/office/drawing/2014/main" id="{15D1DAC1-78BC-BFEB-42A3-A1A5E3A741A4}"/>
              </a:ext>
            </a:extLst>
          </p:cNvPr>
          <p:cNvSpPr txBox="1"/>
          <p:nvPr/>
        </p:nvSpPr>
        <p:spPr>
          <a:xfrm>
            <a:off x="3132187" y="1483183"/>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Vivo en Londres en el sureste de Inglaterra.</a:t>
            </a:r>
          </a:p>
        </p:txBody>
      </p:sp>
      <p:sp>
        <p:nvSpPr>
          <p:cNvPr id="17" name="TextBox 16">
            <a:extLst>
              <a:ext uri="{FF2B5EF4-FFF2-40B4-BE49-F238E27FC236}">
                <a16:creationId xmlns:a16="http://schemas.microsoft.com/office/drawing/2014/main" id="{8923F3E0-AABC-92F2-E198-CA60A5ECE406}"/>
              </a:ext>
            </a:extLst>
          </p:cNvPr>
          <p:cNvSpPr txBox="1"/>
          <p:nvPr/>
        </p:nvSpPr>
        <p:spPr>
          <a:xfrm>
            <a:off x="4382754" y="1986985"/>
            <a:ext cx="6898667"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Hay atracciones turísticas.</a:t>
            </a:r>
          </a:p>
        </p:txBody>
      </p:sp>
      <p:sp>
        <p:nvSpPr>
          <p:cNvPr id="18" name="TextBox 17">
            <a:extLst>
              <a:ext uri="{FF2B5EF4-FFF2-40B4-BE49-F238E27FC236}">
                <a16:creationId xmlns:a16="http://schemas.microsoft.com/office/drawing/2014/main" id="{75EB299A-FEEA-5BEA-1129-9636254BF6C7}"/>
              </a:ext>
            </a:extLst>
          </p:cNvPr>
          <p:cNvSpPr txBox="1"/>
          <p:nvPr/>
        </p:nvSpPr>
        <p:spPr>
          <a:xfrm>
            <a:off x="2956376" y="2431973"/>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Me encantan los transportes porque son prácticos.</a:t>
            </a:r>
          </a:p>
        </p:txBody>
      </p:sp>
      <p:sp>
        <p:nvSpPr>
          <p:cNvPr id="19" name="TextBox 18">
            <a:extLst>
              <a:ext uri="{FF2B5EF4-FFF2-40B4-BE49-F238E27FC236}">
                <a16:creationId xmlns:a16="http://schemas.microsoft.com/office/drawing/2014/main" id="{B6F40E89-94BE-BEA1-6E36-3D5FB94A7E9E}"/>
              </a:ext>
            </a:extLst>
          </p:cNvPr>
          <p:cNvSpPr txBox="1"/>
          <p:nvPr/>
        </p:nvSpPr>
        <p:spPr>
          <a:xfrm>
            <a:off x="2912829" y="2852377"/>
            <a:ext cx="8713683"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Hay muchos problemas. </a:t>
            </a:r>
          </a:p>
        </p:txBody>
      </p:sp>
      <p:sp>
        <p:nvSpPr>
          <p:cNvPr id="24" name="TextBox 23">
            <a:extLst>
              <a:ext uri="{FF2B5EF4-FFF2-40B4-BE49-F238E27FC236}">
                <a16:creationId xmlns:a16="http://schemas.microsoft.com/office/drawing/2014/main" id="{A15180F4-FFD7-C8A6-B5CD-9DE6EE1206EC}"/>
              </a:ext>
            </a:extLst>
          </p:cNvPr>
          <p:cNvSpPr txBox="1"/>
          <p:nvPr/>
        </p:nvSpPr>
        <p:spPr>
          <a:xfrm>
            <a:off x="9861337" y="3247629"/>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C00000"/>
                </a:solidFill>
                <a:effectLst/>
                <a:uLnTx/>
                <a:uFillTx/>
                <a:latin typeface="Calibri" panose="020F0502020204030204"/>
                <a:ea typeface="+mn-ea"/>
                <a:cs typeface="+mn-cs"/>
              </a:rPr>
              <a:t>=21 </a:t>
            </a:r>
            <a:r>
              <a:rPr kumimoji="0" lang="fr-FR" sz="2200" b="1" i="0" u="none" strike="noStrike" kern="1200" cap="none" spc="0" normalizeH="0" baseline="0" noProof="0" err="1">
                <a:ln>
                  <a:noFill/>
                </a:ln>
                <a:solidFill>
                  <a:srgbClr val="C00000"/>
                </a:solidFill>
                <a:effectLst/>
                <a:uLnTx/>
                <a:uFillTx/>
                <a:latin typeface="Calibri" panose="020F0502020204030204"/>
                <a:ea typeface="+mn-ea"/>
                <a:cs typeface="+mn-cs"/>
              </a:rPr>
              <a:t>words</a:t>
            </a:r>
            <a:r>
              <a:rPr kumimoji="0" lang="fr-FR" sz="22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B75F0531-76F2-EE31-E0B6-7C5BE5658956}"/>
              </a:ext>
            </a:extLst>
          </p:cNvPr>
          <p:cNvSpPr txBox="1"/>
          <p:nvPr/>
        </p:nvSpPr>
        <p:spPr>
          <a:xfrm>
            <a:off x="3104528" y="1435363"/>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Vivo en Londres, </a:t>
            </a: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está</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en el sureste de Inglaterra.</a:t>
            </a:r>
          </a:p>
        </p:txBody>
      </p:sp>
      <p:sp>
        <p:nvSpPr>
          <p:cNvPr id="7" name="TextBox 6">
            <a:extLst>
              <a:ext uri="{FF2B5EF4-FFF2-40B4-BE49-F238E27FC236}">
                <a16:creationId xmlns:a16="http://schemas.microsoft.com/office/drawing/2014/main" id="{6C7127A7-4338-E120-5A69-2DAF5958AA67}"/>
              </a:ext>
            </a:extLst>
          </p:cNvPr>
          <p:cNvSpPr txBox="1"/>
          <p:nvPr/>
        </p:nvSpPr>
        <p:spPr>
          <a:xfrm>
            <a:off x="4382754" y="1946590"/>
            <a:ext cx="7287306"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En mi zona,</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hay </a:t>
            </a: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muchas </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atracciones turísticas, </a:t>
            </a: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son geniales</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45DFA1DA-4287-39CF-5947-41FB35F89A34}"/>
              </a:ext>
            </a:extLst>
          </p:cNvPr>
          <p:cNvSpPr txBox="1"/>
          <p:nvPr/>
        </p:nvSpPr>
        <p:spPr>
          <a:xfrm>
            <a:off x="2956376" y="2415407"/>
            <a:ext cx="7306671"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Me encantan los transportes </a:t>
            </a: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ya que</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son </a:t>
            </a: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muy</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prácticos.</a:t>
            </a:r>
          </a:p>
        </p:txBody>
      </p:sp>
      <p:sp>
        <p:nvSpPr>
          <p:cNvPr id="10" name="TextBox 9">
            <a:extLst>
              <a:ext uri="{FF2B5EF4-FFF2-40B4-BE49-F238E27FC236}">
                <a16:creationId xmlns:a16="http://schemas.microsoft.com/office/drawing/2014/main" id="{A4932FD3-E8F6-0D1C-362F-DD3D8753062A}"/>
              </a:ext>
            </a:extLst>
          </p:cNvPr>
          <p:cNvSpPr txBox="1"/>
          <p:nvPr/>
        </p:nvSpPr>
        <p:spPr>
          <a:xfrm>
            <a:off x="2956376" y="2828396"/>
            <a:ext cx="7093702" cy="430887"/>
          </a:xfrm>
          <a:prstGeom prst="rect">
            <a:avLst/>
          </a:prstGeom>
          <a:solidFill>
            <a:srgbClr val="EEF5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Sin embargo,</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también</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hay muchos problemas </a:t>
            </a:r>
            <a:r>
              <a:rPr kumimoji="0" lang="es-CR" sz="2200" b="1" i="0" u="none" strike="noStrike" kern="1200" cap="none" spc="0" normalizeH="0" baseline="0" noProof="0">
                <a:ln>
                  <a:noFill/>
                </a:ln>
                <a:solidFill>
                  <a:srgbClr val="00B050"/>
                </a:solidFill>
                <a:effectLst/>
                <a:uLnTx/>
                <a:uFillTx/>
                <a:latin typeface="Calibri" panose="020F0502020204030204"/>
                <a:ea typeface="+mn-ea"/>
                <a:cs typeface="+mn-cs"/>
              </a:rPr>
              <a:t>en mi región</a:t>
            </a: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F41B91DF-10C8-F6A5-F0AA-2ABA7BD0407A}"/>
              </a:ext>
            </a:extLst>
          </p:cNvPr>
          <p:cNvSpPr txBox="1"/>
          <p:nvPr/>
        </p:nvSpPr>
        <p:spPr>
          <a:xfrm>
            <a:off x="9853199" y="3233759"/>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C00000"/>
                </a:solidFill>
                <a:effectLst/>
                <a:uLnTx/>
                <a:uFillTx/>
                <a:latin typeface="Calibri" panose="020F0502020204030204"/>
                <a:ea typeface="+mn-ea"/>
                <a:cs typeface="+mn-cs"/>
              </a:rPr>
              <a:t>=</a:t>
            </a:r>
            <a:r>
              <a:rPr kumimoji="0" lang="fr-FR" sz="2200" b="1" i="0" u="none" strike="noStrike" kern="1200" cap="none" spc="0" normalizeH="0" baseline="0" noProof="0">
                <a:ln>
                  <a:noFill/>
                </a:ln>
                <a:solidFill>
                  <a:srgbClr val="00B050"/>
                </a:solidFill>
                <a:effectLst/>
                <a:uLnTx/>
                <a:uFillTx/>
                <a:latin typeface="Calibri" panose="020F0502020204030204"/>
                <a:ea typeface="+mn-ea"/>
                <a:cs typeface="+mn-cs"/>
              </a:rPr>
              <a:t>36</a:t>
            </a:r>
            <a:r>
              <a:rPr kumimoji="0" lang="fr-FR" sz="22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200" b="1" i="0" u="none" strike="noStrike" kern="1200" cap="none" spc="0" normalizeH="0" baseline="0" noProof="0" err="1">
                <a:ln>
                  <a:noFill/>
                </a:ln>
                <a:solidFill>
                  <a:srgbClr val="C00000"/>
                </a:solidFill>
                <a:effectLst/>
                <a:uLnTx/>
                <a:uFillTx/>
                <a:latin typeface="Calibri" panose="020F0502020204030204"/>
                <a:ea typeface="+mn-ea"/>
                <a:cs typeface="+mn-cs"/>
              </a:rPr>
              <a:t>words</a:t>
            </a:r>
            <a:r>
              <a:rPr kumimoji="0" lang="fr-FR" sz="22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6862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bg/>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bg/>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
                                            <p:bg/>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bg/>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bg/>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bg/>
                                          </p:spTgt>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
                                            <p:bg/>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6" grpId="0" uiExpand="1" build="p" animBg="1"/>
      <p:bldP spid="17" grpId="0" uiExpand="1" build="p" animBg="1"/>
      <p:bldP spid="18" grpId="0" uiExpand="1" build="p" animBg="1"/>
      <p:bldP spid="19" grpId="0" uiExpand="1" build="p" animBg="1"/>
      <p:bldP spid="24" grpId="0" uiExpand="1" build="p" animBg="1"/>
      <p:bldP spid="5" grpId="0" uiExpand="1" build="p" animBg="1"/>
      <p:bldP spid="7" grpId="0" uiExpand="1" build="p" animBg="1"/>
      <p:bldP spid="9" grpId="0" uiExpand="1" build="p" animBg="1"/>
      <p:bldP spid="10" grpId="0" uiExpand="1" build="p" animBg="1"/>
      <p:bldP spid="11" grpId="0" uiExpand="1"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A1DF36F-4062-96EA-A128-88132568FECD}"/>
              </a:ext>
            </a:extLst>
          </p:cNvPr>
          <p:cNvSpPr txBox="1"/>
          <p:nvPr/>
        </p:nvSpPr>
        <p:spPr>
          <a:xfrm>
            <a:off x="641729" y="933832"/>
            <a:ext cx="5439053" cy="2693045"/>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Estás escribiendo un blog sobre tu 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Menciona:</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donde vives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las atracciones turísticas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los transportes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los problemas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Escribe </a:t>
            </a:r>
            <a:r>
              <a:rPr kumimoji="0" lang="es-GT" sz="2000" b="0" i="0" u="none" strike="noStrike" kern="1200" cap="none" spc="0" normalizeH="0" baseline="0" noProof="0">
                <a:ln>
                  <a:noFill/>
                </a:ln>
                <a:solidFill>
                  <a:prstClr val="black"/>
                </a:solidFill>
                <a:effectLst/>
                <a:uLnTx/>
                <a:uFillTx/>
                <a:latin typeface="Calibri" panose="020F0502020204030204"/>
                <a:ea typeface="+mn-ea"/>
                <a:cs typeface="+mn-cs"/>
              </a:rPr>
              <a:t>aproximadamente</a:t>
            </a: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000" b="1" i="0" u="none" strike="noStrike" kern="1200" cap="none" spc="0" normalizeH="0" baseline="0" noProof="0">
                <a:ln>
                  <a:noFill/>
                </a:ln>
                <a:solidFill>
                  <a:prstClr val="black"/>
                </a:solidFill>
                <a:effectLst/>
                <a:uLnTx/>
                <a:uFillTx/>
                <a:latin typeface="Calibri" panose="020F0502020204030204"/>
                <a:ea typeface="+mn-ea"/>
                <a:cs typeface="+mn-cs"/>
              </a:rPr>
              <a:t>40</a:t>
            </a: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 palabras en </a:t>
            </a:r>
            <a:r>
              <a:rPr kumimoji="0" lang="es-CO" sz="2000" b="1" i="0" u="none" strike="noStrike" kern="1200" cap="none" spc="0" normalizeH="0" baseline="0" noProof="0">
                <a:ln>
                  <a:noFill/>
                </a:ln>
                <a:solidFill>
                  <a:prstClr val="black"/>
                </a:solidFill>
                <a:effectLst/>
                <a:uLnTx/>
                <a:uFillTx/>
                <a:latin typeface="Calibri" panose="020F0502020204030204"/>
                <a:ea typeface="+mn-ea"/>
                <a:cs typeface="+mn-cs"/>
              </a:rPr>
              <a:t>español.</a:t>
            </a:r>
            <a:endParaRPr kumimoji="0" lang="es-C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D156C5DE-7281-18DA-EC9A-FB8CD7C6B776}"/>
              </a:ext>
            </a:extLst>
          </p:cNvPr>
          <p:cNvSpPr txBox="1"/>
          <p:nvPr/>
        </p:nvSpPr>
        <p:spPr>
          <a:xfrm>
            <a:off x="463890" y="3772666"/>
            <a:ext cx="5212957" cy="2677656"/>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Content out of 10</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 minimum number of bullet points must be covered for the award of marks for Content,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•9-10 marks: 4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•5-8 marks: 3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•3-4 marks: 2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•1-2 marks: 1 bullet point</a:t>
            </a:r>
          </a:p>
        </p:txBody>
      </p:sp>
      <p:sp>
        <p:nvSpPr>
          <p:cNvPr id="16" name="TextBox 15">
            <a:extLst>
              <a:ext uri="{FF2B5EF4-FFF2-40B4-BE49-F238E27FC236}">
                <a16:creationId xmlns:a16="http://schemas.microsoft.com/office/drawing/2014/main" id="{15D1DAC1-78BC-BFEB-42A3-A1A5E3A741A4}"/>
              </a:ext>
            </a:extLst>
          </p:cNvPr>
          <p:cNvSpPr txBox="1"/>
          <p:nvPr/>
        </p:nvSpPr>
        <p:spPr>
          <a:xfrm>
            <a:off x="4947955" y="1140446"/>
            <a:ext cx="6618514" cy="2123658"/>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200" b="1" i="0" u="none" strike="noStrike" kern="1200" cap="none" spc="0" normalizeH="0" baseline="0" noProof="0">
                <a:ln>
                  <a:noFill/>
                </a:ln>
                <a:solidFill>
                  <a:srgbClr val="002060"/>
                </a:solidFill>
                <a:effectLst/>
                <a:uLnTx/>
                <a:uFillTx/>
                <a:latin typeface="Calibri" panose="020F0502020204030204"/>
                <a:ea typeface="+mn-ea"/>
                <a:cs typeface="+mn-cs"/>
              </a:rPr>
              <a:t>Me gusta mi zona porque hay atracciones turísticas. Por ejemplo, hay el museo de arte moderno. Pienso que es muy interesante. Sin embargo, no me gustan los transportes dado que son horribles. En mi ciudad, hay contaminación. Es bastante triste.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002060"/>
                </a:solidFill>
                <a:effectLst/>
                <a:uLnTx/>
                <a:uFillTx/>
                <a:latin typeface="Calibri" panose="020F0502020204030204"/>
                <a:ea typeface="+mn-ea"/>
                <a:cs typeface="+mn-cs"/>
              </a:rPr>
              <a:t>40 </a:t>
            </a:r>
            <a:r>
              <a:rPr kumimoji="0" lang="fr-FR" sz="2200" b="1" i="0" u="none" strike="noStrike" kern="1200" cap="none" spc="0" normalizeH="0" baseline="0" noProof="0" err="1">
                <a:ln>
                  <a:noFill/>
                </a:ln>
                <a:solidFill>
                  <a:srgbClr val="002060"/>
                </a:solidFill>
                <a:effectLst/>
                <a:uLnTx/>
                <a:uFillTx/>
                <a:latin typeface="Calibri" panose="020F0502020204030204"/>
                <a:ea typeface="+mn-ea"/>
                <a:cs typeface="+mn-cs"/>
              </a:rPr>
              <a:t>words</a:t>
            </a:r>
            <a:endParaRPr kumimoji="0" lang="fr-FR" sz="22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C1AA328-480F-75B3-CA19-CE98B3D762C7}"/>
              </a:ext>
            </a:extLst>
          </p:cNvPr>
          <p:cNvSpPr txBox="1"/>
          <p:nvPr/>
        </p:nvSpPr>
        <p:spPr>
          <a:xfrm>
            <a:off x="484411" y="421200"/>
            <a:ext cx="91604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What do you think about this student’s answer?</a:t>
            </a:r>
            <a:endPar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C3F2696-F9A3-FCA0-7EA1-8D3906766DE4}"/>
              </a:ext>
            </a:extLst>
          </p:cNvPr>
          <p:cNvSpPr txBox="1"/>
          <p:nvPr/>
        </p:nvSpPr>
        <p:spPr>
          <a:xfrm>
            <a:off x="3815007" y="1906318"/>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1EE90F6-3B03-B261-4F71-D9CFCBF53F8D}"/>
              </a:ext>
            </a:extLst>
          </p:cNvPr>
          <p:cNvSpPr txBox="1"/>
          <p:nvPr/>
        </p:nvSpPr>
        <p:spPr>
          <a:xfrm>
            <a:off x="2411411" y="2265564"/>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971CE28-2472-10F6-FBB3-1948444944F6}"/>
              </a:ext>
            </a:extLst>
          </p:cNvPr>
          <p:cNvSpPr txBox="1"/>
          <p:nvPr/>
        </p:nvSpPr>
        <p:spPr>
          <a:xfrm>
            <a:off x="459389" y="5257784"/>
            <a:ext cx="3758372" cy="424319"/>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CCA2236-9121-E170-61FA-213E78773F94}"/>
              </a:ext>
            </a:extLst>
          </p:cNvPr>
          <p:cNvSpPr txBox="1"/>
          <p:nvPr/>
        </p:nvSpPr>
        <p:spPr>
          <a:xfrm>
            <a:off x="5558972" y="3772837"/>
            <a:ext cx="6188435" cy="2677656"/>
          </a:xfrm>
          <a:prstGeom prst="rect">
            <a:avLst/>
          </a:prstGeom>
          <a:solidFill>
            <a:srgbClr val="EEF5FB"/>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Language out of 6</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5-6: Uses a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variety</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of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appropriate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vocabulary and grammatical structures. Generally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accurate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3-4: Vocabulary and grammatical structures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generally appropriate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 the task, with some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attempt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variety. More accurate than inaccurate.</a:t>
            </a:r>
          </a:p>
        </p:txBody>
      </p:sp>
      <p:sp>
        <p:nvSpPr>
          <p:cNvPr id="21" name="TextBox 20">
            <a:extLst>
              <a:ext uri="{FF2B5EF4-FFF2-40B4-BE49-F238E27FC236}">
                <a16:creationId xmlns:a16="http://schemas.microsoft.com/office/drawing/2014/main" id="{14C2E1A0-89BF-6DC7-1256-CA648C1C5692}"/>
              </a:ext>
            </a:extLst>
          </p:cNvPr>
          <p:cNvSpPr txBox="1"/>
          <p:nvPr/>
        </p:nvSpPr>
        <p:spPr>
          <a:xfrm>
            <a:off x="5628467" y="4239877"/>
            <a:ext cx="6049729" cy="724009"/>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F807596-9D45-7239-FC98-BC1133A2D887}"/>
              </a:ext>
            </a:extLst>
          </p:cNvPr>
          <p:cNvSpPr txBox="1"/>
          <p:nvPr/>
        </p:nvSpPr>
        <p:spPr>
          <a:xfrm>
            <a:off x="5635413" y="3822541"/>
            <a:ext cx="5775934" cy="2585323"/>
          </a:xfrm>
          <a:prstGeom prst="rect">
            <a:avLst/>
          </a:prstGeom>
          <a:solidFill>
            <a:srgbClr val="BDD7E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C00000"/>
                </a:solidFill>
                <a:effectLst/>
                <a:uLnTx/>
                <a:uFillTx/>
                <a:latin typeface="Calibri" panose="020F0502020204030204"/>
                <a:ea typeface="+mn-ea"/>
                <a:cs typeface="+mn-cs"/>
              </a:rPr>
              <a:t>You must cover the 4 bullet points to get full marks!</a:t>
            </a:r>
          </a:p>
        </p:txBody>
      </p:sp>
      <p:sp>
        <p:nvSpPr>
          <p:cNvPr id="17" name="TextBox 16">
            <a:extLst>
              <a:ext uri="{FF2B5EF4-FFF2-40B4-BE49-F238E27FC236}">
                <a16:creationId xmlns:a16="http://schemas.microsoft.com/office/drawing/2014/main" id="{DEB41428-6127-257C-1607-EA9CE3A6D799}"/>
              </a:ext>
            </a:extLst>
          </p:cNvPr>
          <p:cNvSpPr txBox="1"/>
          <p:nvPr/>
        </p:nvSpPr>
        <p:spPr>
          <a:xfrm>
            <a:off x="2505621" y="2666373"/>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83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2">
                                            <p:bg/>
                                          </p:spTgt>
                                        </p:tgtEl>
                                        <p:attrNameLst>
                                          <p:attrName>style.visibility</p:attrName>
                                        </p:attrNameLst>
                                      </p:cBhvr>
                                      <p:to>
                                        <p:strVal val="visible"/>
                                      </p:to>
                                    </p:set>
                                    <p:anim calcmode="lin" valueType="num">
                                      <p:cBhvr additive="base">
                                        <p:cTn id="75"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76"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2">
                                            <p:txEl>
                                              <p:pRg st="0" end="0"/>
                                            </p:txEl>
                                          </p:spTgt>
                                        </p:tgtEl>
                                        <p:attrNameLst>
                                          <p:attrName>style.visibility</p:attrName>
                                        </p:attrNameLst>
                                      </p:cBhvr>
                                      <p:to>
                                        <p:strVal val="visible"/>
                                      </p:to>
                                    </p:set>
                                    <p:anim calcmode="lin" valueType="num">
                                      <p:cBhvr additive="base">
                                        <p:cTn id="8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2">
                                            <p:txEl>
                                              <p:pRg st="1" end="1"/>
                                            </p:txEl>
                                          </p:spTgt>
                                        </p:tgtEl>
                                        <p:attrNameLst>
                                          <p:attrName>style.visibility</p:attrName>
                                        </p:attrNameLst>
                                      </p:cBhvr>
                                      <p:to>
                                        <p:strVal val="visible"/>
                                      </p:to>
                                    </p:set>
                                    <p:anim calcmode="lin" valueType="num">
                                      <p:cBhvr additive="base">
                                        <p:cTn id="8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2">
                                            <p:txEl>
                                              <p:pRg st="2" end="2"/>
                                            </p:txEl>
                                          </p:spTgt>
                                        </p:tgtEl>
                                        <p:attrNameLst>
                                          <p:attrName>style.visibility</p:attrName>
                                        </p:attrNameLst>
                                      </p:cBhvr>
                                      <p:to>
                                        <p:strVal val="visible"/>
                                      </p:to>
                                    </p:set>
                                    <p:anim calcmode="lin" valueType="num">
                                      <p:cBhvr additive="base">
                                        <p:cTn id="9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6" grpId="0" build="p" animBg="1"/>
      <p:bldP spid="4" grpId="0"/>
      <p:bldP spid="7" grpId="0"/>
      <p:bldP spid="9" grpId="0"/>
      <p:bldP spid="10" grpId="0" animBg="1"/>
      <p:bldP spid="12" grpId="0" build="p" animBg="1"/>
      <p:bldP spid="21" grpId="0" animBg="1"/>
      <p:bldP spid="5" grpId="0" animBg="1"/>
      <p:bldP spid="17"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C1AA328-480F-75B3-CA19-CE98B3D762C7}"/>
              </a:ext>
            </a:extLst>
          </p:cNvPr>
          <p:cNvSpPr txBox="1"/>
          <p:nvPr/>
        </p:nvSpPr>
        <p:spPr>
          <a:xfrm>
            <a:off x="461638" y="499816"/>
            <a:ext cx="11410321" cy="449353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t>The secret key to covering all 4 bullet points!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sng" strike="noStrike" kern="1200" cap="none" spc="0" normalizeH="0" baseline="0" noProof="0">
                <a:ln>
                  <a:noFill/>
                </a:ln>
                <a:solidFill>
                  <a:prstClr val="black"/>
                </a:solidFill>
                <a:effectLst/>
                <a:uLnTx/>
                <a:uFillTx/>
                <a:latin typeface="Calibri" panose="020F0502020204030204"/>
                <a:ea typeface="+mn-ea"/>
                <a:cs typeface="+mn-cs"/>
              </a:rPr>
              <a:t>Remember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If you don’t know what a bullet point means, use an opinion structure: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srgbClr val="0070C0"/>
                </a:solidFill>
                <a:effectLst/>
                <a:uLnTx/>
                <a:uFillTx/>
                <a:latin typeface="Calibri" panose="020F0502020204030204"/>
                <a:ea typeface="+mn-ea"/>
                <a:cs typeface="+mn-cs"/>
              </a:rPr>
              <a:t> an opinion phrase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the words from 	+ </a:t>
            </a:r>
            <a:r>
              <a:rPr kumimoji="0" lang="en-GB" sz="2400" b="0" i="0" u="none" strike="noStrike" kern="1200" cap="none" spc="0" normalizeH="0" baseline="0" noProof="0">
                <a:ln>
                  <a:noFill/>
                </a:ln>
                <a:solidFill>
                  <a:srgbClr val="00B050"/>
                </a:solidFill>
                <a:effectLst/>
                <a:uLnTx/>
                <a:uFillTx/>
                <a:latin typeface="Calibri" panose="020F0502020204030204"/>
                <a:ea typeface="+mn-ea"/>
                <a:cs typeface="+mn-cs"/>
              </a:rPr>
              <a:t>a justification with 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bullet point 	   </a:t>
            </a:r>
            <a:r>
              <a:rPr kumimoji="0" lang="en-GB" sz="2400" b="0" i="0" u="none" strike="noStrike" kern="1200" cap="none" spc="0" normalizeH="0" baseline="0" noProof="0">
                <a:ln>
                  <a:noFill/>
                </a:ln>
                <a:solidFill>
                  <a:srgbClr val="00B050"/>
                </a:solidFill>
                <a:effectLst/>
                <a:uLnTx/>
                <a:uFillTx/>
                <a:latin typeface="Calibri" panose="020F0502020204030204"/>
                <a:ea typeface="+mn-ea"/>
                <a:cs typeface="+mn-cs"/>
              </a:rPr>
              <a:t>general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Ex:  	</a:t>
            </a:r>
            <a:r>
              <a:rPr kumimoji="0" lang="fr-LU" sz="2400" b="0" i="0" u="none" strike="noStrike" kern="1200" cap="none" spc="0" normalizeH="0" baseline="0" noProof="0">
                <a:ln>
                  <a:noFill/>
                </a:ln>
                <a:solidFill>
                  <a:srgbClr val="0070C0"/>
                </a:solidFill>
                <a:effectLst/>
                <a:uLnTx/>
                <a:uFillTx/>
                <a:latin typeface="Calibri" panose="020F0502020204030204"/>
                <a:ea typeface="+mn-ea"/>
                <a:cs typeface="+mn-cs"/>
              </a:rPr>
              <a:t>Me </a:t>
            </a:r>
            <a:r>
              <a:rPr kumimoji="0" lang="fr-LU" sz="2400" b="0" i="0" u="none" strike="noStrike" kern="1200" cap="none" spc="0" normalizeH="0" baseline="0" noProof="0" err="1">
                <a:ln>
                  <a:noFill/>
                </a:ln>
                <a:solidFill>
                  <a:srgbClr val="0070C0"/>
                </a:solidFill>
                <a:effectLst/>
                <a:uLnTx/>
                <a:uFillTx/>
                <a:latin typeface="Calibri" panose="020F0502020204030204"/>
                <a:ea typeface="+mn-ea"/>
                <a:cs typeface="+mn-cs"/>
              </a:rPr>
              <a:t>gustan</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los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edificios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fr-LU" sz="2400" b="0" i="0" u="none" strike="noStrike" kern="1200" cap="none" spc="0" normalizeH="0" baseline="0" noProof="0">
                <a:ln>
                  <a:noFill/>
                </a:ln>
                <a:solidFill>
                  <a:srgbClr val="00B050"/>
                </a:solidFill>
                <a:effectLst/>
                <a:uLnTx/>
                <a:uFillTx/>
                <a:latin typeface="Calibri" panose="020F0502020204030204"/>
                <a:ea typeface="+mn-ea"/>
                <a:cs typeface="+mn-cs"/>
              </a:rPr>
              <a:t>porque son </a:t>
            </a:r>
            <a:r>
              <a:rPr kumimoji="0" lang="fr-LU" sz="2400" b="0" i="0" u="none" strike="noStrike" kern="1200" cap="none" spc="0" normalizeH="0" baseline="0" noProof="0" err="1">
                <a:ln>
                  <a:noFill/>
                </a:ln>
                <a:solidFill>
                  <a:srgbClr val="00B050"/>
                </a:solidFill>
                <a:effectLst/>
                <a:uLnTx/>
                <a:uFillTx/>
                <a:latin typeface="Calibri" panose="020F0502020204030204"/>
                <a:ea typeface="+mn-ea"/>
                <a:cs typeface="+mn-cs"/>
              </a:rPr>
              <a:t>interesantes</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fr-LU" sz="24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descr="Old Key with solid fill">
            <a:extLst>
              <a:ext uri="{FF2B5EF4-FFF2-40B4-BE49-F238E27FC236}">
                <a16:creationId xmlns:a16="http://schemas.microsoft.com/office/drawing/2014/main" id="{855F03AC-6B09-3A5B-3171-0D943104F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 y="459115"/>
            <a:ext cx="914400" cy="914400"/>
          </a:xfrm>
          <a:prstGeom prst="rect">
            <a:avLst/>
          </a:prstGeom>
        </p:spPr>
      </p:pic>
      <p:sp>
        <p:nvSpPr>
          <p:cNvPr id="5" name="TextBox 4">
            <a:extLst>
              <a:ext uri="{FF2B5EF4-FFF2-40B4-BE49-F238E27FC236}">
                <a16:creationId xmlns:a16="http://schemas.microsoft.com/office/drawing/2014/main" id="{688AE8B7-796B-171E-19CF-9B7EB09E6F2C}"/>
              </a:ext>
            </a:extLst>
          </p:cNvPr>
          <p:cNvSpPr txBox="1"/>
          <p:nvPr/>
        </p:nvSpPr>
        <p:spPr>
          <a:xfrm>
            <a:off x="609600" y="1916192"/>
            <a:ext cx="5481565" cy="1277273"/>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err="1">
                <a:ln>
                  <a:noFill/>
                </a:ln>
                <a:solidFill>
                  <a:prstClr val="black"/>
                </a:solidFill>
                <a:effectLst/>
                <a:uLnTx/>
                <a:uFillTx/>
                <a:latin typeface="Calibri" panose="020F0502020204030204"/>
                <a:ea typeface="+mn-ea"/>
                <a:cs typeface="+mn-cs"/>
              </a:rPr>
              <a:t>Estás</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err="1">
                <a:ln>
                  <a:noFill/>
                </a:ln>
                <a:solidFill>
                  <a:prstClr val="black"/>
                </a:solidFill>
                <a:effectLst/>
                <a:uLnTx/>
                <a:uFillTx/>
                <a:latin typeface="Calibri" panose="020F0502020204030204"/>
                <a:ea typeface="+mn-ea"/>
                <a:cs typeface="+mn-cs"/>
              </a:rPr>
              <a:t>escribiendo</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un blog sobre tu col</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gio</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err="1">
                <a:ln>
                  <a:noFill/>
                </a:ln>
                <a:solidFill>
                  <a:prstClr val="black"/>
                </a:solidFill>
                <a:effectLst/>
                <a:uLnTx/>
                <a:uFillTx/>
                <a:latin typeface="Calibri" panose="020F0502020204030204"/>
                <a:ea typeface="+mn-ea"/>
                <a:cs typeface="+mn-cs"/>
              </a:rPr>
              <a:t>Menciona</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les </a:t>
            </a:r>
            <a:r>
              <a:rPr kumimoji="0" lang="fr-FR" sz="2400" b="0" i="0" u="none" strike="noStrike" kern="1200" cap="none" spc="0" normalizeH="0" baseline="0" noProof="0" err="1">
                <a:ln>
                  <a:noFill/>
                </a:ln>
                <a:solidFill>
                  <a:prstClr val="black"/>
                </a:solidFill>
                <a:effectLst/>
                <a:uLnTx/>
                <a:uFillTx/>
                <a:latin typeface="Calibri" panose="020F0502020204030204"/>
                <a:ea typeface="+mn-ea"/>
                <a:cs typeface="+mn-cs"/>
              </a:rPr>
              <a:t>edificios</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raphic 8" descr="Warning with solid fill">
            <a:extLst>
              <a:ext uri="{FF2B5EF4-FFF2-40B4-BE49-F238E27FC236}">
                <a16:creationId xmlns:a16="http://schemas.microsoft.com/office/drawing/2014/main" id="{54425E45-ACAB-8717-35D7-BA9FA3D905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5217" y="5179332"/>
            <a:ext cx="914400" cy="914400"/>
          </a:xfrm>
          <a:prstGeom prst="rect">
            <a:avLst/>
          </a:prstGeom>
        </p:spPr>
      </p:pic>
      <p:sp>
        <p:nvSpPr>
          <p:cNvPr id="10" name="TextBox 9">
            <a:extLst>
              <a:ext uri="{FF2B5EF4-FFF2-40B4-BE49-F238E27FC236}">
                <a16:creationId xmlns:a16="http://schemas.microsoft.com/office/drawing/2014/main" id="{FAB25F61-50FE-4C6A-7B6D-C3CC4BE67069}"/>
              </a:ext>
            </a:extLst>
          </p:cNvPr>
          <p:cNvSpPr txBox="1"/>
          <p:nvPr/>
        </p:nvSpPr>
        <p:spPr>
          <a:xfrm>
            <a:off x="609600" y="5062957"/>
            <a:ext cx="9342159" cy="1200329"/>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Just check if the bullet point is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What are the two clues to indicate if a noun is singular or plural?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How will it change how you justify your opinion?</a:t>
            </a:r>
          </a:p>
        </p:txBody>
      </p:sp>
      <p:sp>
        <p:nvSpPr>
          <p:cNvPr id="11" name="TextBox 10">
            <a:extLst>
              <a:ext uri="{FF2B5EF4-FFF2-40B4-BE49-F238E27FC236}">
                <a16:creationId xmlns:a16="http://schemas.microsoft.com/office/drawing/2014/main" id="{40B16A43-B474-D04F-6B10-79E82ECCE096}"/>
              </a:ext>
            </a:extLst>
          </p:cNvPr>
          <p:cNvSpPr txBox="1"/>
          <p:nvPr/>
        </p:nvSpPr>
        <p:spPr>
          <a:xfrm>
            <a:off x="7671225" y="4760729"/>
            <a:ext cx="4006972" cy="707886"/>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00000"/>
                </a:solidFill>
                <a:effectLst/>
                <a:uLnTx/>
                <a:uFillTx/>
                <a:latin typeface="Calibri" panose="020F0502020204030204"/>
                <a:ea typeface="+mn-ea"/>
                <a:cs typeface="+mn-cs"/>
              </a:rPr>
              <a:t>-s at the end of the </a:t>
            </a:r>
            <a:r>
              <a:rPr kumimoji="0" lang="fr-FR" sz="2000" b="1" i="0" u="none" strike="noStrike" kern="1200" cap="none" spc="0" normalizeH="0" baseline="0" noProof="0" err="1">
                <a:ln>
                  <a:noFill/>
                </a:ln>
                <a:solidFill>
                  <a:srgbClr val="C00000"/>
                </a:solidFill>
                <a:effectLst/>
                <a:uLnTx/>
                <a:uFillTx/>
                <a:latin typeface="Calibri" panose="020F0502020204030204"/>
                <a:ea typeface="+mn-ea"/>
                <a:cs typeface="+mn-cs"/>
              </a:rPr>
              <a:t>noun</a:t>
            </a:r>
            <a:endParaRPr kumimoji="0" lang="fr-FR" sz="20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00000"/>
                </a:solidFill>
                <a:effectLst/>
                <a:uLnTx/>
                <a:uFillTx/>
                <a:latin typeface="Calibri" panose="020F0502020204030204"/>
                <a:ea typeface="+mn-ea"/>
                <a:cs typeface="+mn-cs"/>
              </a:rPr>
              <a:t>los/las/tus/sus in front of the </a:t>
            </a:r>
            <a:r>
              <a:rPr kumimoji="0" lang="fr-FR" sz="2000" b="1" i="0" u="none" strike="noStrike" kern="1200" cap="none" spc="0" normalizeH="0" baseline="0" noProof="0" err="1">
                <a:ln>
                  <a:noFill/>
                </a:ln>
                <a:solidFill>
                  <a:srgbClr val="C00000"/>
                </a:solidFill>
                <a:effectLst/>
                <a:uLnTx/>
                <a:uFillTx/>
                <a:latin typeface="Calibri" panose="020F0502020204030204"/>
                <a:ea typeface="+mn-ea"/>
                <a:cs typeface="+mn-cs"/>
              </a:rPr>
              <a:t>noun</a:t>
            </a:r>
            <a:endParaRPr kumimoji="0" lang="fr-FR" sz="20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99C7769-D6C5-E7B4-69C4-258DFFF25C68}"/>
              </a:ext>
            </a:extLst>
          </p:cNvPr>
          <p:cNvSpPr txBox="1"/>
          <p:nvPr/>
        </p:nvSpPr>
        <p:spPr>
          <a:xfrm>
            <a:off x="7903265" y="5880001"/>
            <a:ext cx="3613518" cy="707886"/>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00000"/>
                </a:solidFill>
                <a:effectLst/>
                <a:uLnTx/>
                <a:uFillTx/>
                <a:latin typeface="Calibri" panose="020F0502020204030204"/>
                <a:ea typeface="+mn-ea"/>
                <a:cs typeface="+mn-cs"/>
              </a:rPr>
              <a:t>‘son’ </a:t>
            </a:r>
            <a:r>
              <a:rPr kumimoji="0" lang="fr-FR" sz="2000" b="1" i="0" u="none" strike="noStrike" kern="1200" cap="none" spc="0" normalizeH="0" baseline="0" noProof="0" err="1">
                <a:ln>
                  <a:noFill/>
                </a:ln>
                <a:solidFill>
                  <a:srgbClr val="C00000"/>
                </a:solidFill>
                <a:effectLst/>
                <a:uLnTx/>
                <a:uFillTx/>
                <a:latin typeface="Calibri" panose="020F0502020204030204"/>
                <a:ea typeface="+mn-ea"/>
                <a:cs typeface="+mn-cs"/>
              </a:rPr>
              <a:t>instead</a:t>
            </a:r>
            <a:r>
              <a:rPr kumimoji="0" lang="fr-FR" sz="2000" b="1" i="0" u="none" strike="noStrike" kern="1200" cap="none" spc="0" normalizeH="0" baseline="0" noProof="0">
                <a:ln>
                  <a:noFill/>
                </a:ln>
                <a:solidFill>
                  <a:srgbClr val="C00000"/>
                </a:solidFill>
                <a:effectLst/>
                <a:uLnTx/>
                <a:uFillTx/>
                <a:latin typeface="Calibri" panose="020F0502020204030204"/>
                <a:ea typeface="+mn-ea"/>
                <a:cs typeface="+mn-cs"/>
              </a:rPr>
              <a:t> of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00000"/>
                </a:solidFill>
                <a:effectLst/>
                <a:uLnTx/>
                <a:uFillTx/>
                <a:latin typeface="Calibri" panose="020F0502020204030204"/>
                <a:ea typeface="+mn-ea"/>
                <a:cs typeface="+mn-cs"/>
              </a:rPr>
              <a:t>adjective in the plural </a:t>
            </a:r>
            <a:r>
              <a:rPr kumimoji="0" lang="fr-FR" sz="2000" b="1" i="0" u="none" strike="noStrike" kern="1200" cap="none" spc="0" normalizeH="0" baseline="0" noProof="0" err="1">
                <a:ln>
                  <a:noFill/>
                </a:ln>
                <a:solidFill>
                  <a:srgbClr val="C00000"/>
                </a:solidFill>
                <a:effectLst/>
                <a:uLnTx/>
                <a:uFillTx/>
                <a:latin typeface="Calibri" panose="020F0502020204030204"/>
                <a:ea typeface="+mn-ea"/>
                <a:cs typeface="+mn-cs"/>
              </a:rPr>
              <a:t>form</a:t>
            </a:r>
            <a:endParaRPr kumimoji="0" lang="fr-FR" sz="20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85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1AA328-480F-75B3-CA19-CE98B3D762C7}"/>
              </a:ext>
            </a:extLst>
          </p:cNvPr>
          <p:cNvSpPr txBox="1"/>
          <p:nvPr/>
        </p:nvSpPr>
        <p:spPr>
          <a:xfrm>
            <a:off x="461638" y="499816"/>
            <a:ext cx="11410321" cy="54476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For each of these obscure bullet points, use the secret key to write a simple opinion:</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MX" sz="2400" b="1" i="0" u="none" strike="noStrike" kern="1200" cap="none" spc="0" normalizeH="0" baseline="0" noProof="0">
                <a:ln>
                  <a:noFill/>
                </a:ln>
                <a:solidFill>
                  <a:prstClr val="black"/>
                </a:solidFill>
                <a:effectLst/>
                <a:uLnTx/>
                <a:uFillTx/>
                <a:latin typeface="Calibri" panose="020F0502020204030204"/>
                <a:ea typeface="+mn-ea"/>
                <a:cs typeface="+mn-cs"/>
              </a:rPr>
              <a:t>las tiendas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MX" sz="2400" b="1" i="0" u="none" strike="noStrike" kern="1200" cap="none" spc="0" normalizeH="0" baseline="0" noProof="0">
                <a:ln>
                  <a:noFill/>
                </a:ln>
                <a:solidFill>
                  <a:prstClr val="black"/>
                </a:solidFill>
                <a:effectLst/>
                <a:uLnTx/>
                <a:uFillTx/>
                <a:latin typeface="Calibri" panose="020F0502020204030204"/>
                <a:ea typeface="+mn-ea"/>
                <a:cs typeface="+mn-cs"/>
              </a:rPr>
              <a:t>la contaminación</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MX" sz="2400" b="1" i="0" u="none" strike="noStrike" kern="1200" cap="none" spc="0" normalizeH="0" baseline="0" noProof="0">
                <a:ln>
                  <a:noFill/>
                </a:ln>
                <a:solidFill>
                  <a:prstClr val="black"/>
                </a:solidFill>
                <a:effectLst/>
                <a:uLnTx/>
                <a:uFillTx/>
                <a:latin typeface="Calibri" panose="020F0502020204030204"/>
                <a:ea typeface="+mn-ea"/>
                <a:cs typeface="+mn-cs"/>
              </a:rPr>
              <a:t>el alojamiento</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MX" sz="2400" b="1" i="0" u="none" strike="noStrike" kern="1200" cap="none" spc="0" normalizeH="0" baseline="0" noProof="0">
                <a:ln>
                  <a:noFill/>
                </a:ln>
                <a:solidFill>
                  <a:prstClr val="black"/>
                </a:solidFill>
                <a:effectLst/>
                <a:uLnTx/>
                <a:uFillTx/>
                <a:latin typeface="Calibri" panose="020F0502020204030204"/>
                <a:ea typeface="+mn-ea"/>
                <a:cs typeface="+mn-cs"/>
              </a:rPr>
              <a:t>los sin techos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MX" sz="2400" b="1" i="0" u="none" strike="noStrike" kern="1200" cap="none" spc="0" normalizeH="0" baseline="0" noProof="0">
                <a:ln>
                  <a:noFill/>
                </a:ln>
                <a:solidFill>
                  <a:prstClr val="black"/>
                </a:solidFill>
                <a:effectLst/>
                <a:uLnTx/>
                <a:uFillTx/>
                <a:latin typeface="Calibri" panose="020F0502020204030204"/>
                <a:ea typeface="+mn-ea"/>
                <a:cs typeface="+mn-cs"/>
              </a:rPr>
              <a:t>les estudios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MX" sz="2400" b="1" i="0" u="none" strike="noStrike" kern="1200" cap="none" spc="0" normalizeH="0" baseline="0" noProof="0">
                <a:ln>
                  <a:noFill/>
                </a:ln>
                <a:solidFill>
                  <a:prstClr val="black"/>
                </a:solidFill>
                <a:effectLst/>
                <a:uLnTx/>
                <a:uFillTx/>
                <a:latin typeface="Calibri" panose="020F0502020204030204"/>
                <a:ea typeface="+mn-ea"/>
                <a:cs typeface="+mn-cs"/>
              </a:rPr>
              <a:t>el matrimonio</a:t>
            </a:r>
            <a:endPar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92AA298-7888-91EF-6666-C854CD05071A}"/>
              </a:ext>
            </a:extLst>
          </p:cNvPr>
          <p:cNvSpPr/>
          <p:nvPr/>
        </p:nvSpPr>
        <p:spPr>
          <a:xfrm>
            <a:off x="6667586" y="4981252"/>
            <a:ext cx="1468398" cy="44999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B01031E9-21F7-C7EF-F99E-5EBA3DE395D3}"/>
              </a:ext>
            </a:extLst>
          </p:cNvPr>
          <p:cNvSpPr txBox="1"/>
          <p:nvPr/>
        </p:nvSpPr>
        <p:spPr>
          <a:xfrm>
            <a:off x="3199204" y="1327330"/>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Me gustan las tiendas porque </a:t>
            </a:r>
            <a:r>
              <a:rPr kumimoji="0" lang="es-AR"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son</a:t>
            </a: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 fantástic</a:t>
            </a:r>
            <a:r>
              <a:rPr kumimoji="0" lang="es-AR"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as</a:t>
            </a: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AD97981B-4E86-B15D-5FEE-892DB5056D87}"/>
              </a:ext>
            </a:extLst>
          </p:cNvPr>
          <p:cNvSpPr txBox="1"/>
          <p:nvPr/>
        </p:nvSpPr>
        <p:spPr>
          <a:xfrm>
            <a:off x="3199204" y="201996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Odio la contaminación ya que es horrible.</a:t>
            </a:r>
          </a:p>
        </p:txBody>
      </p:sp>
      <p:sp>
        <p:nvSpPr>
          <p:cNvPr id="9" name="TextBox 8">
            <a:extLst>
              <a:ext uri="{FF2B5EF4-FFF2-40B4-BE49-F238E27FC236}">
                <a16:creationId xmlns:a16="http://schemas.microsoft.com/office/drawing/2014/main" id="{1F103571-E3A6-039D-EE41-238E9DB9D6D7}"/>
              </a:ext>
            </a:extLst>
          </p:cNvPr>
          <p:cNvSpPr txBox="1"/>
          <p:nvPr/>
        </p:nvSpPr>
        <p:spPr>
          <a:xfrm>
            <a:off x="3199204" y="2794275"/>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Pienso que el alojamiento es genial.</a:t>
            </a:r>
          </a:p>
        </p:txBody>
      </p:sp>
      <p:sp>
        <p:nvSpPr>
          <p:cNvPr id="10" name="TextBox 9">
            <a:extLst>
              <a:ext uri="{FF2B5EF4-FFF2-40B4-BE49-F238E27FC236}">
                <a16:creationId xmlns:a16="http://schemas.microsoft.com/office/drawing/2014/main" id="{9BE1FE8B-4488-0A1A-A3F2-2461DF809B7F}"/>
              </a:ext>
            </a:extLst>
          </p:cNvPr>
          <p:cNvSpPr txBox="1"/>
          <p:nvPr/>
        </p:nvSpPr>
        <p:spPr>
          <a:xfrm>
            <a:off x="3199204" y="3554550"/>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En mi opinión los sin technos </a:t>
            </a:r>
            <a:r>
              <a:rPr kumimoji="0" lang="es-AR"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son</a:t>
            </a: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 triste</a:t>
            </a:r>
            <a:r>
              <a:rPr kumimoji="0" lang="es-AR"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s</a:t>
            </a: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2BDB1280-CA4E-E40B-F4E8-3329CC477662}"/>
              </a:ext>
            </a:extLst>
          </p:cNvPr>
          <p:cNvSpPr txBox="1"/>
          <p:nvPr/>
        </p:nvSpPr>
        <p:spPr>
          <a:xfrm>
            <a:off x="3199204" y="4267901"/>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Odio los estudios dado que </a:t>
            </a:r>
            <a:r>
              <a:rPr kumimoji="0" lang="es-AR"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son</a:t>
            </a: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 aburrid</a:t>
            </a:r>
            <a:r>
              <a:rPr kumimoji="0" lang="es-AR"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os</a:t>
            </a: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F770239B-E382-74F3-BC77-7C9F587D5715}"/>
              </a:ext>
            </a:extLst>
          </p:cNvPr>
          <p:cNvSpPr txBox="1"/>
          <p:nvPr/>
        </p:nvSpPr>
        <p:spPr>
          <a:xfrm>
            <a:off x="3199204" y="4969585"/>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a:ln>
                  <a:noFill/>
                </a:ln>
                <a:solidFill>
                  <a:srgbClr val="C00000"/>
                </a:solidFill>
                <a:effectLst/>
                <a:uLnTx/>
                <a:uFillTx/>
                <a:latin typeface="Calibri" panose="020F0502020204030204"/>
                <a:ea typeface="+mn-ea"/>
                <a:cs typeface="+mn-cs"/>
              </a:rPr>
              <a:t>Me encanta el matrimonio puesto que es genial.</a:t>
            </a:r>
          </a:p>
        </p:txBody>
      </p:sp>
      <p:pic>
        <p:nvPicPr>
          <p:cNvPr id="15" name="Graphic 14" descr="Detective male with solid fill">
            <a:extLst>
              <a:ext uri="{FF2B5EF4-FFF2-40B4-BE49-F238E27FC236}">
                <a16:creationId xmlns:a16="http://schemas.microsoft.com/office/drawing/2014/main" id="{8A1B1195-A07B-9F70-D4E2-FD9AD564F7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6760" y="5551558"/>
            <a:ext cx="914400" cy="914400"/>
          </a:xfrm>
          <a:prstGeom prst="rect">
            <a:avLst/>
          </a:prstGeom>
        </p:spPr>
      </p:pic>
      <p:sp>
        <p:nvSpPr>
          <p:cNvPr id="16" name="Speech Bubble: Rectangle with Corners Rounded 15">
            <a:extLst>
              <a:ext uri="{FF2B5EF4-FFF2-40B4-BE49-F238E27FC236}">
                <a16:creationId xmlns:a16="http://schemas.microsoft.com/office/drawing/2014/main" id="{9025B885-EAE2-6C3B-BC6B-48DF61ABAA27}"/>
              </a:ext>
            </a:extLst>
          </p:cNvPr>
          <p:cNvSpPr/>
          <p:nvPr/>
        </p:nvSpPr>
        <p:spPr>
          <a:xfrm>
            <a:off x="2422719" y="5699760"/>
            <a:ext cx="7650922" cy="658424"/>
          </a:xfrm>
          <a:prstGeom prst="wedgeRoundRectCallout">
            <a:avLst>
              <a:gd name="adj1" fmla="val -55377"/>
              <a:gd name="adj2" fmla="val -20826"/>
              <a:gd name="adj3" fmla="val 16667"/>
            </a:avLst>
          </a:prstGeom>
          <a:no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a:ln>
                  <a:noFill/>
                </a:ln>
                <a:solidFill>
                  <a:srgbClr val="00B050"/>
                </a:solidFill>
                <a:effectLst/>
                <a:uLnTx/>
                <a:uFillTx/>
                <a:latin typeface="Calibri" panose="020F0502020204030204"/>
                <a:ea typeface="+mn-ea"/>
                <a:cs typeface="+mn-cs"/>
              </a:rPr>
              <a:t>¡</a:t>
            </a:r>
            <a:r>
              <a:rPr kumimoji="0" lang="es-ES" sz="2400" b="1" i="1" u="none" strike="noStrike" kern="1200" cap="none" spc="0" normalizeH="0" baseline="0">
                <a:ln>
                  <a:noFill/>
                </a:ln>
                <a:solidFill>
                  <a:srgbClr val="00B050"/>
                </a:solidFill>
                <a:effectLst/>
                <a:uLnTx/>
                <a:uFillTx/>
                <a:latin typeface="Calibri" panose="020F0502020204030204"/>
                <a:ea typeface="+mn-ea"/>
                <a:cs typeface="+mn-cs"/>
              </a:rPr>
              <a:t>Enhorabuena</a:t>
            </a:r>
            <a:r>
              <a:rPr kumimoji="0" lang="en-GB" sz="2400" b="1" i="1" u="none" strike="noStrike" kern="1200" cap="none" spc="0" normalizeH="0" baseline="0" noProof="0">
                <a:ln>
                  <a:noFill/>
                </a:ln>
                <a:solidFill>
                  <a:srgbClr val="00B050"/>
                </a:solidFill>
                <a:effectLst/>
                <a:uLnTx/>
                <a:uFillTx/>
                <a:latin typeface="Calibri" panose="020F0502020204030204"/>
                <a:ea typeface="+mn-ea"/>
                <a:cs typeface="+mn-cs"/>
              </a:rPr>
              <a:t>! You now know how to fool the examiners!</a:t>
            </a:r>
          </a:p>
        </p:txBody>
      </p:sp>
      <p:sp>
        <p:nvSpPr>
          <p:cNvPr id="13" name="TextBox 12">
            <a:extLst>
              <a:ext uri="{FF2B5EF4-FFF2-40B4-BE49-F238E27FC236}">
                <a16:creationId xmlns:a16="http://schemas.microsoft.com/office/drawing/2014/main" id="{33057AB2-C585-4237-8C63-5F858EF1F4F6}"/>
              </a:ext>
            </a:extLst>
          </p:cNvPr>
          <p:cNvSpPr txBox="1"/>
          <p:nvPr/>
        </p:nvSpPr>
        <p:spPr>
          <a:xfrm>
            <a:off x="8987816" y="2146445"/>
            <a:ext cx="3004457" cy="203132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sng" strike="noStrike" kern="1200" cap="none" spc="0" normalizeH="0" baseline="0" noProof="0" err="1">
                <a:ln>
                  <a:noFill/>
                </a:ln>
                <a:solidFill>
                  <a:prstClr val="black"/>
                </a:solidFill>
                <a:effectLst/>
                <a:uLnTx/>
                <a:uFillTx/>
                <a:latin typeface="Calibri" panose="020F0502020204030204"/>
                <a:ea typeface="+mn-ea"/>
                <a:cs typeface="+mn-cs"/>
              </a:rPr>
              <a:t>Remember</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You</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 can </a:t>
            </a: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vary</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your</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conjunctions</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to</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say</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because</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AR" sz="1800" b="1" i="0" u="none" strike="noStrike" kern="1200" cap="none" spc="0" normalizeH="0" baseline="0" noProof="0">
                <a:ln>
                  <a:noFill/>
                </a:ln>
                <a:solidFill>
                  <a:prstClr val="black"/>
                </a:solidFill>
                <a:effectLst/>
                <a:uLnTx/>
                <a:uFillTx/>
                <a:latin typeface="Calibri" panose="020F0502020204030204"/>
                <a:ea typeface="+mn-ea"/>
                <a:cs typeface="+mn-cs"/>
              </a:rPr>
              <a:t>porque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AR" sz="1800" b="1" i="0" u="none" strike="noStrike" kern="1200" cap="none" spc="0" normalizeH="0" baseline="0" noProof="0">
                <a:ln>
                  <a:noFill/>
                </a:ln>
                <a:solidFill>
                  <a:prstClr val="black"/>
                </a:solidFill>
                <a:effectLst/>
                <a:uLnTx/>
                <a:uFillTx/>
                <a:latin typeface="Calibri" panose="020F0502020204030204"/>
                <a:ea typeface="+mn-ea"/>
                <a:cs typeface="+mn-cs"/>
              </a:rPr>
              <a:t>ya que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AR" sz="1800" b="1" i="0" u="none" strike="noStrike" kern="1200" cap="none" spc="0" normalizeH="0" baseline="0" noProof="0">
                <a:ln>
                  <a:noFill/>
                </a:ln>
                <a:solidFill>
                  <a:prstClr val="black"/>
                </a:solidFill>
                <a:effectLst/>
                <a:uLnTx/>
                <a:uFillTx/>
                <a:latin typeface="Calibri" panose="020F0502020204030204"/>
                <a:ea typeface="+mn-ea"/>
                <a:cs typeface="+mn-cs"/>
              </a:rPr>
              <a:t>dado que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AR" sz="1800" b="1" i="0" u="none" strike="noStrike" kern="1200" cap="none" spc="0" normalizeH="0" baseline="0" noProof="0">
                <a:ln>
                  <a:noFill/>
                </a:ln>
                <a:solidFill>
                  <a:prstClr val="black"/>
                </a:solidFill>
                <a:effectLst/>
                <a:uLnTx/>
                <a:uFillTx/>
                <a:latin typeface="Calibri" panose="020F0502020204030204"/>
                <a:ea typeface="+mn-ea"/>
                <a:cs typeface="+mn-cs"/>
              </a:rPr>
              <a:t>puesto que</a:t>
            </a:r>
          </a:p>
        </p:txBody>
      </p:sp>
    </p:spTree>
    <p:extLst>
      <p:ext uri="{BB962C8B-B14F-4D97-AF65-F5344CB8AC3E}">
        <p14:creationId xmlns:p14="http://schemas.microsoft.com/office/powerpoint/2010/main" val="81194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7" presetClass="emph" presetSubtype="0" fill="remove" grpId="0" nodeType="clickEffect">
                                  <p:stCondLst>
                                    <p:cond delay="0"/>
                                  </p:stCondLst>
                                  <p:childTnLst>
                                    <p:animClr clrSpc="rgb" dir="cw">
                                      <p:cBhvr override="childStyle">
                                        <p:cTn id="40" dur="250" autoRev="1" fill="remove"/>
                                        <p:tgtEl>
                                          <p:spTgt spid="13"/>
                                        </p:tgtEl>
                                        <p:attrNameLst>
                                          <p:attrName>style.color</p:attrName>
                                        </p:attrNameLst>
                                      </p:cBhvr>
                                      <p:to>
                                        <a:schemeClr val="bg1"/>
                                      </p:to>
                                    </p:animClr>
                                    <p:animClr clrSpc="rgb" dir="cw">
                                      <p:cBhvr>
                                        <p:cTn id="41" dur="250" autoRev="1" fill="remove"/>
                                        <p:tgtEl>
                                          <p:spTgt spid="13"/>
                                        </p:tgtEl>
                                        <p:attrNameLst>
                                          <p:attrName>fillcolor</p:attrName>
                                        </p:attrNameLst>
                                      </p:cBhvr>
                                      <p:to>
                                        <a:schemeClr val="bg1"/>
                                      </p:to>
                                    </p:animClr>
                                    <p:set>
                                      <p:cBhvr>
                                        <p:cTn id="42" dur="250" autoRev="1" fill="remove"/>
                                        <p:tgtEl>
                                          <p:spTgt spid="13"/>
                                        </p:tgtEl>
                                        <p:attrNameLst>
                                          <p:attrName>fill.type</p:attrName>
                                        </p:attrNameLst>
                                      </p:cBhvr>
                                      <p:to>
                                        <p:strVal val="solid"/>
                                      </p:to>
                                    </p:set>
                                    <p:set>
                                      <p:cBhvr>
                                        <p:cTn id="43"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build="p"/>
      <p:bldP spid="7" grpId="0" build="p"/>
      <p:bldP spid="9" grpId="0" build="p"/>
      <p:bldP spid="10" grpId="0" build="p"/>
      <p:bldP spid="11" grpId="0" build="p"/>
      <p:bldP spid="12" grpId="0" build="p"/>
      <p:bldP spid="16" grpId="0" animBg="1"/>
      <p:bldP spid="1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10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789767" y="1041614"/>
            <a:ext cx="384932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Apply all the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if you don’t know a bullet point, use the secret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pay attention to “me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gusta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versus “me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gustan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and “es” versus “son”</a:t>
            </a:r>
          </a:p>
        </p:txBody>
      </p:sp>
      <p:sp>
        <p:nvSpPr>
          <p:cNvPr id="18" name="TextBox 17">
            <a:extLst>
              <a:ext uri="{FF2B5EF4-FFF2-40B4-BE49-F238E27FC236}">
                <a16:creationId xmlns:a16="http://schemas.microsoft.com/office/drawing/2014/main" id="{76BA5876-FED8-6944-DEA7-9A3F606D1E56}"/>
              </a:ext>
            </a:extLst>
          </p:cNvPr>
          <p:cNvSpPr txBox="1"/>
          <p:nvPr/>
        </p:nvSpPr>
        <p:spPr>
          <a:xfrm>
            <a:off x="795337" y="4016048"/>
            <a:ext cx="10320226" cy="193899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Give a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relevant justified opinion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about each bullet point.</a:t>
            </a:r>
          </a:p>
        </p:txBody>
      </p:sp>
      <p:sp>
        <p:nvSpPr>
          <p:cNvPr id="10" name="TextBox 9">
            <a:extLst>
              <a:ext uri="{FF2B5EF4-FFF2-40B4-BE49-F238E27FC236}">
                <a16:creationId xmlns:a16="http://schemas.microsoft.com/office/drawing/2014/main" id="{CBF9D2AE-2910-2145-4990-9B12D98E219F}"/>
              </a:ext>
            </a:extLst>
          </p:cNvPr>
          <p:cNvSpPr txBox="1"/>
          <p:nvPr/>
        </p:nvSpPr>
        <p:spPr>
          <a:xfrm>
            <a:off x="4638533" y="819998"/>
            <a:ext cx="6477030" cy="313932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Estás escribiendo un blog sobre tu 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Menciona:</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donde vives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las atracciones turísticas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los transportes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los problemas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Escribe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mn-cs"/>
              </a:rPr>
              <a:t>aproximadamente</a:t>
            </a: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40</a:t>
            </a: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 palabras en </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español.</a:t>
            </a:r>
            <a:endParaRPr kumimoji="0" lang="es-C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82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600000"/>
                                        <p:tgtEl>
                                          <p:spTgt spid="14"/>
                                        </p:tgtEl>
                                      </p:cBhvr>
                                    </p:animEffect>
                                  </p:childTnLst>
                                </p:cTn>
                              </p:par>
                            </p:childTnLst>
                          </p:cTn>
                        </p:par>
                        <p:par>
                          <p:cTn id="12" fill="hold">
                            <p:stCondLst>
                              <p:cond delay="600000"/>
                            </p:stCondLst>
                            <p:childTnLst>
                              <p:par>
                                <p:cTn id="13" presetID="1"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F1023-F8D8-33E0-2397-C5881BEE2B57}"/>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tackling bullet points that are unknown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Q4 90-word</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pic>
        <p:nvPicPr>
          <p:cNvPr id="2" name="Picture 1">
            <a:extLst>
              <a:ext uri="{FF2B5EF4-FFF2-40B4-BE49-F238E27FC236}">
                <a16:creationId xmlns:a16="http://schemas.microsoft.com/office/drawing/2014/main" id="{9E66FB30-DC10-6359-B96C-6A2EC38931F6}"/>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3" name="Graphic 2" descr="Checkmark with solid fill">
            <a:extLst>
              <a:ext uri="{FF2B5EF4-FFF2-40B4-BE49-F238E27FC236}">
                <a16:creationId xmlns:a16="http://schemas.microsoft.com/office/drawing/2014/main" id="{075CA819-07A9-3885-0598-AEF17271F6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13715" y="1580102"/>
            <a:ext cx="621831" cy="621831"/>
          </a:xfrm>
          <a:prstGeom prst="rect">
            <a:avLst/>
          </a:prstGeom>
        </p:spPr>
      </p:pic>
      <p:pic>
        <p:nvPicPr>
          <p:cNvPr id="7" name="Graphic 6" descr="Checkmark with solid fill">
            <a:extLst>
              <a:ext uri="{FF2B5EF4-FFF2-40B4-BE49-F238E27FC236}">
                <a16:creationId xmlns:a16="http://schemas.microsoft.com/office/drawing/2014/main" id="{8489B9ED-33DE-9857-B1A3-5041072043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53727" y="1500430"/>
            <a:ext cx="621831" cy="621831"/>
          </a:xfrm>
          <a:prstGeom prst="rect">
            <a:avLst/>
          </a:prstGeom>
        </p:spPr>
      </p:pic>
      <p:sp>
        <p:nvSpPr>
          <p:cNvPr id="4" name="Date Placeholder 1">
            <a:extLst>
              <a:ext uri="{FF2B5EF4-FFF2-40B4-BE49-F238E27FC236}">
                <a16:creationId xmlns:a16="http://schemas.microsoft.com/office/drawing/2014/main" id="{3761AB23-0430-7149-0D4E-C2EE64059EBA}"/>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4 de marzo de 2024</a:t>
            </a:fld>
            <a:endParaRPr kumimoji="0" lang="en-GB" sz="2800" b="1"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6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FB3A0A4-44EC-476A-1CC3-139FD6195B84}"/>
              </a:ext>
            </a:extLst>
          </p:cNvPr>
          <p:cNvSpPr txBox="1"/>
          <p:nvPr/>
        </p:nvSpPr>
        <p:spPr>
          <a:xfrm>
            <a:off x="9093319" y="4015192"/>
            <a:ext cx="2981377" cy="2553891"/>
          </a:xfrm>
          <a:prstGeom prst="roundRect">
            <a:avLst/>
          </a:prstGeom>
          <a:solidFill>
            <a:srgbClr val="EEF5FB"/>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verbs: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visité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visited</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era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was</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gustaría/quisiera + INF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like to + verb</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sería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would be</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 pudiera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if I could</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1">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81362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1">
                  <a:ln>
                    <a:noFill/>
                  </a:ln>
                  <a:solidFill>
                    <a:prstClr val="black"/>
                  </a:solidFill>
                  <a:effectLst/>
                  <a:uLnTx/>
                  <a:uFillTx/>
                  <a:latin typeface="Calibri" panose="020F0502020204030204"/>
                  <a:ea typeface="+mn-ea"/>
                  <a:cs typeface="+mn-cs"/>
                </a:rPr>
                <a:t>Vocabulary – 90-word question</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74003" y="989860"/>
            <a:ext cx="5189073" cy="264512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202543" y="1030301"/>
            <a:ext cx="4958195" cy="26046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Bullet points – common vocabulary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tus relaciones</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your relationships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tus proyectos/planes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projects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tus actividades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activities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 opinión de/sobre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opinion about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 … preferido/a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favourite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 preferencia para …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preference for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Calibri" panose="020F0502020204030204" pitchFamily="34" charset="0"/>
              </a:rPr>
              <a:t>quieres</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you want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Calibri" panose="020F0502020204030204" pitchFamily="34" charset="0"/>
              </a:rPr>
              <a:t>lo que te gusta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what you like</a:t>
            </a:r>
          </a:p>
        </p:txBody>
      </p:sp>
      <p:sp>
        <p:nvSpPr>
          <p:cNvPr id="27" name="Rectangle: Rounded Corners 26">
            <a:extLst>
              <a:ext uri="{FF2B5EF4-FFF2-40B4-BE49-F238E27FC236}">
                <a16:creationId xmlns:a16="http://schemas.microsoft.com/office/drawing/2014/main" id="{BF0272E3-FFBB-FF84-D951-D86FAE72E4B3}"/>
              </a:ext>
            </a:extLst>
          </p:cNvPr>
          <p:cNvSpPr/>
          <p:nvPr/>
        </p:nvSpPr>
        <p:spPr>
          <a:xfrm>
            <a:off x="5321014" y="856371"/>
            <a:ext cx="6058188" cy="311746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A88753-46C0-2EAB-A825-BA2D1C49B978}"/>
              </a:ext>
            </a:extLst>
          </p:cNvPr>
          <p:cNvSpPr txBox="1"/>
          <p:nvPr/>
        </p:nvSpPr>
        <p:spPr>
          <a:xfrm>
            <a:off x="5415476" y="825891"/>
            <a:ext cx="491670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time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ayer por la tarde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yesterday (evening)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fin de semana pasado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 weekend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sábado pasado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 Saturday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semana pasada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week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recientemente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recently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 reciente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a recent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Future time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próximo … / que viene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el futuro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para tus próximo/as …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your next …</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E9F8CC82-D0B7-C172-5529-3C78718EF50D}"/>
              </a:ext>
            </a:extLst>
          </p:cNvPr>
          <p:cNvSpPr txBox="1"/>
          <p:nvPr/>
        </p:nvSpPr>
        <p:spPr>
          <a:xfrm>
            <a:off x="190115" y="3762075"/>
            <a:ext cx="454154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Conjunctions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dado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given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ya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because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además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in addition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pero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 embargo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 obstante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nevertheless</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también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also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C0E0076B-0D9A-E127-829E-372D19D04897}"/>
              </a:ext>
            </a:extLst>
          </p:cNvPr>
          <p:cNvSpPr/>
          <p:nvPr/>
        </p:nvSpPr>
        <p:spPr>
          <a:xfrm>
            <a:off x="115344" y="3676888"/>
            <a:ext cx="5161506" cy="311746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DC8AFD8-6205-C1C5-8EDD-4679E4056059}"/>
              </a:ext>
            </a:extLst>
          </p:cNvPr>
          <p:cNvSpPr txBox="1"/>
          <p:nvPr/>
        </p:nvSpPr>
        <p:spPr>
          <a:xfrm>
            <a:off x="5444478" y="4020333"/>
            <a:ext cx="4541542"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Opinion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prefiero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prefer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mi opinión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diría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say that</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creo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believe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think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Adjectives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mn-ea"/>
                <a:cs typeface="Calibri" panose="020F0502020204030204" pitchFamily="34" charset="0"/>
              </a:rPr>
              <a:t>emocionante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exciting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mn-ea"/>
                <a:cs typeface="Calibri" panose="020F0502020204030204" pitchFamily="34" charset="0"/>
              </a:rPr>
              <a:t>fascinante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fascinating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mn-ea"/>
                <a:cs typeface="Calibri" panose="020F0502020204030204" pitchFamily="34" charset="0"/>
              </a:rPr>
              <a:t>entretenido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entertaining</a:t>
            </a:r>
          </a:p>
        </p:txBody>
      </p:sp>
      <p:sp>
        <p:nvSpPr>
          <p:cNvPr id="24" name="Rectangle: Rounded Corners 23">
            <a:extLst>
              <a:ext uri="{FF2B5EF4-FFF2-40B4-BE49-F238E27FC236}">
                <a16:creationId xmlns:a16="http://schemas.microsoft.com/office/drawing/2014/main" id="{8B69B85C-AF7F-9E1D-F3BB-27FEE440313F}"/>
              </a:ext>
            </a:extLst>
          </p:cNvPr>
          <p:cNvSpPr/>
          <p:nvPr/>
        </p:nvSpPr>
        <p:spPr>
          <a:xfrm>
            <a:off x="5321014" y="4021562"/>
            <a:ext cx="3677843" cy="2739017"/>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9B9E4CE-F19B-2354-08CB-916AB82D53F6}"/>
              </a:ext>
            </a:extLst>
          </p:cNvPr>
          <p:cNvSpPr txBox="1"/>
          <p:nvPr/>
        </p:nvSpPr>
        <p:spPr>
          <a:xfrm>
            <a:off x="9753969" y="1869012"/>
            <a:ext cx="2438031" cy="1634490"/>
          </a:xfrm>
          <a:prstGeom prst="roundRect">
            <a:avLst/>
          </a:prstGeom>
          <a:solidFill>
            <a:srgbClr val="EEF5FB"/>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Sequencers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primero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first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después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after</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luego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finalmente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finally</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58292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How the 90-word is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90-word is awarded marks in the same way as the 40-word question:</a:t>
            </a:r>
          </a:p>
        </p:txBody>
      </p:sp>
      <p:pic>
        <p:nvPicPr>
          <p:cNvPr id="5" name="Picture 4">
            <a:extLst>
              <a:ext uri="{FF2B5EF4-FFF2-40B4-BE49-F238E27FC236}">
                <a16:creationId xmlns:a16="http://schemas.microsoft.com/office/drawing/2014/main" id="{698E4B7C-1A10-0A56-D53D-408E26EB815D}"/>
              </a:ext>
            </a:extLst>
          </p:cNvPr>
          <p:cNvPicPr>
            <a:picLocks noChangeAspect="1"/>
          </p:cNvPicPr>
          <p:nvPr/>
        </p:nvPicPr>
        <p:blipFill>
          <a:blip r:embed="rId6"/>
          <a:stretch>
            <a:fillRect/>
          </a:stretch>
        </p:blipFill>
        <p:spPr>
          <a:xfrm>
            <a:off x="582434" y="1800808"/>
            <a:ext cx="7019310" cy="457926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694D6DF-93D7-E738-39D2-AE268D985DF6}"/>
              </a:ext>
            </a:extLst>
          </p:cNvPr>
          <p:cNvSpPr txBox="1"/>
          <p:nvPr/>
        </p:nvSpPr>
        <p:spPr>
          <a:xfrm>
            <a:off x="7734548" y="1800808"/>
            <a:ext cx="387780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What it means: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1. A minimum number of bullet points must be covered for the award of marks for Content, as follows: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10-7 marks: 4 bullet points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6-5 marks: 3 bullet points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4-3 marks: 2 bullet points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2-1 marks: 1 bullet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2. Keep to the structures you are confident with to maintain clear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3. Express opinions in a variety of ways and justify them.</a:t>
            </a:r>
          </a:p>
        </p:txBody>
      </p:sp>
    </p:spTree>
    <p:extLst>
      <p:ext uri="{BB962C8B-B14F-4D97-AF65-F5344CB8AC3E}">
        <p14:creationId xmlns:p14="http://schemas.microsoft.com/office/powerpoint/2010/main" val="134691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How the 90-word is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90-word is awarded marks in the same way as the 40-word question:</a:t>
            </a:r>
          </a:p>
        </p:txBody>
      </p:sp>
      <p:sp>
        <p:nvSpPr>
          <p:cNvPr id="11" name="TextBox 10">
            <a:extLst>
              <a:ext uri="{FF2B5EF4-FFF2-40B4-BE49-F238E27FC236}">
                <a16:creationId xmlns:a16="http://schemas.microsoft.com/office/drawing/2014/main" id="{B694D6DF-93D7-E738-39D2-AE268D985DF6}"/>
              </a:ext>
            </a:extLst>
          </p:cNvPr>
          <p:cNvSpPr txBox="1"/>
          <p:nvPr/>
        </p:nvSpPr>
        <p:spPr>
          <a:xfrm>
            <a:off x="583146" y="1754293"/>
            <a:ext cx="3651420"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What it means: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1. Use vocabulary that is specific to the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2. Use the present, past and future confidently. Have 3 verbs for each tense and prepare them before you write.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3. Link your sentences with a variety of conjunctions.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4. Use some pre-learnt complex phrases.</a:t>
            </a:r>
          </a:p>
        </p:txBody>
      </p:sp>
      <p:pic>
        <p:nvPicPr>
          <p:cNvPr id="7" name="Picture 6">
            <a:extLst>
              <a:ext uri="{FF2B5EF4-FFF2-40B4-BE49-F238E27FC236}">
                <a16:creationId xmlns:a16="http://schemas.microsoft.com/office/drawing/2014/main" id="{DD1607F7-98EE-6715-300E-149DE96BCC5C}"/>
              </a:ext>
            </a:extLst>
          </p:cNvPr>
          <p:cNvPicPr>
            <a:picLocks noChangeAspect="1"/>
          </p:cNvPicPr>
          <p:nvPr/>
        </p:nvPicPr>
        <p:blipFill>
          <a:blip r:embed="rId6"/>
          <a:stretch>
            <a:fillRect/>
          </a:stretch>
        </p:blipFill>
        <p:spPr>
          <a:xfrm>
            <a:off x="4234565" y="1650297"/>
            <a:ext cx="7331903" cy="43516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056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718566-C891-7842-A951-11E955C30A25}"/>
              </a:ext>
            </a:extLst>
          </p:cNvPr>
          <p:cNvPicPr>
            <a:picLocks noChangeAspect="1"/>
          </p:cNvPicPr>
          <p:nvPr/>
        </p:nvPicPr>
        <p:blipFill>
          <a:blip r:embed="rId3"/>
          <a:stretch>
            <a:fillRect/>
          </a:stretch>
        </p:blipFill>
        <p:spPr>
          <a:xfrm>
            <a:off x="654082" y="872027"/>
            <a:ext cx="4045211" cy="568164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Remember, t</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aking</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it one step at a time makes the difference!</a:t>
            </a:r>
          </a:p>
        </p:txBody>
      </p:sp>
      <p:sp>
        <p:nvSpPr>
          <p:cNvPr id="10" name="TextBox 9">
            <a:extLst>
              <a:ext uri="{FF2B5EF4-FFF2-40B4-BE49-F238E27FC236}">
                <a16:creationId xmlns:a16="http://schemas.microsoft.com/office/drawing/2014/main" id="{9869A540-0865-7196-3A2C-4D333D9E2D76}"/>
              </a:ext>
            </a:extLst>
          </p:cNvPr>
          <p:cNvSpPr txBox="1"/>
          <p:nvPr/>
        </p:nvSpPr>
        <p:spPr>
          <a:xfrm>
            <a:off x="5547360" y="1051784"/>
            <a:ext cx="6323738" cy="555966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First focus on writing 10 words per bullet point</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Skip 3 lines between each answer!</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(That’s so you can add more details later)</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reached 38 words!</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go back and try to add 10 more words per bullet points by:</a:t>
            </a:r>
          </a:p>
          <a:p>
            <a:pPr marL="80010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adding an extra or contrasting opinion</a:t>
            </a:r>
          </a:p>
          <a:p>
            <a:pPr marL="80010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adding an extra activity</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And just like that, you reached 77 words!</a:t>
            </a:r>
          </a:p>
        </p:txBody>
      </p:sp>
      <p:sp>
        <p:nvSpPr>
          <p:cNvPr id="12" name="TextBox 11">
            <a:extLst>
              <a:ext uri="{FF2B5EF4-FFF2-40B4-BE49-F238E27FC236}">
                <a16:creationId xmlns:a16="http://schemas.microsoft.com/office/drawing/2014/main" id="{402BA222-B2AE-EAB3-7388-B63AF552B492}"/>
              </a:ext>
            </a:extLst>
          </p:cNvPr>
          <p:cNvSpPr txBox="1"/>
          <p:nvPr/>
        </p:nvSpPr>
        <p:spPr>
          <a:xfrm>
            <a:off x="582434" y="2899921"/>
            <a:ext cx="476387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Me gustan mis estudios porque son interesantes.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Durante la hora de comer, juego al fútbol.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En mi última clase de español, estudié mucho.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Era muy fácil.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Me gustaría ser profe en el futuro ya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es bien pagado.</a:t>
            </a:r>
          </a:p>
        </p:txBody>
      </p:sp>
      <p:sp>
        <p:nvSpPr>
          <p:cNvPr id="13" name="TextBox 12">
            <a:extLst>
              <a:ext uri="{FF2B5EF4-FFF2-40B4-BE49-F238E27FC236}">
                <a16:creationId xmlns:a16="http://schemas.microsoft.com/office/drawing/2014/main" id="{7DBDBBC2-FD0F-A6C4-D2D5-5A620CCCD9A2}"/>
              </a:ext>
            </a:extLst>
          </p:cNvPr>
          <p:cNvSpPr txBox="1"/>
          <p:nvPr/>
        </p:nvSpPr>
        <p:spPr>
          <a:xfrm>
            <a:off x="582434" y="3167665"/>
            <a:ext cx="391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B050"/>
                </a:solidFill>
                <a:effectLst/>
                <a:uLnTx/>
                <a:uFillTx/>
                <a:latin typeface="Calibri" panose="020F0502020204030204"/>
                <a:ea typeface="+mn-ea"/>
                <a:cs typeface="+mn-cs"/>
              </a:rPr>
              <a:t>Me encanta el español dado que mi profe es muy buena. </a:t>
            </a:r>
          </a:p>
        </p:txBody>
      </p:sp>
      <p:sp>
        <p:nvSpPr>
          <p:cNvPr id="15" name="TextBox 14">
            <a:extLst>
              <a:ext uri="{FF2B5EF4-FFF2-40B4-BE49-F238E27FC236}">
                <a16:creationId xmlns:a16="http://schemas.microsoft.com/office/drawing/2014/main" id="{EEBDFDE3-AC21-3A0B-44FB-3C2FAE46A61E}"/>
              </a:ext>
            </a:extLst>
          </p:cNvPr>
          <p:cNvSpPr txBox="1"/>
          <p:nvPr/>
        </p:nvSpPr>
        <p:spPr>
          <a:xfrm>
            <a:off x="582434" y="4048506"/>
            <a:ext cx="391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B050"/>
                </a:solidFill>
                <a:effectLst/>
                <a:uLnTx/>
                <a:uFillTx/>
                <a:latin typeface="Calibri" panose="020F0502020204030204"/>
                <a:ea typeface="+mn-ea"/>
                <a:cs typeface="+mn-cs"/>
              </a:rPr>
              <a:t>Sin embargo, no como nada porque la comida en mi insti es horrible. </a:t>
            </a:r>
          </a:p>
        </p:txBody>
      </p:sp>
      <p:sp>
        <p:nvSpPr>
          <p:cNvPr id="16" name="TextBox 15">
            <a:extLst>
              <a:ext uri="{FF2B5EF4-FFF2-40B4-BE49-F238E27FC236}">
                <a16:creationId xmlns:a16="http://schemas.microsoft.com/office/drawing/2014/main" id="{E129F736-0D0D-D9BE-317D-016BA969DDC8}"/>
              </a:ext>
            </a:extLst>
          </p:cNvPr>
          <p:cNvSpPr txBox="1"/>
          <p:nvPr/>
        </p:nvSpPr>
        <p:spPr>
          <a:xfrm>
            <a:off x="582434" y="5077830"/>
            <a:ext cx="391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B050"/>
                </a:solidFill>
                <a:effectLst/>
                <a:uLnTx/>
                <a:uFillTx/>
                <a:latin typeface="Calibri" panose="020F0502020204030204"/>
                <a:ea typeface="+mn-ea"/>
                <a:cs typeface="+mn-cs"/>
              </a:rPr>
              <a:t>Además, repasé para los exámenes.</a:t>
            </a:r>
          </a:p>
        </p:txBody>
      </p:sp>
      <p:sp>
        <p:nvSpPr>
          <p:cNvPr id="17" name="TextBox 16">
            <a:extLst>
              <a:ext uri="{FF2B5EF4-FFF2-40B4-BE49-F238E27FC236}">
                <a16:creationId xmlns:a16="http://schemas.microsoft.com/office/drawing/2014/main" id="{B773CBCE-84D0-5591-40CF-F5CCBE221CAE}"/>
              </a:ext>
            </a:extLst>
          </p:cNvPr>
          <p:cNvSpPr txBox="1"/>
          <p:nvPr/>
        </p:nvSpPr>
        <p:spPr>
          <a:xfrm>
            <a:off x="582434" y="5926126"/>
            <a:ext cx="4501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B050"/>
                </a:solidFill>
                <a:effectLst/>
                <a:uLnTx/>
                <a:uFillTx/>
                <a:latin typeface="Calibri" panose="020F0502020204030204"/>
                <a:ea typeface="+mn-ea"/>
                <a:cs typeface="+mn-cs"/>
              </a:rPr>
              <a:t>Sin embargo no me gustaría ser médico porque es difícil.</a:t>
            </a:r>
          </a:p>
        </p:txBody>
      </p:sp>
    </p:spTree>
    <p:extLst>
      <p:ext uri="{BB962C8B-B14F-4D97-AF65-F5344CB8AC3E}">
        <p14:creationId xmlns:p14="http://schemas.microsoft.com/office/powerpoint/2010/main" val="36170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B2781006-3211-2DD1-FE00-F9C5C66E33AF}"/>
              </a:ext>
            </a:extLst>
          </p:cNvPr>
          <p:cNvSpPr txBox="1"/>
          <p:nvPr/>
        </p:nvSpPr>
        <p:spPr>
          <a:xfrm>
            <a:off x="709751" y="591271"/>
            <a:ext cx="9160495" cy="830997"/>
          </a:xfrm>
          <a:prstGeom prst="rect">
            <a:avLst/>
          </a:prstGeom>
          <a:noFill/>
        </p:spPr>
        <p:txBody>
          <a:bodyPr wrap="square" rtlCol="0">
            <a:spAutoFit/>
          </a:bodyPr>
          <a:lstStyle/>
          <a:p>
            <a:r>
              <a:rPr lang="en-GB" sz="2400"/>
              <a:t>Let’s have a look at the mark scheme for question 1:</a:t>
            </a:r>
            <a:endParaRPr lang="fr-FR" sz="2400">
              <a:solidFill>
                <a:srgbClr val="C00000"/>
              </a:solidFill>
            </a:endParaRPr>
          </a:p>
          <a:p>
            <a:endParaRPr lang="en-GB" sz="2400"/>
          </a:p>
        </p:txBody>
      </p:sp>
      <p:pic>
        <p:nvPicPr>
          <p:cNvPr id="16" name="Picture 15">
            <a:extLst>
              <a:ext uri="{FF2B5EF4-FFF2-40B4-BE49-F238E27FC236}">
                <a16:creationId xmlns:a16="http://schemas.microsoft.com/office/drawing/2014/main" id="{6783B7BF-4102-3EB5-432F-6998451E3EC2}"/>
              </a:ext>
            </a:extLst>
          </p:cNvPr>
          <p:cNvPicPr>
            <a:picLocks noChangeAspect="1"/>
          </p:cNvPicPr>
          <p:nvPr/>
        </p:nvPicPr>
        <p:blipFill>
          <a:blip r:embed="rId6"/>
          <a:stretch>
            <a:fillRect/>
          </a:stretch>
        </p:blipFill>
        <p:spPr>
          <a:xfrm>
            <a:off x="709751" y="1322509"/>
            <a:ext cx="10368608" cy="3321680"/>
          </a:xfrm>
          <a:prstGeom prst="rect">
            <a:avLst/>
          </a:prstGeom>
        </p:spPr>
      </p:pic>
      <p:sp>
        <p:nvSpPr>
          <p:cNvPr id="18" name="TextBox 17">
            <a:extLst>
              <a:ext uri="{FF2B5EF4-FFF2-40B4-BE49-F238E27FC236}">
                <a16:creationId xmlns:a16="http://schemas.microsoft.com/office/drawing/2014/main" id="{19A04DEE-7E01-49B3-090D-BF1AF5305123}"/>
              </a:ext>
            </a:extLst>
          </p:cNvPr>
          <p:cNvSpPr txBox="1"/>
          <p:nvPr/>
        </p:nvSpPr>
        <p:spPr>
          <a:xfrm>
            <a:off x="709750" y="4674624"/>
            <a:ext cx="10368607" cy="2308324"/>
          </a:xfrm>
          <a:prstGeom prst="rect">
            <a:avLst/>
          </a:prstGeom>
          <a:noFill/>
        </p:spPr>
        <p:txBody>
          <a:bodyPr wrap="square">
            <a:spAutoFit/>
          </a:bodyPr>
          <a:lstStyle/>
          <a:p>
            <a:r>
              <a:rPr lang="en-GB" sz="2400"/>
              <a:t>For 2 marks </a:t>
            </a:r>
          </a:p>
          <a:p>
            <a:r>
              <a:rPr lang="en-GB" sz="2400"/>
              <a:t>• The response must be in the </a:t>
            </a:r>
            <a:r>
              <a:rPr lang="en-GB" sz="2400" b="1"/>
              <a:t>form of a sentence, using an appropriate conjugated verb. </a:t>
            </a:r>
          </a:p>
          <a:p>
            <a:r>
              <a:rPr lang="en-GB" sz="2400"/>
              <a:t>• The same verb/grammatical structure may be </a:t>
            </a:r>
            <a:r>
              <a:rPr lang="en-GB" sz="2400" b="1"/>
              <a:t>repeated </a:t>
            </a:r>
            <a:r>
              <a:rPr lang="en-GB" sz="2400"/>
              <a:t>in more than one sentence, e.g. ‘</a:t>
            </a:r>
            <a:r>
              <a:rPr lang="en-GB" sz="2400" b="1"/>
              <a:t>hay</a:t>
            </a:r>
            <a:r>
              <a:rPr lang="en-GB" sz="2400"/>
              <a:t>’ plus different nouns. </a:t>
            </a:r>
          </a:p>
          <a:p>
            <a:endParaRPr lang="en-GB" sz="2400"/>
          </a:p>
        </p:txBody>
      </p:sp>
    </p:spTree>
    <p:extLst>
      <p:ext uri="{BB962C8B-B14F-4D97-AF65-F5344CB8AC3E}">
        <p14:creationId xmlns:p14="http://schemas.microsoft.com/office/powerpoint/2010/main" val="150186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080DCA-933F-63FE-25BA-0AEEA4E510A7}"/>
              </a:ext>
            </a:extLst>
          </p:cNvPr>
          <p:cNvPicPr>
            <a:picLocks noChangeAspect="1"/>
          </p:cNvPicPr>
          <p:nvPr/>
        </p:nvPicPr>
        <p:blipFill>
          <a:blip r:embed="rId3"/>
          <a:stretch>
            <a:fillRect/>
          </a:stretch>
        </p:blipFill>
        <p:spPr>
          <a:xfrm>
            <a:off x="654082" y="872027"/>
            <a:ext cx="4045211" cy="568164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Remember, t</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aking</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it one step at a time makes the difference!</a:t>
            </a:r>
          </a:p>
        </p:txBody>
      </p:sp>
      <p:sp>
        <p:nvSpPr>
          <p:cNvPr id="10" name="TextBox 9">
            <a:extLst>
              <a:ext uri="{FF2B5EF4-FFF2-40B4-BE49-F238E27FC236}">
                <a16:creationId xmlns:a16="http://schemas.microsoft.com/office/drawing/2014/main" id="{9869A540-0865-7196-3A2C-4D333D9E2D76}"/>
              </a:ext>
            </a:extLst>
          </p:cNvPr>
          <p:cNvSpPr txBox="1"/>
          <p:nvPr/>
        </p:nvSpPr>
        <p:spPr>
          <a:xfrm>
            <a:off x="5236714" y="1051784"/>
            <a:ext cx="6493648" cy="5328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When word count matters, remember that you can:</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gain 3 words by saying </a:t>
            </a: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who you do an activity with</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HN" sz="2400" b="0" i="0" u="none" strike="noStrike" kern="1200" cap="none" spc="0" normalizeH="0" baseline="0" noProof="0">
                <a:ln>
                  <a:noFill/>
                </a:ln>
                <a:solidFill>
                  <a:prstClr val="black"/>
                </a:solidFill>
                <a:effectLst/>
                <a:uLnTx/>
                <a:uFillTx/>
                <a:latin typeface="Calibri" panose="020F0502020204030204"/>
                <a:ea typeface="+mn-ea"/>
                <a:cs typeface="+mn-cs"/>
              </a:rPr>
              <a:t>(con mi familia, con mis amigos)</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gain 2-3 words by </a:t>
            </a:r>
            <a:r>
              <a:rPr kumimoji="0" lang="en-GB" sz="2400" b="1" i="0" u="none" strike="noStrike" kern="1200" cap="none" spc="0" normalizeH="0" baseline="0" noProof="0">
                <a:ln>
                  <a:noFill/>
                </a:ln>
                <a:solidFill>
                  <a:srgbClr val="7030A0"/>
                </a:solidFill>
                <a:effectLst/>
                <a:uLnTx/>
                <a:uFillTx/>
                <a:latin typeface="Calibri" panose="020F0502020204030204"/>
                <a:ea typeface="+mn-ea"/>
                <a:cs typeface="+mn-cs"/>
              </a:rPr>
              <a:t>saying where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(al/en el cine, al/en el parque)</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gain 2-3 by </a:t>
            </a:r>
            <a:r>
              <a:rPr kumimoji="0" lang="en-GB" sz="2400" b="1" i="0" u="none" strike="noStrike" kern="1200" cap="none" spc="0" normalizeH="0" baseline="0" noProof="0">
                <a:ln>
                  <a:noFill/>
                </a:ln>
                <a:solidFill>
                  <a:srgbClr val="92D050"/>
                </a:solidFill>
                <a:effectLst/>
                <a:uLnTx/>
                <a:uFillTx/>
                <a:latin typeface="Calibri" panose="020F0502020204030204"/>
                <a:ea typeface="+mn-ea"/>
                <a:cs typeface="+mn-cs"/>
              </a:rPr>
              <a:t>adding time expressions </a:t>
            </a:r>
            <a:r>
              <a:rPr kumimoji="0" lang="es-HN" sz="2400" b="0" i="0" u="none" strike="noStrike" kern="1200" cap="none" spc="0" normalizeH="0" baseline="0" noProof="0">
                <a:ln>
                  <a:noFill/>
                </a:ln>
                <a:solidFill>
                  <a:prstClr val="black"/>
                </a:solidFill>
                <a:effectLst/>
                <a:uLnTx/>
                <a:uFillTx/>
                <a:latin typeface="Calibri" panose="020F0502020204030204"/>
                <a:ea typeface="+mn-ea"/>
                <a:cs typeface="+mn-cs"/>
              </a:rPr>
              <a:t>(el fin de semana pasado, el próximo año …)</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And now you have 89 words!!!</a:t>
            </a:r>
          </a:p>
        </p:txBody>
      </p:sp>
      <p:sp>
        <p:nvSpPr>
          <p:cNvPr id="11" name="TextBox 10">
            <a:extLst>
              <a:ext uri="{FF2B5EF4-FFF2-40B4-BE49-F238E27FC236}">
                <a16:creationId xmlns:a16="http://schemas.microsoft.com/office/drawing/2014/main" id="{0D99F8A0-FF14-4F86-E753-93FB421BF1B3}"/>
              </a:ext>
            </a:extLst>
          </p:cNvPr>
          <p:cNvSpPr txBox="1"/>
          <p:nvPr/>
        </p:nvSpPr>
        <p:spPr>
          <a:xfrm>
            <a:off x="923925" y="2849632"/>
            <a:ext cx="4419600" cy="3813480"/>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Me gustan mis estudios porque son interesantes. Me encanta el español dado que mi profe es muy buena.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Durante la hora de comer, juego al fútbol </a:t>
            </a:r>
            <a:r>
              <a:rPr kumimoji="0" lang="es-ES" sz="1600" b="1" i="0" u="none" strike="noStrike" kern="1200" cap="none" spc="0" normalizeH="0" baseline="0" noProof="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con mis amigos </a:t>
            </a:r>
            <a:r>
              <a:rPr kumimoji="0" lang="es-ES" sz="1600" b="1" i="0" u="none" strike="noStrike" kern="120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en el patio</a:t>
            </a: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Sin embargo, no como nada porque la comida </a:t>
            </a:r>
            <a:r>
              <a:rPr kumimoji="0" lang="es-ES" sz="1600" b="1" i="0" u="none" strike="noStrike" kern="120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en el comedor de </a:t>
            </a: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mi insti es horrible.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En mi última clase de español, estudié mucho. Era muy fácil. Además, repasé para los exámenes </a:t>
            </a:r>
            <a:r>
              <a:rPr kumimoji="0" lang="es-ES" sz="1600" b="1" i="0" u="none" strike="noStrike" kern="1200" cap="none" spc="0" normalizeH="0" baseline="0" noProof="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la semana pasada</a:t>
            </a: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Me gustaría ser profe en el futuro ya que es bien pagado. Sin embargo, no me gustaría ser médico porque es difícil.</a:t>
            </a:r>
          </a:p>
        </p:txBody>
      </p:sp>
    </p:spTree>
    <p:extLst>
      <p:ext uri="{BB962C8B-B14F-4D97-AF65-F5344CB8AC3E}">
        <p14:creationId xmlns:p14="http://schemas.microsoft.com/office/powerpoint/2010/main" val="264492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EEBF7">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Reminder: the words I need to change in my answers!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 task will have words in the bullet points, which you must remember to change! For instance, they will address you as ‘tú’ or ‘usted’, so we need to know how to change these appropriately in our answers. Do you remember how to change these?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‘tú’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yo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ending in -o</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‘usted’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yo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ending in -o</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‘su’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mi</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tus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mn-ea"/>
                <a:cs typeface="Calibri" panose="020F0502020204030204" pitchFamily="34" charset="0"/>
              </a:rPr>
              <a:t>sus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mis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Rectangle 5">
            <a:extLst>
              <a:ext uri="{FF2B5EF4-FFF2-40B4-BE49-F238E27FC236}">
                <a16:creationId xmlns:a16="http://schemas.microsoft.com/office/drawing/2014/main" id="{B2D3705A-7FA3-1B7F-4C9C-19E9B93141E8}"/>
              </a:ext>
            </a:extLst>
          </p:cNvPr>
          <p:cNvSpPr/>
          <p:nvPr/>
        </p:nvSpPr>
        <p:spPr>
          <a:xfrm>
            <a:off x="6412039" y="3550006"/>
            <a:ext cx="4719787" cy="4057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8E51FBE-A4ED-4E5F-D540-176DC5C8EB89}"/>
              </a:ext>
            </a:extLst>
          </p:cNvPr>
          <p:cNvSpPr/>
          <p:nvPr/>
        </p:nvSpPr>
        <p:spPr>
          <a:xfrm>
            <a:off x="6412039" y="4091201"/>
            <a:ext cx="4719787" cy="4057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ACF303-8FCC-08EE-ED28-23A9ACCB27EA}"/>
              </a:ext>
            </a:extLst>
          </p:cNvPr>
          <p:cNvSpPr/>
          <p:nvPr/>
        </p:nvSpPr>
        <p:spPr>
          <a:xfrm>
            <a:off x="6412038" y="4647654"/>
            <a:ext cx="4719787" cy="4057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3537693-B796-2EB6-278A-B0B2682AC5D3}"/>
              </a:ext>
            </a:extLst>
          </p:cNvPr>
          <p:cNvSpPr/>
          <p:nvPr/>
        </p:nvSpPr>
        <p:spPr>
          <a:xfrm>
            <a:off x="6412037" y="5193598"/>
            <a:ext cx="4719787" cy="4057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41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9144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461639" y="1103305"/>
            <a:ext cx="11180576"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Conjugated verbs are also an element to adapt in your answer. Do you remember the ways to change the verbs for each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in the present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tú</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usted</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Remove these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put -o</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 the past: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usted</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ó</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ó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Remove these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put -é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-í</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é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 </a:t>
            </a: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in the conditional</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voy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te gustaría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le gustaría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me gustaría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jugar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hacer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comprar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vivir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07CBD677-B5BD-DC01-A9A1-E11E89FF23E2}"/>
              </a:ext>
            </a:extLst>
          </p:cNvPr>
          <p:cNvSpPr txBox="1"/>
          <p:nvPr/>
        </p:nvSpPr>
        <p:spPr>
          <a:xfrm>
            <a:off x="10033643" y="2036287"/>
            <a:ext cx="1313565" cy="1477328"/>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Exceptions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estoy</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soy = I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voy</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hago</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do</a:t>
            </a:r>
          </a:p>
        </p:txBody>
      </p:sp>
      <p:sp>
        <p:nvSpPr>
          <p:cNvPr id="7" name="TextBox 6">
            <a:extLst>
              <a:ext uri="{FF2B5EF4-FFF2-40B4-BE49-F238E27FC236}">
                <a16:creationId xmlns:a16="http://schemas.microsoft.com/office/drawing/2014/main" id="{3D1BD1F6-BE66-36D9-7791-A7D93D7477CA}"/>
              </a:ext>
            </a:extLst>
          </p:cNvPr>
          <p:cNvSpPr txBox="1"/>
          <p:nvPr/>
        </p:nvSpPr>
        <p:spPr>
          <a:xfrm>
            <a:off x="10033643" y="4271271"/>
            <a:ext cx="1498167" cy="1477328"/>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Exceptions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fui</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estuve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fui</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hice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did</a:t>
            </a:r>
          </a:p>
        </p:txBody>
      </p:sp>
      <p:sp>
        <p:nvSpPr>
          <p:cNvPr id="9" name="Rectangle 8">
            <a:extLst>
              <a:ext uri="{FF2B5EF4-FFF2-40B4-BE49-F238E27FC236}">
                <a16:creationId xmlns:a16="http://schemas.microsoft.com/office/drawing/2014/main" id="{72FFB25A-4995-B50B-6219-E45DB35E9DBE}"/>
              </a:ext>
            </a:extLst>
          </p:cNvPr>
          <p:cNvSpPr/>
          <p:nvPr/>
        </p:nvSpPr>
        <p:spPr>
          <a:xfrm>
            <a:off x="4351326" y="3130670"/>
            <a:ext cx="389639"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857E561-3646-0539-0D86-825BA4C53BE9}"/>
              </a:ext>
            </a:extLst>
          </p:cNvPr>
          <p:cNvSpPr/>
          <p:nvPr/>
        </p:nvSpPr>
        <p:spPr>
          <a:xfrm>
            <a:off x="5209404" y="3130669"/>
            <a:ext cx="2622631"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7E81DA6-355A-9343-ADD1-62DA5A5657DE}"/>
              </a:ext>
            </a:extLst>
          </p:cNvPr>
          <p:cNvSpPr/>
          <p:nvPr/>
        </p:nvSpPr>
        <p:spPr>
          <a:xfrm>
            <a:off x="4351327" y="4585096"/>
            <a:ext cx="310126"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984AA15-70D0-4F72-1E08-998130ECCC6A}"/>
              </a:ext>
            </a:extLst>
          </p:cNvPr>
          <p:cNvSpPr/>
          <p:nvPr/>
        </p:nvSpPr>
        <p:spPr>
          <a:xfrm>
            <a:off x="5777730" y="4585095"/>
            <a:ext cx="2471748"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8E1472C-02BA-B803-AEAE-994D32E6C84D}"/>
              </a:ext>
            </a:extLst>
          </p:cNvPr>
          <p:cNvSpPr/>
          <p:nvPr/>
        </p:nvSpPr>
        <p:spPr>
          <a:xfrm>
            <a:off x="4939035" y="4585095"/>
            <a:ext cx="310126"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F4AB836-7849-FE13-F98E-3B651932087A}"/>
              </a:ext>
            </a:extLst>
          </p:cNvPr>
          <p:cNvSpPr/>
          <p:nvPr/>
        </p:nvSpPr>
        <p:spPr>
          <a:xfrm>
            <a:off x="6972057" y="5290990"/>
            <a:ext cx="7904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5D52969-C0C4-EDD6-E554-741E7EE2D7C6}"/>
              </a:ext>
            </a:extLst>
          </p:cNvPr>
          <p:cNvSpPr/>
          <p:nvPr/>
        </p:nvSpPr>
        <p:spPr>
          <a:xfrm>
            <a:off x="6969694" y="5677317"/>
            <a:ext cx="1585533"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3" grpId="0" animBg="1"/>
      <p:bldP spid="15" grpId="0" animBg="1"/>
      <p:bldP spid="16" grpId="0" animBg="1"/>
      <p:bldP spid="17" grpId="0" animBg="1"/>
      <p:bldP spid="1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17008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visitaste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visité.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comes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estudias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jugaste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vives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hiciste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fuiste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reciclar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hacer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estás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435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Remember that some generic verbs can be used for any topic! How do we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play</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juego</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played</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jugué</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play</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voy a jugar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eat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ate</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eat</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voy a 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listen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listened</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listen</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____________</a:t>
            </a:r>
            <a:endPar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go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went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go</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____________</a:t>
            </a:r>
            <a:endPar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8035FF0D-90E1-60E6-31B5-F31163A4877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spTree>
    <p:extLst>
      <p:ext uri="{BB962C8B-B14F-4D97-AF65-F5344CB8AC3E}">
        <p14:creationId xmlns:p14="http://schemas.microsoft.com/office/powerpoint/2010/main" val="2198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visitaste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visité.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comes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estudias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jugaste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vives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hiciste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fuiste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reciclar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hacer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estás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435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Remember that some generic verbs can be used for any topic! How do we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play</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juego</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played</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jugué</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play</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voy a jugar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eat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ate</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eat</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voy a 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listen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listened</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listen</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____________</a:t>
            </a:r>
            <a:endPar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go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went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go</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____________</a:t>
            </a:r>
            <a:endPar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8035FF0D-90E1-60E6-31B5-F31163A4877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228AC77B-7EDF-78BA-E408-96B58E4EEB6A}"/>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REPUESTAS – THE ANSWERS</a:t>
            </a:r>
          </a:p>
        </p:txBody>
      </p:sp>
      <p:sp>
        <p:nvSpPr>
          <p:cNvPr id="9" name="TextBox 8">
            <a:extLst>
              <a:ext uri="{FF2B5EF4-FFF2-40B4-BE49-F238E27FC236}">
                <a16:creationId xmlns:a16="http://schemas.microsoft.com/office/drawing/2014/main" id="{C381F6C6-5695-EA47-53B1-4DEAC380CF5C}"/>
              </a:ext>
            </a:extLst>
          </p:cNvPr>
          <p:cNvSpPr txBox="1"/>
          <p:nvPr/>
        </p:nvSpPr>
        <p:spPr>
          <a:xfrm>
            <a:off x="3830320" y="1954056"/>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como</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5BBCF35-D9FC-9AD8-DC8E-DF1E056C40FC}"/>
              </a:ext>
            </a:extLst>
          </p:cNvPr>
          <p:cNvSpPr txBox="1"/>
          <p:nvPr/>
        </p:nvSpPr>
        <p:spPr>
          <a:xfrm>
            <a:off x="3865664" y="2292410"/>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estudio</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A79673F-55D6-F61E-87F3-3D4E15126F52}"/>
              </a:ext>
            </a:extLst>
          </p:cNvPr>
          <p:cNvSpPr txBox="1"/>
          <p:nvPr/>
        </p:nvSpPr>
        <p:spPr>
          <a:xfrm>
            <a:off x="3865664" y="2644561"/>
            <a:ext cx="1770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vivo</a:t>
            </a:r>
          </a:p>
        </p:txBody>
      </p:sp>
      <p:sp>
        <p:nvSpPr>
          <p:cNvPr id="15" name="TextBox 14">
            <a:extLst>
              <a:ext uri="{FF2B5EF4-FFF2-40B4-BE49-F238E27FC236}">
                <a16:creationId xmlns:a16="http://schemas.microsoft.com/office/drawing/2014/main" id="{99C068E8-2C32-C5E5-7FAD-22D5F10302D9}"/>
              </a:ext>
            </a:extLst>
          </p:cNvPr>
          <p:cNvSpPr txBox="1"/>
          <p:nvPr/>
        </p:nvSpPr>
        <p:spPr>
          <a:xfrm>
            <a:off x="3830320" y="3035650"/>
            <a:ext cx="20199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fui</a:t>
            </a:r>
          </a:p>
        </p:txBody>
      </p:sp>
      <p:sp>
        <p:nvSpPr>
          <p:cNvPr id="16" name="TextBox 15">
            <a:extLst>
              <a:ext uri="{FF2B5EF4-FFF2-40B4-BE49-F238E27FC236}">
                <a16:creationId xmlns:a16="http://schemas.microsoft.com/office/drawing/2014/main" id="{8ED1FE94-9A12-7E85-4F72-33E744D4E722}"/>
              </a:ext>
            </a:extLst>
          </p:cNvPr>
          <p:cNvSpPr txBox="1"/>
          <p:nvPr/>
        </p:nvSpPr>
        <p:spPr>
          <a:xfrm>
            <a:off x="3830320" y="3413349"/>
            <a:ext cx="1770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hacer</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20C7433-1963-4E7E-6E6A-A31B4FA8C525}"/>
              </a:ext>
            </a:extLst>
          </p:cNvPr>
          <p:cNvSpPr txBox="1"/>
          <p:nvPr/>
        </p:nvSpPr>
        <p:spPr>
          <a:xfrm>
            <a:off x="9172703" y="1942968"/>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hago</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E852F47-D831-788A-40BF-97A4441738EB}"/>
              </a:ext>
            </a:extLst>
          </p:cNvPr>
          <p:cNvSpPr txBox="1"/>
          <p:nvPr/>
        </p:nvSpPr>
        <p:spPr>
          <a:xfrm>
            <a:off x="9208047" y="2281322"/>
            <a:ext cx="17346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jugué</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31BA64C-3C1E-8542-6041-62CDCDF998E1}"/>
              </a:ext>
            </a:extLst>
          </p:cNvPr>
          <p:cNvSpPr txBox="1"/>
          <p:nvPr/>
        </p:nvSpPr>
        <p:spPr>
          <a:xfrm>
            <a:off x="9208047" y="2633473"/>
            <a:ext cx="1770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hice</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0C217F3-05EE-991D-E412-132B3C15E817}"/>
              </a:ext>
            </a:extLst>
          </p:cNvPr>
          <p:cNvSpPr txBox="1"/>
          <p:nvPr/>
        </p:nvSpPr>
        <p:spPr>
          <a:xfrm>
            <a:off x="9172703" y="3024562"/>
            <a:ext cx="23937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reciclar</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D2A004E-DB90-303A-EC62-C40FFF0FFCC6}"/>
              </a:ext>
            </a:extLst>
          </p:cNvPr>
          <p:cNvSpPr txBox="1"/>
          <p:nvPr/>
        </p:nvSpPr>
        <p:spPr>
          <a:xfrm>
            <a:off x="9172703" y="3402261"/>
            <a:ext cx="1770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estoy</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C63FAA0-CD61-090E-3E2D-E8AEC952B50F}"/>
              </a:ext>
            </a:extLst>
          </p:cNvPr>
          <p:cNvSpPr txBox="1"/>
          <p:nvPr/>
        </p:nvSpPr>
        <p:spPr>
          <a:xfrm>
            <a:off x="2567578" y="4759460"/>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como</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BAB68CE-8D65-FF8B-1B05-03531433B7AC}"/>
              </a:ext>
            </a:extLst>
          </p:cNvPr>
          <p:cNvSpPr txBox="1"/>
          <p:nvPr/>
        </p:nvSpPr>
        <p:spPr>
          <a:xfrm>
            <a:off x="5716097" y="4834038"/>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comí</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9F16DA3-F7DD-688E-C80C-92EB76A4F577}"/>
              </a:ext>
            </a:extLst>
          </p:cNvPr>
          <p:cNvSpPr txBox="1"/>
          <p:nvPr/>
        </p:nvSpPr>
        <p:spPr>
          <a:xfrm>
            <a:off x="10418081" y="4834038"/>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comer</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400C922-EAE7-714B-FDD2-3E6D43F536F5}"/>
              </a:ext>
            </a:extLst>
          </p:cNvPr>
          <p:cNvSpPr txBox="1"/>
          <p:nvPr/>
        </p:nvSpPr>
        <p:spPr>
          <a:xfrm>
            <a:off x="2421398" y="5316557"/>
            <a:ext cx="14089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escucho</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7416592-56C9-7664-CA67-C61AAD1BBEB9}"/>
              </a:ext>
            </a:extLst>
          </p:cNvPr>
          <p:cNvSpPr txBox="1"/>
          <p:nvPr/>
        </p:nvSpPr>
        <p:spPr>
          <a:xfrm>
            <a:off x="5569916" y="5391135"/>
            <a:ext cx="14093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escuch</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é</a:t>
            </a:r>
          </a:p>
        </p:txBody>
      </p:sp>
      <p:sp>
        <p:nvSpPr>
          <p:cNvPr id="30" name="TextBox 29">
            <a:extLst>
              <a:ext uri="{FF2B5EF4-FFF2-40B4-BE49-F238E27FC236}">
                <a16:creationId xmlns:a16="http://schemas.microsoft.com/office/drawing/2014/main" id="{75B3CAF5-20BD-0C0E-5E15-C5CDF3810F86}"/>
              </a:ext>
            </a:extLst>
          </p:cNvPr>
          <p:cNvSpPr txBox="1"/>
          <p:nvPr/>
        </p:nvSpPr>
        <p:spPr>
          <a:xfrm>
            <a:off x="9657184" y="5391135"/>
            <a:ext cx="20867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escuchar</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C05064AD-1F1E-5E20-7439-85A9C11A1C1D}"/>
              </a:ext>
            </a:extLst>
          </p:cNvPr>
          <p:cNvSpPr txBox="1"/>
          <p:nvPr/>
        </p:nvSpPr>
        <p:spPr>
          <a:xfrm>
            <a:off x="2256557" y="5843829"/>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voy</a:t>
            </a:r>
            <a:endPar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D351288-64AF-4190-EC61-7FFC4DB7C1D2}"/>
              </a:ext>
            </a:extLst>
          </p:cNvPr>
          <p:cNvSpPr txBox="1"/>
          <p:nvPr/>
        </p:nvSpPr>
        <p:spPr>
          <a:xfrm>
            <a:off x="5405075" y="5918407"/>
            <a:ext cx="15742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fui</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FE4176C4-E7E9-BCD2-AC5F-DDB034F87D49}"/>
              </a:ext>
            </a:extLst>
          </p:cNvPr>
          <p:cNvSpPr txBox="1"/>
          <p:nvPr/>
        </p:nvSpPr>
        <p:spPr>
          <a:xfrm>
            <a:off x="9492343" y="5918407"/>
            <a:ext cx="17631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ir</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94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build="p"/>
      <p:bldP spid="15" grpId="0" build="p"/>
      <p:bldP spid="16" grpId="0" build="p"/>
      <p:bldP spid="17" grpId="0" build="p"/>
      <p:bldP spid="18" grpId="0" build="p"/>
      <p:bldP spid="19" grpId="0" build="p"/>
      <p:bldP spid="20" grpId="0" build="p"/>
      <p:bldP spid="21" grpId="0" build="p"/>
      <p:bldP spid="22" grpId="0" build="p"/>
      <p:bldP spid="26" grpId="0" build="p"/>
      <p:bldP spid="27" grpId="0" build="p"/>
      <p:bldP spid="28" grpId="0" build="p"/>
      <p:bldP spid="29" grpId="0" build="p"/>
      <p:bldP spid="30" grpId="0" build="p"/>
      <p:bldP spid="31" grpId="0" build="p"/>
      <p:bldP spid="32" grpId="0" build="p"/>
      <p:bldP spid="3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0351D8F-0B61-1236-DFBE-6E9731EF732D}"/>
              </a:ext>
            </a:extLst>
          </p:cNvPr>
          <p:cNvSpPr txBox="1"/>
          <p:nvPr/>
        </p:nvSpPr>
        <p:spPr>
          <a:xfrm>
            <a:off x="582434" y="1006326"/>
            <a:ext cx="9209016" cy="2277547"/>
          </a:xfrm>
          <a:prstGeom prst="rect">
            <a:avLst/>
          </a:prstGeom>
          <a:solidFill>
            <a:schemeClr val="bg1"/>
          </a:solidFill>
        </p:spPr>
        <p:txBody>
          <a:bodyPr wrap="square">
            <a:spAutoFit/>
          </a:bodyPr>
          <a:lstStyle/>
          <a:p>
            <a:pPr marL="36000" marR="360045" lvl="0" indent="0" algn="l" defTabSz="914400" rtl="0" eaLnBrk="1" fontAlgn="auto" latinLnBrk="0" hangingPunct="1">
              <a:lnSpc>
                <a:spcPct val="100000"/>
              </a:lnSpc>
              <a:spcBef>
                <a:spcPts val="120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Daniel, tu amigo chileno, te ha preguntado sobre tu ciudad y las tiendas.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Menciona: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 opinión sobre hacer compras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 transporte preferido para ir en el centro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una visita a las tiendas el último sábado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tus actividades en tu ciudad el próximo fin de semana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aproximadamente </a:t>
            </a:r>
            <a:r>
              <a:rPr kumimoji="0" lang="es-CO"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90</a:t>
            </a: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palabras en </a:t>
            </a:r>
            <a:r>
              <a:rPr kumimoji="0" lang="es-CO"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español</a:t>
            </a: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s-CO"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(Total 16 </a:t>
            </a:r>
            <a:r>
              <a:rPr kumimoji="0" lang="es-CO" sz="1600" b="1" i="0" u="none" strike="noStrike" kern="1200" cap="none" spc="0" normalizeH="0" baseline="0" noProof="0" err="1">
                <a:ln>
                  <a:noFill/>
                </a:ln>
                <a:solidFill>
                  <a:srgbClr val="222222"/>
                </a:solidFill>
                <a:effectLst/>
                <a:uLnTx/>
                <a:uFillTx/>
                <a:latin typeface="Arial" panose="020B0604020202020204" pitchFamily="34" charset="0"/>
                <a:ea typeface="+mn-ea"/>
                <a:cs typeface="+mn-cs"/>
              </a:rPr>
              <a:t>marks</a:t>
            </a:r>
            <a:r>
              <a:rPr kumimoji="0" lang="es-CO"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Prepare 2 key elements before starting your essay!</a:t>
            </a:r>
          </a:p>
        </p:txBody>
      </p:sp>
      <p:sp>
        <p:nvSpPr>
          <p:cNvPr id="10" name="TextBox 9">
            <a:extLst>
              <a:ext uri="{FF2B5EF4-FFF2-40B4-BE49-F238E27FC236}">
                <a16:creationId xmlns:a16="http://schemas.microsoft.com/office/drawing/2014/main" id="{9869A540-0865-7196-3A2C-4D333D9E2D76}"/>
              </a:ext>
            </a:extLst>
          </p:cNvPr>
          <p:cNvSpPr txBox="1"/>
          <p:nvPr/>
        </p:nvSpPr>
        <p:spPr>
          <a:xfrm>
            <a:off x="710549" y="3339763"/>
            <a:ext cx="10859410"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Identify the bullet point in the </a:t>
            </a: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past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and the bullet point in the </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future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Prepare 3 verbs for each tense to make sure they are accurate. Use generic verbs that you have learnt off by heart when you are unsure.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Remember to include them in your essay and you have secured that most of your references to the past and future are successful! Congratulations!</a:t>
            </a:r>
          </a:p>
        </p:txBody>
      </p:sp>
      <p:sp>
        <p:nvSpPr>
          <p:cNvPr id="4" name="TextBox 3">
            <a:extLst>
              <a:ext uri="{FF2B5EF4-FFF2-40B4-BE49-F238E27FC236}">
                <a16:creationId xmlns:a16="http://schemas.microsoft.com/office/drawing/2014/main" id="{0C375996-07DF-5FA8-7BEA-5F504059A176}"/>
              </a:ext>
            </a:extLst>
          </p:cNvPr>
          <p:cNvSpPr txBox="1"/>
          <p:nvPr/>
        </p:nvSpPr>
        <p:spPr>
          <a:xfrm>
            <a:off x="4869751" y="2270913"/>
            <a:ext cx="5863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Past</a:t>
            </a:r>
          </a:p>
        </p:txBody>
      </p:sp>
      <p:sp>
        <p:nvSpPr>
          <p:cNvPr id="5" name="TextBox 4">
            <a:extLst>
              <a:ext uri="{FF2B5EF4-FFF2-40B4-BE49-F238E27FC236}">
                <a16:creationId xmlns:a16="http://schemas.microsoft.com/office/drawing/2014/main" id="{C9B89B89-8B73-989E-2B4F-609CA9A50248}"/>
              </a:ext>
            </a:extLst>
          </p:cNvPr>
          <p:cNvSpPr txBox="1"/>
          <p:nvPr/>
        </p:nvSpPr>
        <p:spPr>
          <a:xfrm>
            <a:off x="6185069" y="2477410"/>
            <a:ext cx="812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Future</a:t>
            </a:r>
          </a:p>
        </p:txBody>
      </p:sp>
      <p:sp>
        <p:nvSpPr>
          <p:cNvPr id="11" name="TextBox 10">
            <a:extLst>
              <a:ext uri="{FF2B5EF4-FFF2-40B4-BE49-F238E27FC236}">
                <a16:creationId xmlns:a16="http://schemas.microsoft.com/office/drawing/2014/main" id="{A1B8BA33-6BEE-8BB7-F5B3-4161FCB830D1}"/>
              </a:ext>
            </a:extLst>
          </p:cNvPr>
          <p:cNvSpPr txBox="1"/>
          <p:nvPr/>
        </p:nvSpPr>
        <p:spPr>
          <a:xfrm>
            <a:off x="5456130" y="2107108"/>
            <a:ext cx="1708609" cy="369332"/>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fui</a:t>
            </a:r>
            <a:r>
              <a:rPr kumimoji="0" lang="en-GB"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GB"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compré</a:t>
            </a:r>
            <a:r>
              <a:rPr kumimoji="0" lang="en-GB"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GB" sz="18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fue</a:t>
            </a:r>
            <a:endParaRPr kumimoji="0" lang="en-GB" sz="18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736D9F-1D35-EF87-5B8C-322536F4CA57}"/>
              </a:ext>
            </a:extLst>
          </p:cNvPr>
          <p:cNvSpPr txBox="1"/>
          <p:nvPr/>
        </p:nvSpPr>
        <p:spPr>
          <a:xfrm>
            <a:off x="6976561" y="2505805"/>
            <a:ext cx="3482043" cy="369332"/>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00B050"/>
                </a:solidFill>
                <a:effectLst/>
                <a:uLnTx/>
                <a:uFillTx/>
                <a:latin typeface="Calibri" panose="020F0502020204030204"/>
                <a:ea typeface="+mn-ea"/>
                <a:cs typeface="+mn-cs"/>
              </a:rPr>
              <a:t>voy</a:t>
            </a: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 a comer; </a:t>
            </a:r>
            <a:r>
              <a:rPr kumimoji="0" lang="en-GB" sz="1800" b="1" i="0" u="none" strike="noStrike" kern="1200" cap="none" spc="0" normalizeH="0" baseline="0" noProof="0" err="1">
                <a:ln>
                  <a:noFill/>
                </a:ln>
                <a:solidFill>
                  <a:srgbClr val="00B050"/>
                </a:solidFill>
                <a:effectLst/>
                <a:uLnTx/>
                <a:uFillTx/>
                <a:latin typeface="Calibri" panose="020F0502020204030204"/>
                <a:ea typeface="+mn-ea"/>
                <a:cs typeface="+mn-cs"/>
              </a:rPr>
              <a:t>voy</a:t>
            </a: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 a </a:t>
            </a:r>
            <a:r>
              <a:rPr kumimoji="0" lang="en-GB" sz="1800" b="1" i="0" u="none" strike="noStrike" kern="1200" cap="none" spc="0" normalizeH="0" baseline="0" noProof="0" err="1">
                <a:ln>
                  <a:noFill/>
                </a:ln>
                <a:solidFill>
                  <a:srgbClr val="00B050"/>
                </a:solidFill>
                <a:effectLst/>
                <a:uLnTx/>
                <a:uFillTx/>
                <a:latin typeface="Calibri" panose="020F0502020204030204"/>
                <a:ea typeface="+mn-ea"/>
                <a:cs typeface="+mn-cs"/>
              </a:rPr>
              <a:t>jugar</a:t>
            </a: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n-GB" sz="1800" b="1" i="0" u="none" strike="noStrike" kern="1200" cap="none" spc="0" normalizeH="0" baseline="0" noProof="0" err="1">
                <a:ln>
                  <a:noFill/>
                </a:ln>
                <a:solidFill>
                  <a:srgbClr val="00B050"/>
                </a:solidFill>
                <a:effectLst/>
                <a:uLnTx/>
                <a:uFillTx/>
                <a:latin typeface="Calibri" panose="020F0502020204030204"/>
                <a:ea typeface="+mn-ea"/>
                <a:cs typeface="+mn-cs"/>
              </a:rPr>
              <a:t>voy</a:t>
            </a: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 a </a:t>
            </a:r>
            <a:r>
              <a:rPr kumimoji="0" lang="en-GB" sz="1800" b="1" i="0" u="none" strike="noStrike" kern="1200" cap="none" spc="0" normalizeH="0" baseline="0" noProof="0" err="1">
                <a:ln>
                  <a:noFill/>
                </a:ln>
                <a:solidFill>
                  <a:srgbClr val="00B050"/>
                </a:solidFill>
                <a:effectLst/>
                <a:uLnTx/>
                <a:uFillTx/>
                <a:latin typeface="Calibri" panose="020F0502020204030204"/>
                <a:ea typeface="+mn-ea"/>
                <a:cs typeface="+mn-cs"/>
              </a:rPr>
              <a:t>ver</a:t>
            </a:r>
            <a:endPar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1D005-AC16-5D52-5E2E-8BB6A8D167C0}"/>
              </a:ext>
            </a:extLst>
          </p:cNvPr>
          <p:cNvSpPr txBox="1"/>
          <p:nvPr/>
        </p:nvSpPr>
        <p:spPr>
          <a:xfrm>
            <a:off x="709425" y="1909300"/>
            <a:ext cx="9209016" cy="4498091"/>
          </a:xfrm>
          <a:prstGeom prst="rect">
            <a:avLst/>
          </a:prstGeom>
          <a:solidFill>
            <a:schemeClr val="bg1"/>
          </a:solidFill>
        </p:spPr>
        <p:txBody>
          <a:bodyPr wrap="square">
            <a:spAutoFit/>
          </a:bodyPr>
          <a:lstStyle/>
          <a:p>
            <a:pPr marL="36000" marR="360045" lvl="0" indent="0" algn="l" defTabSz="914400" rtl="0" eaLnBrk="1" fontAlgn="auto" latinLnBrk="0" hangingPunct="1">
              <a:lnSpc>
                <a:spcPct val="15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Estás escribiendo un blog sobre tu región.</a:t>
            </a: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Menciona:</a:t>
            </a: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haces normalmente los fines de semana</a:t>
            </a: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las ventajas y las desventajas de vivir en une ciudad grande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visitaste recientemente en tu región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vas a hacer el próximo fin de semana</a:t>
            </a: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aproximadamente </a:t>
            </a:r>
            <a:r>
              <a:rPr kumimoji="0" lang="es-CU"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90</a:t>
            </a: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palabras en </a:t>
            </a:r>
            <a:r>
              <a:rPr kumimoji="0" lang="es-CU"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español</a:t>
            </a: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p>
          <a:p>
            <a:pPr marL="0" marR="0" lvl="0" indent="0" algn="r" defTabSz="914400" rtl="0" eaLnBrk="1" fontAlgn="auto" latinLnBrk="0" hangingPunct="1">
              <a:lnSpc>
                <a:spcPct val="150000"/>
              </a:lnSpc>
              <a:spcBef>
                <a:spcPts val="1200"/>
              </a:spcBef>
              <a:spcAft>
                <a:spcPts val="0"/>
              </a:spcAft>
              <a:buClrTx/>
              <a:buSzTx/>
              <a:buFontTx/>
              <a:buNone/>
              <a:tabLst/>
              <a:defRPr/>
            </a:pPr>
            <a:r>
              <a:rPr kumimoji="0" lang="fr-FR"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(Total 16 marks)</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Prepare 2 key elements before starting your essay!</a:t>
            </a:r>
          </a:p>
        </p:txBody>
      </p:sp>
      <p:sp>
        <p:nvSpPr>
          <p:cNvPr id="10" name="TextBox 9">
            <a:extLst>
              <a:ext uri="{FF2B5EF4-FFF2-40B4-BE49-F238E27FC236}">
                <a16:creationId xmlns:a16="http://schemas.microsoft.com/office/drawing/2014/main" id="{9869A540-0865-7196-3A2C-4D333D9E2D76}"/>
              </a:ext>
            </a:extLst>
          </p:cNvPr>
          <p:cNvSpPr txBox="1"/>
          <p:nvPr/>
        </p:nvSpPr>
        <p:spPr>
          <a:xfrm>
            <a:off x="582434" y="1008853"/>
            <a:ext cx="10859410"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Your turn! Identify the bullet points in the past and future tenses.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Prepare 3 conjugated verbs for each tense.</a:t>
            </a:r>
          </a:p>
        </p:txBody>
      </p:sp>
      <p:sp>
        <p:nvSpPr>
          <p:cNvPr id="4" name="TextBox 3">
            <a:extLst>
              <a:ext uri="{FF2B5EF4-FFF2-40B4-BE49-F238E27FC236}">
                <a16:creationId xmlns:a16="http://schemas.microsoft.com/office/drawing/2014/main" id="{0C375996-07DF-5FA8-7BEA-5F504059A176}"/>
              </a:ext>
            </a:extLst>
          </p:cNvPr>
          <p:cNvSpPr txBox="1"/>
          <p:nvPr/>
        </p:nvSpPr>
        <p:spPr>
          <a:xfrm>
            <a:off x="6290894" y="4204787"/>
            <a:ext cx="7218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Past</a:t>
            </a:r>
          </a:p>
        </p:txBody>
      </p:sp>
      <p:sp>
        <p:nvSpPr>
          <p:cNvPr id="5" name="TextBox 4">
            <a:extLst>
              <a:ext uri="{FF2B5EF4-FFF2-40B4-BE49-F238E27FC236}">
                <a16:creationId xmlns:a16="http://schemas.microsoft.com/office/drawing/2014/main" id="{C9B89B89-8B73-989E-2B4F-609CA9A50248}"/>
              </a:ext>
            </a:extLst>
          </p:cNvPr>
          <p:cNvSpPr txBox="1"/>
          <p:nvPr/>
        </p:nvSpPr>
        <p:spPr>
          <a:xfrm>
            <a:off x="6561488" y="4579767"/>
            <a:ext cx="10243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Future</a:t>
            </a:r>
          </a:p>
        </p:txBody>
      </p:sp>
      <p:sp>
        <p:nvSpPr>
          <p:cNvPr id="11" name="TextBox 10">
            <a:extLst>
              <a:ext uri="{FF2B5EF4-FFF2-40B4-BE49-F238E27FC236}">
                <a16:creationId xmlns:a16="http://schemas.microsoft.com/office/drawing/2014/main" id="{A1B8BA33-6BEE-8BB7-F5B3-4161FCB830D1}"/>
              </a:ext>
            </a:extLst>
          </p:cNvPr>
          <p:cNvSpPr txBox="1"/>
          <p:nvPr/>
        </p:nvSpPr>
        <p:spPr>
          <a:xfrm>
            <a:off x="7027186" y="4169382"/>
            <a:ext cx="1918539" cy="461665"/>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fui</a:t>
            </a: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visité</a:t>
            </a: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fue</a:t>
            </a:r>
            <a:endPar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736D9F-1D35-EF87-5B8C-322536F4CA57}"/>
              </a:ext>
            </a:extLst>
          </p:cNvPr>
          <p:cNvSpPr txBox="1"/>
          <p:nvPr/>
        </p:nvSpPr>
        <p:spPr>
          <a:xfrm>
            <a:off x="6555182" y="5057306"/>
            <a:ext cx="3723968" cy="461665"/>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00B05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00B050"/>
                </a:solidFill>
                <a:effectLst/>
                <a:uLnTx/>
                <a:uFillTx/>
                <a:latin typeface="Calibri" panose="020F0502020204030204"/>
                <a:ea typeface="+mn-ea"/>
                <a:cs typeface="+mn-cs"/>
              </a:rPr>
              <a:t>jugar</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00B05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00B050"/>
                </a:solidFill>
                <a:effectLst/>
                <a:uLnTx/>
                <a:uFillTx/>
                <a:latin typeface="Calibri" panose="020F0502020204030204"/>
                <a:ea typeface="+mn-ea"/>
                <a:cs typeface="+mn-cs"/>
              </a:rPr>
              <a:t>ir</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00B050"/>
                </a:solidFill>
                <a:effectLst/>
                <a:uLnTx/>
                <a:uFillTx/>
                <a:latin typeface="Calibri" panose="020F0502020204030204"/>
                <a:ea typeface="+mn-ea"/>
                <a:cs typeface="+mn-cs"/>
              </a:rPr>
              <a:t>va</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 a ser</a:t>
            </a:r>
          </a:p>
        </p:txBody>
      </p:sp>
    </p:spTree>
    <p:extLst>
      <p:ext uri="{BB962C8B-B14F-4D97-AF65-F5344CB8AC3E}">
        <p14:creationId xmlns:p14="http://schemas.microsoft.com/office/powerpoint/2010/main" val="10293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B3CAB8-273A-F6E4-F781-0A0A452F3C04}"/>
              </a:ext>
            </a:extLst>
          </p:cNvPr>
          <p:cNvSpPr txBox="1"/>
          <p:nvPr/>
        </p:nvSpPr>
        <p:spPr>
          <a:xfrm>
            <a:off x="582434" y="1006326"/>
            <a:ext cx="6027088" cy="2277547"/>
          </a:xfrm>
          <a:prstGeom prst="rect">
            <a:avLst/>
          </a:prstGeom>
          <a:solidFill>
            <a:schemeClr val="bg1"/>
          </a:solidFill>
        </p:spPr>
        <p:txBody>
          <a:bodyPr wrap="square">
            <a:spAutoFit/>
          </a:bodyPr>
          <a:lstStyle/>
          <a:p>
            <a:pPr marL="36000" marR="360045" lvl="0" indent="0" algn="l" defTabSz="914400" rtl="0" eaLnBrk="1" fontAlgn="auto" latinLnBrk="0" hangingPunct="1">
              <a:lnSpc>
                <a:spcPct val="100000"/>
              </a:lnSpc>
              <a:spcBef>
                <a:spcPts val="120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Daniel, tu amigo chileno, te ha preguntado sobre tu ciudad.</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Menciona: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 opinión sobre hacer compras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 transporte preferido para ir en el centro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una visita a las tiendas el último sábado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tus actividades en tu ciudad el próximo fin de semana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aproximadamente </a:t>
            </a:r>
            <a:r>
              <a:rPr kumimoji="0" lang="es-CO"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90</a:t>
            </a: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palabras en </a:t>
            </a:r>
            <a:r>
              <a:rPr kumimoji="0" lang="es-CO"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español</a:t>
            </a:r>
            <a:r>
              <a:rPr kumimoji="0" lang="es-CO"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endParaRPr kumimoji="0" lang="es-CO" sz="1600" b="1" i="0" u="none" strike="noStrike" kern="1200" cap="none" spc="0" normalizeH="0" baseline="0" noProof="0">
              <a:ln>
                <a:noFill/>
              </a:ln>
              <a:solidFill>
                <a:srgbClr val="222222"/>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Prepare 2 key elements before starting your essay!</a:t>
            </a:r>
          </a:p>
        </p:txBody>
      </p:sp>
      <p:sp>
        <p:nvSpPr>
          <p:cNvPr id="10" name="TextBox 9">
            <a:extLst>
              <a:ext uri="{FF2B5EF4-FFF2-40B4-BE49-F238E27FC236}">
                <a16:creationId xmlns:a16="http://schemas.microsoft.com/office/drawing/2014/main" id="{9869A540-0865-7196-3A2C-4D333D9E2D76}"/>
              </a:ext>
            </a:extLst>
          </p:cNvPr>
          <p:cNvSpPr txBox="1"/>
          <p:nvPr/>
        </p:nvSpPr>
        <p:spPr>
          <a:xfrm>
            <a:off x="593817" y="3398913"/>
            <a:ext cx="11194174" cy="18004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sng" strike="noStrike" kern="1200" cap="none" spc="0" normalizeH="0" baseline="0" noProof="0">
                <a:ln>
                  <a:noFill/>
                </a:ln>
                <a:solidFill>
                  <a:prstClr val="black"/>
                </a:solidFill>
                <a:effectLst/>
                <a:uLnTx/>
                <a:uFillTx/>
                <a:latin typeface="Calibri" panose="020F0502020204030204"/>
                <a:ea typeface="+mn-ea"/>
                <a:cs typeface="+mn-cs"/>
              </a:rPr>
              <a:t>Remember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a variety of opinion phrases: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pienso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creo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diría</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mi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opinión</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conjunctions of contrast: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pero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sin embargo, no obstante,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por</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un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lado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por</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otro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lado</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97CE8C-66BC-B48B-8E55-02DF4F023FE9}"/>
              </a:ext>
            </a:extLst>
          </p:cNvPr>
          <p:cNvSpPr txBox="1"/>
          <p:nvPr/>
        </p:nvSpPr>
        <p:spPr>
          <a:xfrm>
            <a:off x="7053943" y="692709"/>
            <a:ext cx="4661622" cy="3123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Next, it is important to prepare one </a:t>
            </a:r>
            <a:r>
              <a:rPr kumimoji="0" lang="en-GB" sz="24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complex and justified opinion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advance. The most effective way to do that is by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using contrasting opinions and linking them with conjunctions of contrast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If done well, you can easily reach 20-words!</a:t>
            </a:r>
          </a:p>
        </p:txBody>
      </p:sp>
      <p:sp>
        <p:nvSpPr>
          <p:cNvPr id="13" name="Arrow: Down 12">
            <a:extLst>
              <a:ext uri="{FF2B5EF4-FFF2-40B4-BE49-F238E27FC236}">
                <a16:creationId xmlns:a16="http://schemas.microsoft.com/office/drawing/2014/main" id="{1F47F425-E0C4-DCC0-9B5F-1D9E17B687F9}"/>
              </a:ext>
            </a:extLst>
          </p:cNvPr>
          <p:cNvSpPr/>
          <p:nvPr/>
        </p:nvSpPr>
        <p:spPr>
          <a:xfrm rot="3248495">
            <a:off x="4972112" y="1739178"/>
            <a:ext cx="494523" cy="578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585F093-8396-9715-D593-A7A7AAEBF305}"/>
              </a:ext>
            </a:extLst>
          </p:cNvPr>
          <p:cNvSpPr txBox="1"/>
          <p:nvPr/>
        </p:nvSpPr>
        <p:spPr>
          <a:xfrm>
            <a:off x="550983" y="5245051"/>
            <a:ext cx="111941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s-ES" sz="2400" b="1" i="1" u="none" strike="noStrike" kern="1200" cap="none" spc="0" normalizeH="0" baseline="0" noProof="0">
                <a:ln>
                  <a:noFill/>
                </a:ln>
                <a:solidFill>
                  <a:srgbClr val="4472C4"/>
                </a:solidFill>
                <a:effectLst/>
                <a:uLnTx/>
                <a:uFillTx/>
                <a:latin typeface="Calibri" panose="020F0502020204030204"/>
                <a:ea typeface="+mn-ea"/>
                <a:cs typeface="+mn-cs"/>
              </a:rPr>
              <a:t>Diría que </a:t>
            </a:r>
            <a:r>
              <a:rPr kumimoji="0" lang="es-ES" sz="2400" b="0" i="1" u="none" strike="noStrike" kern="1200" cap="none" spc="0" normalizeH="0" baseline="0" noProof="0">
                <a:ln>
                  <a:noFill/>
                </a:ln>
                <a:solidFill>
                  <a:srgbClr val="4472C4"/>
                </a:solidFill>
                <a:effectLst/>
                <a:uLnTx/>
                <a:uFillTx/>
                <a:latin typeface="Calibri" panose="020F0502020204030204"/>
                <a:ea typeface="+mn-ea"/>
                <a:cs typeface="+mn-cs"/>
              </a:rPr>
              <a:t>mi transporte favorito para ir al centro es el autobús, </a:t>
            </a:r>
            <a:r>
              <a:rPr kumimoji="0" lang="es-ES" sz="2400" b="1" i="1" u="none" strike="noStrike" kern="1200" cap="none" spc="0" normalizeH="0" baseline="0" noProof="0">
                <a:ln>
                  <a:noFill/>
                </a:ln>
                <a:solidFill>
                  <a:srgbClr val="4472C4"/>
                </a:solidFill>
                <a:effectLst/>
                <a:uLnTx/>
                <a:uFillTx/>
                <a:latin typeface="Calibri" panose="020F0502020204030204"/>
                <a:ea typeface="+mn-ea"/>
                <a:cs typeface="+mn-cs"/>
              </a:rPr>
              <a:t>porque creo que</a:t>
            </a:r>
            <a:r>
              <a:rPr kumimoji="0" lang="es-ES" sz="2400" b="0" i="1" u="none" strike="noStrike" kern="1200" cap="none" spc="0" normalizeH="0" baseline="0" noProof="0">
                <a:ln>
                  <a:noFill/>
                </a:ln>
                <a:solidFill>
                  <a:srgbClr val="4472C4"/>
                </a:solidFill>
                <a:effectLst/>
                <a:uLnTx/>
                <a:uFillTx/>
                <a:latin typeface="Calibri" panose="020F0502020204030204"/>
                <a:ea typeface="+mn-ea"/>
                <a:cs typeface="+mn-cs"/>
              </a:rPr>
              <a:t> es muy práctico. </a:t>
            </a:r>
            <a:r>
              <a:rPr kumimoji="0" lang="es-ES" sz="2400" b="1" i="1" u="none" strike="noStrike" kern="1200" cap="none" spc="0" normalizeH="0" baseline="0" noProof="0">
                <a:ln>
                  <a:noFill/>
                </a:ln>
                <a:solidFill>
                  <a:srgbClr val="4472C4"/>
                </a:solidFill>
                <a:effectLst/>
                <a:uLnTx/>
                <a:uFillTx/>
                <a:latin typeface="Calibri" panose="020F0502020204030204"/>
                <a:ea typeface="+mn-ea"/>
                <a:cs typeface="+mn-cs"/>
              </a:rPr>
              <a:t>Sin embargo,</a:t>
            </a:r>
            <a:r>
              <a:rPr kumimoji="0" lang="es-ES" sz="2400" b="0" i="1" u="none" strike="noStrike" kern="1200" cap="none" spc="0" normalizeH="0" baseline="0" noProof="0">
                <a:ln>
                  <a:noFill/>
                </a:ln>
                <a:solidFill>
                  <a:srgbClr val="4472C4"/>
                </a:solidFill>
                <a:effectLst/>
                <a:uLnTx/>
                <a:uFillTx/>
                <a:latin typeface="Calibri" panose="020F0502020204030204"/>
                <a:ea typeface="+mn-ea"/>
                <a:cs typeface="+mn-cs"/>
              </a:rPr>
              <a:t> mi hermana odia el autobús, prefiere el metro </a:t>
            </a:r>
            <a:r>
              <a:rPr kumimoji="0" lang="es-ES" sz="2400" b="1" i="1" u="none" strike="noStrike" kern="1200" cap="none" spc="0" normalizeH="0" baseline="0" noProof="0">
                <a:ln>
                  <a:noFill/>
                </a:ln>
                <a:solidFill>
                  <a:srgbClr val="4472C4"/>
                </a:solidFill>
                <a:effectLst/>
                <a:uLnTx/>
                <a:uFillTx/>
                <a:latin typeface="Calibri" panose="020F0502020204030204"/>
                <a:ea typeface="+mn-ea"/>
                <a:cs typeface="+mn-cs"/>
              </a:rPr>
              <a:t>porque piensa que</a:t>
            </a:r>
            <a:r>
              <a:rPr kumimoji="0" lang="es-ES" sz="2400" b="0" i="1" u="none" strike="noStrike" kern="1200" cap="none" spc="0" normalizeH="0" baseline="0" noProof="0">
                <a:ln>
                  <a:noFill/>
                </a:ln>
                <a:solidFill>
                  <a:srgbClr val="4472C4"/>
                </a:solidFill>
                <a:effectLst/>
                <a:uLnTx/>
                <a:uFillTx/>
                <a:latin typeface="Calibri" panose="020F0502020204030204"/>
                <a:ea typeface="+mn-ea"/>
                <a:cs typeface="+mn-cs"/>
              </a:rPr>
              <a:t> es más rápido</a:t>
            </a:r>
            <a:r>
              <a:rPr kumimoji="0" lang="fr-MC" sz="2400" b="0" i="1" u="none" strike="noStrike" kern="1200" cap="none" spc="0" normalizeH="0" baseline="0" noProof="0">
                <a:ln>
                  <a:noFill/>
                </a:ln>
                <a:solidFill>
                  <a:srgbClr val="4472C4"/>
                </a:solidFill>
                <a:effectLst/>
                <a:uLnTx/>
                <a:uFillTx/>
                <a:latin typeface="Calibri" panose="020F0502020204030204"/>
                <a:ea typeface="+mn-ea"/>
                <a:cs typeface="+mn-cs"/>
              </a:rPr>
              <a:t>. (37 </a:t>
            </a:r>
            <a:r>
              <a:rPr kumimoji="0" lang="fr-MC" sz="2400" b="0" i="1" u="none" strike="noStrike" kern="1200" cap="none" spc="0" normalizeH="0" baseline="0" noProof="0" err="1">
                <a:ln>
                  <a:noFill/>
                </a:ln>
                <a:solidFill>
                  <a:srgbClr val="4472C4"/>
                </a:solidFill>
                <a:effectLst/>
                <a:uLnTx/>
                <a:uFillTx/>
                <a:latin typeface="Calibri" panose="020F0502020204030204"/>
                <a:ea typeface="+mn-ea"/>
                <a:cs typeface="+mn-cs"/>
              </a:rPr>
              <a:t>words</a:t>
            </a:r>
            <a:r>
              <a:rPr kumimoji="0" lang="fr-MC" sz="2400" b="0" i="1"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fr-MC" sz="2400" b="1" i="1"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86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4"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27" presetClass="emph" presetSubtype="0" fill="remove" grpId="0" nodeType="afterEffect">
                                  <p:stCondLst>
                                    <p:cond delay="0"/>
                                  </p:stCondLst>
                                  <p:childTnLst>
                                    <p:animClr clrSpc="rgb" dir="cw">
                                      <p:cBhvr override="childStyle">
                                        <p:cTn id="13" dur="250" autoRev="1" fill="remove"/>
                                        <p:tgtEl>
                                          <p:spTgt spid="13"/>
                                        </p:tgtEl>
                                        <p:attrNameLst>
                                          <p:attrName>style.color</p:attrName>
                                        </p:attrNameLst>
                                      </p:cBhvr>
                                      <p:to>
                                        <a:schemeClr val="bg1"/>
                                      </p:to>
                                    </p:animClr>
                                    <p:animClr clrSpc="rgb" dir="cw">
                                      <p:cBhvr>
                                        <p:cTn id="14" dur="250" autoRev="1" fill="remove"/>
                                        <p:tgtEl>
                                          <p:spTgt spid="13"/>
                                        </p:tgtEl>
                                        <p:attrNameLst>
                                          <p:attrName>fillcolor</p:attrName>
                                        </p:attrNameLst>
                                      </p:cBhvr>
                                      <p:to>
                                        <a:schemeClr val="bg1"/>
                                      </p:to>
                                    </p:animClr>
                                    <p:set>
                                      <p:cBhvr>
                                        <p:cTn id="15" dur="250" autoRev="1" fill="remove"/>
                                        <p:tgtEl>
                                          <p:spTgt spid="13"/>
                                        </p:tgtEl>
                                        <p:attrNameLst>
                                          <p:attrName>fill.type</p:attrName>
                                        </p:attrNameLst>
                                      </p:cBhvr>
                                      <p:to>
                                        <p:strVal val="solid"/>
                                      </p:to>
                                    </p:set>
                                    <p:set>
                                      <p:cBhvr>
                                        <p:cTn id="16" dur="250" autoRev="1" fill="remove"/>
                                        <p:tgtEl>
                                          <p:spTgt spid="13"/>
                                        </p:tgtEl>
                                        <p:attrNameLst>
                                          <p:attrName>fill.on</p:attrName>
                                        </p:attrNameLst>
                                      </p:cBhvr>
                                      <p:to>
                                        <p:strVal val="true"/>
                                      </p:to>
                                    </p:set>
                                  </p:childTnLst>
                                </p:cTn>
                              </p:par>
                            </p:childTnLst>
                          </p:cTn>
                        </p:par>
                        <p:par>
                          <p:cTn id="17" fill="hold">
                            <p:stCondLst>
                              <p:cond delay="500"/>
                            </p:stCondLst>
                            <p:childTnLst>
                              <p:par>
                                <p:cTn id="18" presetID="27" presetClass="emph" presetSubtype="0" fill="remove" grpId="1" nodeType="afterEffect">
                                  <p:stCondLst>
                                    <p:cond delay="0"/>
                                  </p:stCondLst>
                                  <p:childTnLst>
                                    <p:animClr clrSpc="rgb" dir="cw">
                                      <p:cBhvr override="childStyle">
                                        <p:cTn id="19" dur="250" autoRev="1" fill="remove"/>
                                        <p:tgtEl>
                                          <p:spTgt spid="13"/>
                                        </p:tgtEl>
                                        <p:attrNameLst>
                                          <p:attrName>style.color</p:attrName>
                                        </p:attrNameLst>
                                      </p:cBhvr>
                                      <p:to>
                                        <a:schemeClr val="bg1"/>
                                      </p:to>
                                    </p:animClr>
                                    <p:animClr clrSpc="rgb" dir="cw">
                                      <p:cBhvr>
                                        <p:cTn id="20" dur="250" autoRev="1" fill="remove"/>
                                        <p:tgtEl>
                                          <p:spTgt spid="13"/>
                                        </p:tgtEl>
                                        <p:attrNameLst>
                                          <p:attrName>fillcolor</p:attrName>
                                        </p:attrNameLst>
                                      </p:cBhvr>
                                      <p:to>
                                        <a:schemeClr val="bg1"/>
                                      </p:to>
                                    </p:animClr>
                                    <p:set>
                                      <p:cBhvr>
                                        <p:cTn id="21" dur="250" autoRev="1" fill="remove"/>
                                        <p:tgtEl>
                                          <p:spTgt spid="13"/>
                                        </p:tgtEl>
                                        <p:attrNameLst>
                                          <p:attrName>fill.type</p:attrName>
                                        </p:attrNameLst>
                                      </p:cBhvr>
                                      <p:to>
                                        <p:strVal val="solid"/>
                                      </p:to>
                                    </p:set>
                                    <p:set>
                                      <p:cBhvr>
                                        <p:cTn id="22" dur="250" autoRev="1" fill="remove"/>
                                        <p:tgtEl>
                                          <p:spTgt spid="13"/>
                                        </p:tgtEl>
                                        <p:attrNameLst>
                                          <p:attrName>fill.on</p:attrName>
                                        </p:attrNameLst>
                                      </p:cBhvr>
                                      <p:to>
                                        <p:strVal val="true"/>
                                      </p:to>
                                    </p:set>
                                  </p:childTnLst>
                                </p:cTn>
                              </p:par>
                            </p:childTnLst>
                          </p:cTn>
                        </p:par>
                        <p:par>
                          <p:cTn id="23" fill="hold">
                            <p:stCondLst>
                              <p:cond delay="1000"/>
                            </p:stCondLst>
                            <p:childTnLst>
                              <p:par>
                                <p:cTn id="24" presetID="27" presetClass="emph" presetSubtype="0" fill="remove" grpId="2" nodeType="afterEffect">
                                  <p:stCondLst>
                                    <p:cond delay="0"/>
                                  </p:stCondLst>
                                  <p:childTnLst>
                                    <p:animClr clrSpc="rgb" dir="cw">
                                      <p:cBhvr override="childStyle">
                                        <p:cTn id="25" dur="250" autoRev="1" fill="remove"/>
                                        <p:tgtEl>
                                          <p:spTgt spid="13"/>
                                        </p:tgtEl>
                                        <p:attrNameLst>
                                          <p:attrName>style.color</p:attrName>
                                        </p:attrNameLst>
                                      </p:cBhvr>
                                      <p:to>
                                        <a:schemeClr val="bg1"/>
                                      </p:to>
                                    </p:animClr>
                                    <p:animClr clrSpc="rgb" dir="cw">
                                      <p:cBhvr>
                                        <p:cTn id="26" dur="250" autoRev="1" fill="remove"/>
                                        <p:tgtEl>
                                          <p:spTgt spid="13"/>
                                        </p:tgtEl>
                                        <p:attrNameLst>
                                          <p:attrName>fillcolor</p:attrName>
                                        </p:attrNameLst>
                                      </p:cBhvr>
                                      <p:to>
                                        <a:schemeClr val="bg1"/>
                                      </p:to>
                                    </p:animClr>
                                    <p:set>
                                      <p:cBhvr>
                                        <p:cTn id="27" dur="250" autoRev="1" fill="remove"/>
                                        <p:tgtEl>
                                          <p:spTgt spid="13"/>
                                        </p:tgtEl>
                                        <p:attrNameLst>
                                          <p:attrName>fill.type</p:attrName>
                                        </p:attrNameLst>
                                      </p:cBhvr>
                                      <p:to>
                                        <p:strVal val="solid"/>
                                      </p:to>
                                    </p:set>
                                    <p:set>
                                      <p:cBhvr>
                                        <p:cTn id="28" dur="250" autoRev="1" fill="remove"/>
                                        <p:tgtEl>
                                          <p:spTgt spid="13"/>
                                        </p:tgtEl>
                                        <p:attrNameLst>
                                          <p:attrName>fill.on</p:attrName>
                                        </p:attrNameLst>
                                      </p:cBhvr>
                                      <p:to>
                                        <p:strVal val="true"/>
                                      </p:to>
                                    </p:set>
                                  </p:childTnLst>
                                </p:cTn>
                              </p:par>
                            </p:childTnLst>
                          </p:cTn>
                        </p:par>
                        <p:par>
                          <p:cTn id="29" fill="hold">
                            <p:stCondLst>
                              <p:cond delay="1500"/>
                            </p:stCondLst>
                            <p:childTnLst>
                              <p:par>
                                <p:cTn id="30" presetID="27" presetClass="emph" presetSubtype="0" fill="remove" grpId="3" nodeType="afterEffect">
                                  <p:stCondLst>
                                    <p:cond delay="0"/>
                                  </p:stCondLst>
                                  <p:childTnLst>
                                    <p:animClr clrSpc="rgb" dir="cw">
                                      <p:cBhvr override="childStyle">
                                        <p:cTn id="31" dur="250" autoRev="1" fill="remove"/>
                                        <p:tgtEl>
                                          <p:spTgt spid="13"/>
                                        </p:tgtEl>
                                        <p:attrNameLst>
                                          <p:attrName>style.color</p:attrName>
                                        </p:attrNameLst>
                                      </p:cBhvr>
                                      <p:to>
                                        <a:schemeClr val="bg1"/>
                                      </p:to>
                                    </p:animClr>
                                    <p:animClr clrSpc="rgb" dir="cw">
                                      <p:cBhvr>
                                        <p:cTn id="32" dur="250" autoRev="1" fill="remove"/>
                                        <p:tgtEl>
                                          <p:spTgt spid="13"/>
                                        </p:tgtEl>
                                        <p:attrNameLst>
                                          <p:attrName>fillcolor</p:attrName>
                                        </p:attrNameLst>
                                      </p:cBhvr>
                                      <p:to>
                                        <a:schemeClr val="bg1"/>
                                      </p:to>
                                    </p:animClr>
                                    <p:set>
                                      <p:cBhvr>
                                        <p:cTn id="33" dur="250" autoRev="1" fill="remove"/>
                                        <p:tgtEl>
                                          <p:spTgt spid="13"/>
                                        </p:tgtEl>
                                        <p:attrNameLst>
                                          <p:attrName>fill.type</p:attrName>
                                        </p:attrNameLst>
                                      </p:cBhvr>
                                      <p:to>
                                        <p:strVal val="solid"/>
                                      </p:to>
                                    </p:set>
                                    <p:set>
                                      <p:cBhvr>
                                        <p:cTn id="34" dur="250" autoRev="1" fill="remove"/>
                                        <p:tgtEl>
                                          <p:spTgt spid="13"/>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3" grpId="2" animBg="1"/>
      <p:bldP spid="13" grpId="3" animBg="1"/>
      <p:bldP spid="13" grpId="4"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2FA2C1-F431-B70F-1D24-50A9A9179BCC}"/>
              </a:ext>
            </a:extLst>
          </p:cNvPr>
          <p:cNvSpPr txBox="1"/>
          <p:nvPr/>
        </p:nvSpPr>
        <p:spPr>
          <a:xfrm>
            <a:off x="709425" y="1909300"/>
            <a:ext cx="9209016" cy="2862322"/>
          </a:xfrm>
          <a:prstGeom prst="rect">
            <a:avLst/>
          </a:prstGeom>
          <a:solidFill>
            <a:schemeClr val="bg1"/>
          </a:solidFill>
        </p:spPr>
        <p:txBody>
          <a:bodyPr wrap="square">
            <a:spAutoFit/>
          </a:bodyPr>
          <a:lstStyle/>
          <a:p>
            <a:pPr marL="36000" marR="360045" lvl="0" indent="0" algn="l" defTabSz="914400" rtl="0" eaLnBrk="1" fontAlgn="auto" latinLnBrk="0" hangingPunct="1">
              <a:lnSpc>
                <a:spcPct val="10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Estás escribiendo un blog sobre tu región.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Menciona: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haces normalmente los fines de semana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las ventajas y las desventajas de vivir en une ciudad grande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visitaste recientemente en tu región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vas a hacer el próximo fin de semana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aproximadamente </a:t>
            </a:r>
            <a:r>
              <a:rPr kumimoji="0" lang="es-CU"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90</a:t>
            </a: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palabras en </a:t>
            </a:r>
            <a:r>
              <a:rPr kumimoji="0" lang="es-CU"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español</a:t>
            </a:r>
            <a:r>
              <a:rPr kumimoji="0" lang="es-CU"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fr-FR"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(Total 16 marks)</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Prepare 2 key elements before starting your essay!</a:t>
            </a:r>
          </a:p>
        </p:txBody>
      </p:sp>
      <p:sp>
        <p:nvSpPr>
          <p:cNvPr id="10" name="TextBox 9">
            <a:extLst>
              <a:ext uri="{FF2B5EF4-FFF2-40B4-BE49-F238E27FC236}">
                <a16:creationId xmlns:a16="http://schemas.microsoft.com/office/drawing/2014/main" id="{9869A540-0865-7196-3A2C-4D333D9E2D76}"/>
              </a:ext>
            </a:extLst>
          </p:cNvPr>
          <p:cNvSpPr txBox="1"/>
          <p:nvPr/>
        </p:nvSpPr>
        <p:spPr>
          <a:xfrm>
            <a:off x="582434" y="1008853"/>
            <a:ext cx="10859410"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Your turn! Identify the bullet point requiring opinions.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Prepare complex, justified opinions, using a contrasting structure:</a:t>
            </a:r>
          </a:p>
        </p:txBody>
      </p:sp>
      <p:sp>
        <p:nvSpPr>
          <p:cNvPr id="7" name="Arrow: Down 6">
            <a:extLst>
              <a:ext uri="{FF2B5EF4-FFF2-40B4-BE49-F238E27FC236}">
                <a16:creationId xmlns:a16="http://schemas.microsoft.com/office/drawing/2014/main" id="{BA942D23-4E68-18FC-110B-3B7D4BB0AB82}"/>
              </a:ext>
            </a:extLst>
          </p:cNvPr>
          <p:cNvSpPr/>
          <p:nvPr/>
        </p:nvSpPr>
        <p:spPr>
          <a:xfrm rot="3248495">
            <a:off x="8358911" y="3029519"/>
            <a:ext cx="494523" cy="578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B994CC2-E9CB-A5A8-8955-B8C658E1539A}"/>
              </a:ext>
            </a:extLst>
          </p:cNvPr>
          <p:cNvSpPr txBox="1"/>
          <p:nvPr/>
        </p:nvSpPr>
        <p:spPr>
          <a:xfrm>
            <a:off x="550983" y="5245051"/>
            <a:ext cx="111941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s-ES" sz="2400" b="1" i="1" u="none" strike="noStrike" kern="1200" cap="none" spc="0" normalizeH="0" baseline="0" noProof="0">
                <a:ln>
                  <a:noFill/>
                </a:ln>
                <a:solidFill>
                  <a:srgbClr val="4472C4"/>
                </a:solidFill>
                <a:effectLst/>
                <a:uLnTx/>
                <a:uFillTx/>
                <a:latin typeface="Calibri" panose="020F0502020204030204"/>
                <a:ea typeface="+mn-ea"/>
                <a:cs typeface="+mn-cs"/>
              </a:rPr>
              <a:t>Diría que </a:t>
            </a:r>
            <a:r>
              <a:rPr kumimoji="0" lang="es-ES" sz="2400" b="0" i="1" u="none" strike="noStrike" kern="1200" cap="none" spc="0" normalizeH="0" baseline="0" noProof="0">
                <a:ln>
                  <a:noFill/>
                </a:ln>
                <a:solidFill>
                  <a:srgbClr val="4472C4"/>
                </a:solidFill>
                <a:effectLst/>
                <a:uLnTx/>
                <a:uFillTx/>
                <a:latin typeface="Calibri" panose="020F0502020204030204"/>
                <a:ea typeface="+mn-ea"/>
                <a:cs typeface="+mn-cs"/>
              </a:rPr>
              <a:t>es genial vivir en una ciudad grande </a:t>
            </a:r>
            <a:r>
              <a:rPr kumimoji="0" lang="es-ES" sz="2400" b="1" i="1" u="none" strike="noStrike" kern="1200" cap="none" spc="0" normalizeH="0" baseline="0" noProof="0">
                <a:ln>
                  <a:noFill/>
                </a:ln>
                <a:solidFill>
                  <a:srgbClr val="4472C4"/>
                </a:solidFill>
                <a:effectLst/>
                <a:uLnTx/>
                <a:uFillTx/>
                <a:latin typeface="Calibri" panose="020F0502020204030204"/>
                <a:ea typeface="+mn-ea"/>
                <a:cs typeface="+mn-cs"/>
              </a:rPr>
              <a:t>porque</a:t>
            </a:r>
            <a:r>
              <a:rPr kumimoji="0" lang="es-ES" sz="2400" b="0" i="1" u="none" strike="noStrike" kern="1200" cap="none" spc="0" normalizeH="0" baseline="0" noProof="0">
                <a:ln>
                  <a:noFill/>
                </a:ln>
                <a:solidFill>
                  <a:srgbClr val="4472C4"/>
                </a:solidFill>
                <a:effectLst/>
                <a:uLnTx/>
                <a:uFillTx/>
                <a:latin typeface="Calibri" panose="020F0502020204030204"/>
                <a:ea typeface="+mn-ea"/>
                <a:cs typeface="+mn-cs"/>
              </a:rPr>
              <a:t> hay muchas actividades y tiendas. </a:t>
            </a:r>
            <a:r>
              <a:rPr kumimoji="0" lang="es-ES" sz="2400" b="1" i="1" u="none" strike="noStrike" kern="1200" cap="none" spc="0" normalizeH="0" baseline="0" noProof="0">
                <a:ln>
                  <a:noFill/>
                </a:ln>
                <a:solidFill>
                  <a:srgbClr val="4472C4"/>
                </a:solidFill>
                <a:effectLst/>
                <a:uLnTx/>
                <a:uFillTx/>
                <a:latin typeface="Calibri" panose="020F0502020204030204"/>
                <a:ea typeface="+mn-ea"/>
                <a:cs typeface="+mn-cs"/>
              </a:rPr>
              <a:t>Sin embargo</a:t>
            </a:r>
            <a:r>
              <a:rPr kumimoji="0" lang="es-ES" sz="2400" b="0" i="1" u="none" strike="noStrike" kern="1200" cap="none" spc="0" normalizeH="0" baseline="0" noProof="0">
                <a:ln>
                  <a:noFill/>
                </a:ln>
                <a:solidFill>
                  <a:srgbClr val="4472C4"/>
                </a:solidFill>
                <a:effectLst/>
                <a:uLnTx/>
                <a:uFillTx/>
                <a:latin typeface="Calibri" panose="020F0502020204030204"/>
                <a:ea typeface="+mn-ea"/>
                <a:cs typeface="+mn-cs"/>
              </a:rPr>
              <a:t>, mi mamá odia vivir en una ciudad grande </a:t>
            </a:r>
            <a:r>
              <a:rPr kumimoji="0" lang="es-ES" sz="2400" b="1" i="1" u="none" strike="noStrike" kern="1200" cap="none" spc="0" normalizeH="0" baseline="0" noProof="0">
                <a:ln>
                  <a:noFill/>
                </a:ln>
                <a:solidFill>
                  <a:srgbClr val="4472C4"/>
                </a:solidFill>
                <a:effectLst/>
                <a:uLnTx/>
                <a:uFillTx/>
                <a:latin typeface="Calibri" panose="020F0502020204030204"/>
                <a:ea typeface="+mn-ea"/>
                <a:cs typeface="+mn-cs"/>
              </a:rPr>
              <a:t>ya que piensa que</a:t>
            </a:r>
            <a:r>
              <a:rPr kumimoji="0" lang="es-ES" sz="2400" b="0" i="1" u="none" strike="noStrike" kern="1200" cap="none" spc="0" normalizeH="0" baseline="0" noProof="0">
                <a:ln>
                  <a:noFill/>
                </a:ln>
                <a:solidFill>
                  <a:srgbClr val="4472C4"/>
                </a:solidFill>
                <a:effectLst/>
                <a:uLnTx/>
                <a:uFillTx/>
                <a:latin typeface="Calibri" panose="020F0502020204030204"/>
                <a:ea typeface="+mn-ea"/>
                <a:cs typeface="+mn-cs"/>
              </a:rPr>
              <a:t> hay mucha contaminación</a:t>
            </a:r>
            <a:r>
              <a:rPr kumimoji="0" lang="fr-MC" sz="2400" b="0" i="1" u="none" strike="noStrike" kern="1200" cap="none" spc="0" normalizeH="0" baseline="0" noProof="0">
                <a:ln>
                  <a:noFill/>
                </a:ln>
                <a:solidFill>
                  <a:srgbClr val="4472C4"/>
                </a:solidFill>
                <a:effectLst/>
                <a:uLnTx/>
                <a:uFillTx/>
                <a:latin typeface="Calibri" panose="020F0502020204030204"/>
                <a:ea typeface="+mn-ea"/>
                <a:cs typeface="+mn-cs"/>
              </a:rPr>
              <a:t>. (37 </a:t>
            </a:r>
            <a:r>
              <a:rPr kumimoji="0" lang="fr-MC" sz="2400" b="0" i="1" u="none" strike="noStrike" kern="1200" cap="none" spc="0" normalizeH="0" baseline="0" noProof="0" err="1">
                <a:ln>
                  <a:noFill/>
                </a:ln>
                <a:solidFill>
                  <a:srgbClr val="4472C4"/>
                </a:solidFill>
                <a:effectLst/>
                <a:uLnTx/>
                <a:uFillTx/>
                <a:latin typeface="Calibri" panose="020F0502020204030204"/>
                <a:ea typeface="+mn-ea"/>
                <a:cs typeface="+mn-cs"/>
              </a:rPr>
              <a:t>words</a:t>
            </a:r>
            <a:r>
              <a:rPr kumimoji="0" lang="fr-MC" sz="2400" b="0" i="1" u="none" strike="noStrike" kern="1200" cap="none" spc="0" normalizeH="0" baseline="0" noProof="0">
                <a:ln>
                  <a:noFill/>
                </a:ln>
                <a:solidFill>
                  <a:srgbClr val="4472C4"/>
                </a:solidFill>
                <a:effectLst/>
                <a:uLnTx/>
                <a:uFillTx/>
                <a:latin typeface="Calibri" panose="020F0502020204030204"/>
                <a:ea typeface="+mn-ea"/>
                <a:cs typeface="+mn-cs"/>
              </a:rPr>
              <a:t>)</a:t>
            </a:r>
            <a:endParaRPr kumimoji="0" lang="fr-MC" sz="2400" b="1" i="1"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9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4"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7" presetClass="emph" presetSubtype="0" fill="remove" grpId="0" nodeType="afterEffect">
                                  <p:stCondLst>
                                    <p:cond delay="0"/>
                                  </p:stCondLst>
                                  <p:childTnLst>
                                    <p:animClr clrSpc="rgb" dir="cw">
                                      <p:cBhvr override="childStyle">
                                        <p:cTn id="9" dur="250" autoRev="1" fill="remove"/>
                                        <p:tgtEl>
                                          <p:spTgt spid="7"/>
                                        </p:tgtEl>
                                        <p:attrNameLst>
                                          <p:attrName>style.color</p:attrName>
                                        </p:attrNameLst>
                                      </p:cBhvr>
                                      <p:to>
                                        <a:schemeClr val="bg1"/>
                                      </p:to>
                                    </p:animClr>
                                    <p:animClr clrSpc="rgb" dir="cw">
                                      <p:cBhvr>
                                        <p:cTn id="10" dur="250" autoRev="1" fill="remove"/>
                                        <p:tgtEl>
                                          <p:spTgt spid="7"/>
                                        </p:tgtEl>
                                        <p:attrNameLst>
                                          <p:attrName>fillcolor</p:attrName>
                                        </p:attrNameLst>
                                      </p:cBhvr>
                                      <p:to>
                                        <a:schemeClr val="bg1"/>
                                      </p:to>
                                    </p:animClr>
                                    <p:set>
                                      <p:cBhvr>
                                        <p:cTn id="11" dur="250" autoRev="1" fill="remove"/>
                                        <p:tgtEl>
                                          <p:spTgt spid="7"/>
                                        </p:tgtEl>
                                        <p:attrNameLst>
                                          <p:attrName>fill.type</p:attrName>
                                        </p:attrNameLst>
                                      </p:cBhvr>
                                      <p:to>
                                        <p:strVal val="solid"/>
                                      </p:to>
                                    </p:set>
                                    <p:set>
                                      <p:cBhvr>
                                        <p:cTn id="12" dur="250" autoRev="1" fill="remove"/>
                                        <p:tgtEl>
                                          <p:spTgt spid="7"/>
                                        </p:tgtEl>
                                        <p:attrNameLst>
                                          <p:attrName>fill.on</p:attrName>
                                        </p:attrNameLst>
                                      </p:cBhvr>
                                      <p:to>
                                        <p:strVal val="true"/>
                                      </p:to>
                                    </p:set>
                                  </p:childTnLst>
                                </p:cTn>
                              </p:par>
                            </p:childTnLst>
                          </p:cTn>
                        </p:par>
                        <p:par>
                          <p:cTn id="13" fill="hold">
                            <p:stCondLst>
                              <p:cond delay="500"/>
                            </p:stCondLst>
                            <p:childTnLst>
                              <p:par>
                                <p:cTn id="14" presetID="27" presetClass="emph" presetSubtype="0" fill="remove" grpId="1" nodeType="afterEffect">
                                  <p:stCondLst>
                                    <p:cond delay="0"/>
                                  </p:stCondLst>
                                  <p:childTnLst>
                                    <p:animClr clrSpc="rgb" dir="cw">
                                      <p:cBhvr override="childStyle">
                                        <p:cTn id="15" dur="250" autoRev="1" fill="remove"/>
                                        <p:tgtEl>
                                          <p:spTgt spid="7"/>
                                        </p:tgtEl>
                                        <p:attrNameLst>
                                          <p:attrName>style.color</p:attrName>
                                        </p:attrNameLst>
                                      </p:cBhvr>
                                      <p:to>
                                        <a:schemeClr val="bg1"/>
                                      </p:to>
                                    </p:animClr>
                                    <p:animClr clrSpc="rgb" dir="cw">
                                      <p:cBhvr>
                                        <p:cTn id="16" dur="250" autoRev="1" fill="remove"/>
                                        <p:tgtEl>
                                          <p:spTgt spid="7"/>
                                        </p:tgtEl>
                                        <p:attrNameLst>
                                          <p:attrName>fillcolor</p:attrName>
                                        </p:attrNameLst>
                                      </p:cBhvr>
                                      <p:to>
                                        <a:schemeClr val="bg1"/>
                                      </p:to>
                                    </p:animClr>
                                    <p:set>
                                      <p:cBhvr>
                                        <p:cTn id="17" dur="250" autoRev="1" fill="remove"/>
                                        <p:tgtEl>
                                          <p:spTgt spid="7"/>
                                        </p:tgtEl>
                                        <p:attrNameLst>
                                          <p:attrName>fill.type</p:attrName>
                                        </p:attrNameLst>
                                      </p:cBhvr>
                                      <p:to>
                                        <p:strVal val="solid"/>
                                      </p:to>
                                    </p:set>
                                    <p:set>
                                      <p:cBhvr>
                                        <p:cTn id="18" dur="250" autoRev="1" fill="remove"/>
                                        <p:tgtEl>
                                          <p:spTgt spid="7"/>
                                        </p:tgtEl>
                                        <p:attrNameLst>
                                          <p:attrName>fill.on</p:attrName>
                                        </p:attrNameLst>
                                      </p:cBhvr>
                                      <p:to>
                                        <p:strVal val="true"/>
                                      </p:to>
                                    </p:set>
                                  </p:childTnLst>
                                </p:cTn>
                              </p:par>
                            </p:childTnLst>
                          </p:cTn>
                        </p:par>
                        <p:par>
                          <p:cTn id="19" fill="hold">
                            <p:stCondLst>
                              <p:cond delay="1000"/>
                            </p:stCondLst>
                            <p:childTnLst>
                              <p:par>
                                <p:cTn id="20" presetID="27" presetClass="emph" presetSubtype="0" fill="remove" grpId="2" nodeType="afterEffect">
                                  <p:stCondLst>
                                    <p:cond delay="0"/>
                                  </p:stCondLst>
                                  <p:childTnLst>
                                    <p:animClr clrSpc="rgb" dir="cw">
                                      <p:cBhvr override="childStyle">
                                        <p:cTn id="21" dur="250" autoRev="1" fill="remove"/>
                                        <p:tgtEl>
                                          <p:spTgt spid="7"/>
                                        </p:tgtEl>
                                        <p:attrNameLst>
                                          <p:attrName>style.color</p:attrName>
                                        </p:attrNameLst>
                                      </p:cBhvr>
                                      <p:to>
                                        <a:schemeClr val="bg1"/>
                                      </p:to>
                                    </p:animClr>
                                    <p:animClr clrSpc="rgb" dir="cw">
                                      <p:cBhvr>
                                        <p:cTn id="22" dur="250" autoRev="1" fill="remove"/>
                                        <p:tgtEl>
                                          <p:spTgt spid="7"/>
                                        </p:tgtEl>
                                        <p:attrNameLst>
                                          <p:attrName>fillcolor</p:attrName>
                                        </p:attrNameLst>
                                      </p:cBhvr>
                                      <p:to>
                                        <a:schemeClr val="bg1"/>
                                      </p:to>
                                    </p:animClr>
                                    <p:set>
                                      <p:cBhvr>
                                        <p:cTn id="23" dur="250" autoRev="1" fill="remove"/>
                                        <p:tgtEl>
                                          <p:spTgt spid="7"/>
                                        </p:tgtEl>
                                        <p:attrNameLst>
                                          <p:attrName>fill.type</p:attrName>
                                        </p:attrNameLst>
                                      </p:cBhvr>
                                      <p:to>
                                        <p:strVal val="solid"/>
                                      </p:to>
                                    </p:set>
                                    <p:set>
                                      <p:cBhvr>
                                        <p:cTn id="24" dur="250" autoRev="1" fill="remove"/>
                                        <p:tgtEl>
                                          <p:spTgt spid="7"/>
                                        </p:tgtEl>
                                        <p:attrNameLst>
                                          <p:attrName>fill.on</p:attrName>
                                        </p:attrNameLst>
                                      </p:cBhvr>
                                      <p:to>
                                        <p:strVal val="true"/>
                                      </p:to>
                                    </p:set>
                                  </p:childTnLst>
                                </p:cTn>
                              </p:par>
                            </p:childTnLst>
                          </p:cTn>
                        </p:par>
                        <p:par>
                          <p:cTn id="25" fill="hold">
                            <p:stCondLst>
                              <p:cond delay="1500"/>
                            </p:stCondLst>
                            <p:childTnLst>
                              <p:par>
                                <p:cTn id="26" presetID="27" presetClass="emph" presetSubtype="0" fill="remove" grpId="3" nodeType="afterEffect">
                                  <p:stCondLst>
                                    <p:cond delay="0"/>
                                  </p:stCondLst>
                                  <p:childTnLst>
                                    <p:animClr clrSpc="rgb" dir="cw">
                                      <p:cBhvr override="childStyle">
                                        <p:cTn id="27" dur="250" autoRev="1" fill="remove"/>
                                        <p:tgtEl>
                                          <p:spTgt spid="7"/>
                                        </p:tgtEl>
                                        <p:attrNameLst>
                                          <p:attrName>style.color</p:attrName>
                                        </p:attrNameLst>
                                      </p:cBhvr>
                                      <p:to>
                                        <a:schemeClr val="bg1"/>
                                      </p:to>
                                    </p:animClr>
                                    <p:animClr clrSpc="rgb" dir="cw">
                                      <p:cBhvr>
                                        <p:cTn id="28" dur="250" autoRev="1" fill="remove"/>
                                        <p:tgtEl>
                                          <p:spTgt spid="7"/>
                                        </p:tgtEl>
                                        <p:attrNameLst>
                                          <p:attrName>fillcolor</p:attrName>
                                        </p:attrNameLst>
                                      </p:cBhvr>
                                      <p:to>
                                        <a:schemeClr val="bg1"/>
                                      </p:to>
                                    </p:animClr>
                                    <p:set>
                                      <p:cBhvr>
                                        <p:cTn id="29" dur="250" autoRev="1" fill="remove"/>
                                        <p:tgtEl>
                                          <p:spTgt spid="7"/>
                                        </p:tgtEl>
                                        <p:attrNameLst>
                                          <p:attrName>fill.type</p:attrName>
                                        </p:attrNameLst>
                                      </p:cBhvr>
                                      <p:to>
                                        <p:strVal val="solid"/>
                                      </p:to>
                                    </p:set>
                                    <p:set>
                                      <p:cBhvr>
                                        <p:cTn id="30" dur="250" autoRev="1" fill="remove"/>
                                        <p:tgtEl>
                                          <p:spTgt spid="7"/>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Calibri" panose="020F0502020204030204"/>
                <a:ea typeface="+mn-ea"/>
                <a:cs typeface="+mn-cs"/>
              </a:rPr>
              <a:t>Summary of strategies for the 90-words</a:t>
            </a:r>
          </a:p>
        </p:txBody>
      </p:sp>
      <p:sp>
        <p:nvSpPr>
          <p:cNvPr id="10" name="TextBox 9">
            <a:extLst>
              <a:ext uri="{FF2B5EF4-FFF2-40B4-BE49-F238E27FC236}">
                <a16:creationId xmlns:a16="http://schemas.microsoft.com/office/drawing/2014/main" id="{9869A540-0865-7196-3A2C-4D333D9E2D76}"/>
              </a:ext>
            </a:extLst>
          </p:cNvPr>
          <p:cNvSpPr txBox="1"/>
          <p:nvPr/>
        </p:nvSpPr>
        <p:spPr>
          <a:xfrm>
            <a:off x="582434" y="1182977"/>
            <a:ext cx="10859410"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Let’s recap all the strategies we talked about:</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spot the bullet points in the past and the future tenses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down 3 verbs in the past and 3 verbs in the future</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spot the bullet point requiring an opinion</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a complex, justified opinion, using contrast</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are ready to write your essay, but remember:</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tackle it like the 40-word, write 10 words per bullet point and skip 3 lines </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then come back to it and write another 10 words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keep to structures that you are confident with to maintain clarity</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vary your opinion phrases, your conjunctions and your adjectives</a:t>
            </a:r>
          </a:p>
        </p:txBody>
      </p:sp>
    </p:spTree>
    <p:extLst>
      <p:ext uri="{BB962C8B-B14F-4D97-AF65-F5344CB8AC3E}">
        <p14:creationId xmlns:p14="http://schemas.microsoft.com/office/powerpoint/2010/main" val="365046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7" name="Picture 6">
            <a:extLst>
              <a:ext uri="{FF2B5EF4-FFF2-40B4-BE49-F238E27FC236}">
                <a16:creationId xmlns:a16="http://schemas.microsoft.com/office/drawing/2014/main" id="{B838CCE6-8856-CA9A-93E1-8EB3572BF4BB}"/>
              </a:ext>
            </a:extLst>
          </p:cNvPr>
          <p:cNvPicPr>
            <a:picLocks noChangeAspect="1"/>
          </p:cNvPicPr>
          <p:nvPr/>
        </p:nvPicPr>
        <p:blipFill rotWithShape="1">
          <a:blip r:embed="rId6"/>
          <a:srcRect t="54395"/>
          <a:stretch/>
        </p:blipFill>
        <p:spPr>
          <a:xfrm>
            <a:off x="5614540" y="1505668"/>
            <a:ext cx="5209082" cy="3127584"/>
          </a:xfrm>
          <a:prstGeom prst="rect">
            <a:avLst/>
          </a:prstGeom>
        </p:spPr>
      </p:pic>
      <p:sp>
        <p:nvSpPr>
          <p:cNvPr id="13" name="TextBox 12">
            <a:extLst>
              <a:ext uri="{FF2B5EF4-FFF2-40B4-BE49-F238E27FC236}">
                <a16:creationId xmlns:a16="http://schemas.microsoft.com/office/drawing/2014/main" id="{B2781006-3211-2DD1-FE00-F9C5C66E33AF}"/>
              </a:ext>
            </a:extLst>
          </p:cNvPr>
          <p:cNvSpPr txBox="1"/>
          <p:nvPr/>
        </p:nvSpPr>
        <p:spPr>
          <a:xfrm>
            <a:off x="709751" y="591271"/>
            <a:ext cx="9160495" cy="830997"/>
          </a:xfrm>
          <a:prstGeom prst="rect">
            <a:avLst/>
          </a:prstGeom>
          <a:noFill/>
        </p:spPr>
        <p:txBody>
          <a:bodyPr wrap="square" rtlCol="0">
            <a:spAutoFit/>
          </a:bodyPr>
          <a:lstStyle/>
          <a:p>
            <a:r>
              <a:rPr lang="en-GB" sz="2400"/>
              <a:t>What do you think about this student’s answers?</a:t>
            </a:r>
            <a:endParaRPr lang="fr-FR" sz="2400">
              <a:solidFill>
                <a:srgbClr val="C00000"/>
              </a:solidFill>
            </a:endParaRPr>
          </a:p>
          <a:p>
            <a:endParaRPr lang="en-GB" sz="2400"/>
          </a:p>
        </p:txBody>
      </p:sp>
      <p:sp>
        <p:nvSpPr>
          <p:cNvPr id="4" name="TextBox 3">
            <a:extLst>
              <a:ext uri="{FF2B5EF4-FFF2-40B4-BE49-F238E27FC236}">
                <a16:creationId xmlns:a16="http://schemas.microsoft.com/office/drawing/2014/main" id="{140940B9-6DAE-B760-D3E7-663C452CED59}"/>
              </a:ext>
            </a:extLst>
          </p:cNvPr>
          <p:cNvSpPr txBox="1"/>
          <p:nvPr/>
        </p:nvSpPr>
        <p:spPr>
          <a:xfrm>
            <a:off x="694955" y="1047486"/>
            <a:ext cx="9160495" cy="830997"/>
          </a:xfrm>
          <a:prstGeom prst="rect">
            <a:avLst/>
          </a:prstGeom>
          <a:noFill/>
        </p:spPr>
        <p:txBody>
          <a:bodyPr wrap="square" rtlCol="0">
            <a:spAutoFit/>
          </a:bodyPr>
          <a:lstStyle/>
          <a:p>
            <a:r>
              <a:rPr lang="en-GB" sz="2400"/>
              <a:t>How many marks will they get?</a:t>
            </a:r>
            <a:endParaRPr lang="fr-FR" sz="2400">
              <a:solidFill>
                <a:srgbClr val="C00000"/>
              </a:solidFill>
            </a:endParaRPr>
          </a:p>
          <a:p>
            <a:endParaRPr lang="en-GB" sz="2400"/>
          </a:p>
        </p:txBody>
      </p:sp>
      <p:pic>
        <p:nvPicPr>
          <p:cNvPr id="15" name="Picture 14">
            <a:extLst>
              <a:ext uri="{FF2B5EF4-FFF2-40B4-BE49-F238E27FC236}">
                <a16:creationId xmlns:a16="http://schemas.microsoft.com/office/drawing/2014/main" id="{024F32BE-CBE4-6042-AC8C-C05FBB55C67D}"/>
              </a:ext>
            </a:extLst>
          </p:cNvPr>
          <p:cNvPicPr>
            <a:picLocks noChangeAspect="1"/>
          </p:cNvPicPr>
          <p:nvPr/>
        </p:nvPicPr>
        <p:blipFill rotWithShape="1">
          <a:blip r:embed="rId7"/>
          <a:srcRect t="46713"/>
          <a:stretch/>
        </p:blipFill>
        <p:spPr>
          <a:xfrm>
            <a:off x="919094" y="4715534"/>
            <a:ext cx="10368608" cy="1770016"/>
          </a:xfrm>
          <a:prstGeom prst="rect">
            <a:avLst/>
          </a:prstGeom>
        </p:spPr>
      </p:pic>
      <p:sp>
        <p:nvSpPr>
          <p:cNvPr id="16" name="TextBox 15">
            <a:extLst>
              <a:ext uri="{FF2B5EF4-FFF2-40B4-BE49-F238E27FC236}">
                <a16:creationId xmlns:a16="http://schemas.microsoft.com/office/drawing/2014/main" id="{5EA737F9-5954-4040-5C51-FEFBBA79C0D4}"/>
              </a:ext>
            </a:extLst>
          </p:cNvPr>
          <p:cNvSpPr txBox="1"/>
          <p:nvPr/>
        </p:nvSpPr>
        <p:spPr>
          <a:xfrm>
            <a:off x="10530140" y="1356584"/>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17" name="TextBox 16">
            <a:extLst>
              <a:ext uri="{FF2B5EF4-FFF2-40B4-BE49-F238E27FC236}">
                <a16:creationId xmlns:a16="http://schemas.microsoft.com/office/drawing/2014/main" id="{56DC0A76-05C8-1B4A-5256-2343B1915C1A}"/>
              </a:ext>
            </a:extLst>
          </p:cNvPr>
          <p:cNvSpPr txBox="1"/>
          <p:nvPr/>
        </p:nvSpPr>
        <p:spPr>
          <a:xfrm>
            <a:off x="10530140" y="2211401"/>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18" name="TextBox 17">
            <a:extLst>
              <a:ext uri="{FF2B5EF4-FFF2-40B4-BE49-F238E27FC236}">
                <a16:creationId xmlns:a16="http://schemas.microsoft.com/office/drawing/2014/main" id="{F984A8A3-462A-A6B7-236A-8A41389FF9BB}"/>
              </a:ext>
            </a:extLst>
          </p:cNvPr>
          <p:cNvSpPr txBox="1"/>
          <p:nvPr/>
        </p:nvSpPr>
        <p:spPr>
          <a:xfrm>
            <a:off x="9562493" y="3119041"/>
            <a:ext cx="2115704" cy="584775"/>
          </a:xfrm>
          <a:prstGeom prst="rect">
            <a:avLst/>
          </a:prstGeom>
          <a:solidFill>
            <a:srgbClr val="BDD7EE"/>
          </a:solidFill>
        </p:spPr>
        <p:txBody>
          <a:bodyPr wrap="square" rtlCol="0">
            <a:spAutoFit/>
          </a:bodyPr>
          <a:lstStyle/>
          <a:p>
            <a:r>
              <a:rPr lang="en-GB" sz="3200" b="1">
                <a:solidFill>
                  <a:srgbClr val="C00000"/>
                </a:solidFill>
              </a:rPr>
              <a:t>1 – no verb</a:t>
            </a:r>
          </a:p>
        </p:txBody>
      </p:sp>
      <p:sp>
        <p:nvSpPr>
          <p:cNvPr id="19" name="TextBox 18">
            <a:extLst>
              <a:ext uri="{FF2B5EF4-FFF2-40B4-BE49-F238E27FC236}">
                <a16:creationId xmlns:a16="http://schemas.microsoft.com/office/drawing/2014/main" id="{E32FBE3E-A262-5F0D-EDDB-4726A28A0EF2}"/>
              </a:ext>
            </a:extLst>
          </p:cNvPr>
          <p:cNvSpPr txBox="1"/>
          <p:nvPr/>
        </p:nvSpPr>
        <p:spPr>
          <a:xfrm>
            <a:off x="7517524" y="3911073"/>
            <a:ext cx="4790523" cy="584775"/>
          </a:xfrm>
          <a:prstGeom prst="rect">
            <a:avLst/>
          </a:prstGeom>
          <a:solidFill>
            <a:srgbClr val="BDD7EE"/>
          </a:solidFill>
        </p:spPr>
        <p:txBody>
          <a:bodyPr wrap="square" rtlCol="0">
            <a:spAutoFit/>
          </a:bodyPr>
          <a:lstStyle/>
          <a:p>
            <a:r>
              <a:rPr lang="en-GB" sz="3200" b="1">
                <a:solidFill>
                  <a:srgbClr val="C00000"/>
                </a:solidFill>
              </a:rPr>
              <a:t>0 – (incorrect) single word</a:t>
            </a:r>
          </a:p>
        </p:txBody>
      </p:sp>
      <p:pic>
        <p:nvPicPr>
          <p:cNvPr id="21" name="Picture 20">
            <a:extLst>
              <a:ext uri="{FF2B5EF4-FFF2-40B4-BE49-F238E27FC236}">
                <a16:creationId xmlns:a16="http://schemas.microsoft.com/office/drawing/2014/main" id="{FF0DA8BA-C55B-850F-021B-C651CADF2CA2}"/>
              </a:ext>
            </a:extLst>
          </p:cNvPr>
          <p:cNvPicPr>
            <a:picLocks noChangeAspect="1"/>
          </p:cNvPicPr>
          <p:nvPr/>
        </p:nvPicPr>
        <p:blipFill>
          <a:blip r:embed="rId8"/>
          <a:stretch>
            <a:fillRect/>
          </a:stretch>
        </p:blipFill>
        <p:spPr>
          <a:xfrm>
            <a:off x="883302" y="1504550"/>
            <a:ext cx="4238169" cy="3086759"/>
          </a:xfrm>
          <a:prstGeom prst="rect">
            <a:avLst/>
          </a:prstGeom>
        </p:spPr>
      </p:pic>
      <p:sp>
        <p:nvSpPr>
          <p:cNvPr id="5" name="TextBox 4">
            <a:extLst>
              <a:ext uri="{FF2B5EF4-FFF2-40B4-BE49-F238E27FC236}">
                <a16:creationId xmlns:a16="http://schemas.microsoft.com/office/drawing/2014/main" id="{74E83838-1ABE-54A8-9CF4-293FBAFAF630}"/>
              </a:ext>
            </a:extLst>
          </p:cNvPr>
          <p:cNvSpPr txBox="1"/>
          <p:nvPr/>
        </p:nvSpPr>
        <p:spPr>
          <a:xfrm>
            <a:off x="6367931" y="1712768"/>
            <a:ext cx="4455691" cy="465883"/>
          </a:xfrm>
          <a:prstGeom prst="rect">
            <a:avLst/>
          </a:prstGeom>
          <a:noFill/>
        </p:spPr>
        <p:txBody>
          <a:bodyPr wrap="square" rtlCol="0">
            <a:spAutoFit/>
          </a:bodyPr>
          <a:lstStyle/>
          <a:p>
            <a:r>
              <a:rPr lang="es-ES" sz="2400">
                <a:solidFill>
                  <a:srgbClr val="0070C0"/>
                </a:solidFill>
                <a:latin typeface="Comic Sans MS" panose="030F0702030302020204" pitchFamily="66" charset="0"/>
              </a:rPr>
              <a:t>Hay una madre y 2 niños. </a:t>
            </a:r>
          </a:p>
        </p:txBody>
      </p:sp>
      <p:sp>
        <p:nvSpPr>
          <p:cNvPr id="20" name="TextBox 19">
            <a:extLst>
              <a:ext uri="{FF2B5EF4-FFF2-40B4-BE49-F238E27FC236}">
                <a16:creationId xmlns:a16="http://schemas.microsoft.com/office/drawing/2014/main" id="{497DF0E7-88C2-29CA-8C9F-FB7891903867}"/>
              </a:ext>
            </a:extLst>
          </p:cNvPr>
          <p:cNvSpPr txBox="1"/>
          <p:nvPr/>
        </p:nvSpPr>
        <p:spPr>
          <a:xfrm>
            <a:off x="6367931" y="2245477"/>
            <a:ext cx="4747033" cy="830997"/>
          </a:xfrm>
          <a:prstGeom prst="rect">
            <a:avLst/>
          </a:prstGeom>
          <a:noFill/>
        </p:spPr>
        <p:txBody>
          <a:bodyPr wrap="square" rtlCol="0">
            <a:spAutoFit/>
          </a:bodyPr>
          <a:lstStyle/>
          <a:p>
            <a:r>
              <a:rPr lang="es-ES" sz="2400">
                <a:solidFill>
                  <a:srgbClr val="0070C0"/>
                </a:solidFill>
                <a:latin typeface="Comic Sans MS" panose="030F0702030302020204" pitchFamily="66" charset="0"/>
              </a:rPr>
              <a:t>Hay 4 personas y están contentos.</a:t>
            </a:r>
          </a:p>
        </p:txBody>
      </p:sp>
      <p:sp>
        <p:nvSpPr>
          <p:cNvPr id="22" name="TextBox 21">
            <a:extLst>
              <a:ext uri="{FF2B5EF4-FFF2-40B4-BE49-F238E27FC236}">
                <a16:creationId xmlns:a16="http://schemas.microsoft.com/office/drawing/2014/main" id="{FB0E3FAC-D523-821C-DA55-809748BA048A}"/>
              </a:ext>
            </a:extLst>
          </p:cNvPr>
          <p:cNvSpPr txBox="1"/>
          <p:nvPr/>
        </p:nvSpPr>
        <p:spPr>
          <a:xfrm>
            <a:off x="6367931" y="3293960"/>
            <a:ext cx="4747033" cy="461665"/>
          </a:xfrm>
          <a:prstGeom prst="rect">
            <a:avLst/>
          </a:prstGeom>
          <a:noFill/>
        </p:spPr>
        <p:txBody>
          <a:bodyPr wrap="square" rtlCol="0">
            <a:spAutoFit/>
          </a:bodyPr>
          <a:lstStyle/>
          <a:p>
            <a:r>
              <a:rPr lang="es-ES" sz="2400">
                <a:solidFill>
                  <a:srgbClr val="0070C0"/>
                </a:solidFill>
                <a:latin typeface="Comic Sans MS" panose="030F0702030302020204" pitchFamily="66" charset="0"/>
              </a:rPr>
              <a:t>Mucha comida.</a:t>
            </a:r>
          </a:p>
        </p:txBody>
      </p:sp>
      <p:sp>
        <p:nvSpPr>
          <p:cNvPr id="23" name="TextBox 22">
            <a:extLst>
              <a:ext uri="{FF2B5EF4-FFF2-40B4-BE49-F238E27FC236}">
                <a16:creationId xmlns:a16="http://schemas.microsoft.com/office/drawing/2014/main" id="{36AE7BB0-6849-8AC3-C279-BA56A5B0DA2F}"/>
              </a:ext>
            </a:extLst>
          </p:cNvPr>
          <p:cNvSpPr txBox="1"/>
          <p:nvPr/>
        </p:nvSpPr>
        <p:spPr>
          <a:xfrm>
            <a:off x="6367930" y="3983827"/>
            <a:ext cx="4747033" cy="461665"/>
          </a:xfrm>
          <a:prstGeom prst="rect">
            <a:avLst/>
          </a:prstGeom>
          <a:noFill/>
        </p:spPr>
        <p:txBody>
          <a:bodyPr wrap="square" rtlCol="0">
            <a:spAutoFit/>
          </a:bodyPr>
          <a:lstStyle/>
          <a:p>
            <a:r>
              <a:rPr lang="es-ES" sz="2400">
                <a:solidFill>
                  <a:srgbClr val="0070C0"/>
                </a:solidFill>
                <a:latin typeface="Comic Sans MS" panose="030F0702030302020204" pitchFamily="66" charset="0"/>
              </a:rPr>
              <a:t>Comer.</a:t>
            </a:r>
          </a:p>
        </p:txBody>
      </p:sp>
    </p:spTree>
    <p:extLst>
      <p:ext uri="{BB962C8B-B14F-4D97-AF65-F5344CB8AC3E}">
        <p14:creationId xmlns:p14="http://schemas.microsoft.com/office/powerpoint/2010/main" val="6248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6" grpId="0" animBg="1"/>
      <p:bldP spid="17" grpId="0" animBg="1"/>
      <p:bldP spid="18" grpId="0" animBg="1"/>
      <p:bldP spid="1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10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62001" y="1036358"/>
            <a:ext cx="384932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Apply all the strategies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3 tenses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complex opinion</a:t>
            </a:r>
          </a:p>
        </p:txBody>
      </p:sp>
      <p:sp>
        <p:nvSpPr>
          <p:cNvPr id="4" name="TextBox 3">
            <a:extLst>
              <a:ext uri="{FF2B5EF4-FFF2-40B4-BE49-F238E27FC236}">
                <a16:creationId xmlns:a16="http://schemas.microsoft.com/office/drawing/2014/main" id="{537005E3-EC23-19E6-0BB3-BAA3CCFC3BE0}"/>
              </a:ext>
            </a:extLst>
          </p:cNvPr>
          <p:cNvSpPr txBox="1"/>
          <p:nvPr/>
        </p:nvSpPr>
        <p:spPr>
          <a:xfrm>
            <a:off x="3709812" y="952908"/>
            <a:ext cx="8147510" cy="2708434"/>
          </a:xfrm>
          <a:prstGeom prst="rect">
            <a:avLst/>
          </a:prstGeom>
          <a:solidFill>
            <a:schemeClr val="bg1"/>
          </a:solidFill>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Tu amigo Miguel, te ha preguntado sobre tu región.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Menciona: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donde vives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tus actividades los fines de semana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hiciste recientemente para proteger el medio ambiente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tus proyectos para ayudar a las personas en dificultades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aproximadamente </a:t>
            </a:r>
            <a:r>
              <a:rPr kumimoji="0" lang="es-PA"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90</a:t>
            </a: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palabras en </a:t>
            </a:r>
            <a:r>
              <a:rPr kumimoji="0" lang="es-PA"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español</a:t>
            </a:r>
            <a:r>
              <a:rPr kumimoji="0" lang="es-PA"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s-PA"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(Total 16 </a:t>
            </a:r>
            <a:r>
              <a:rPr kumimoji="0" lang="es-PA" sz="2000" b="1" i="0" u="none" strike="noStrike" kern="1200" cap="none" spc="0" normalizeH="0" baseline="0" noProof="0" err="1">
                <a:ln>
                  <a:noFill/>
                </a:ln>
                <a:solidFill>
                  <a:srgbClr val="222222"/>
                </a:solidFill>
                <a:effectLst/>
                <a:uLnTx/>
                <a:uFillTx/>
                <a:latin typeface="Arial" panose="020B0604020202020204" pitchFamily="34" charset="0"/>
                <a:ea typeface="+mn-ea"/>
                <a:cs typeface="+mn-cs"/>
              </a:rPr>
              <a:t>marks</a:t>
            </a:r>
            <a:r>
              <a:rPr kumimoji="0" lang="es-PA"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p>
        </p:txBody>
      </p:sp>
      <p:sp>
        <p:nvSpPr>
          <p:cNvPr id="18" name="TextBox 17">
            <a:extLst>
              <a:ext uri="{FF2B5EF4-FFF2-40B4-BE49-F238E27FC236}">
                <a16:creationId xmlns:a16="http://schemas.microsoft.com/office/drawing/2014/main" id="{76BA5876-FED8-6944-DEA7-9A3F606D1E56}"/>
              </a:ext>
            </a:extLst>
          </p:cNvPr>
          <p:cNvSpPr txBox="1"/>
          <p:nvPr/>
        </p:nvSpPr>
        <p:spPr>
          <a:xfrm>
            <a:off x="795337" y="4016048"/>
            <a:ext cx="10320226" cy="193899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use structures you feel confident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give a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relevant justified opinion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about one of the bullet points</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43620" y="507531"/>
            <a:ext cx="715215" cy="715215"/>
          </a:xfrm>
          <a:prstGeom prst="rect">
            <a:avLst/>
          </a:prstGeom>
        </p:spPr>
      </p:pic>
    </p:spTree>
    <p:extLst>
      <p:ext uri="{BB962C8B-B14F-4D97-AF65-F5344CB8AC3E}">
        <p14:creationId xmlns:p14="http://schemas.microsoft.com/office/powerpoint/2010/main" val="52849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600000"/>
                                        <p:tgtEl>
                                          <p:spTgt spid="14"/>
                                        </p:tgtEl>
                                      </p:cBhvr>
                                    </p:animEffect>
                                  </p:childTnLst>
                                </p:cTn>
                              </p:par>
                            </p:childTnLst>
                          </p:cTn>
                        </p:par>
                        <p:par>
                          <p:cTn id="8" fill="hold">
                            <p:stCondLst>
                              <p:cond delay="60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061A76D-D807-DF9E-0D99-22297C48A135}"/>
              </a:ext>
            </a:extLst>
          </p:cNvPr>
          <p:cNvSpPr txBox="1"/>
          <p:nvPr/>
        </p:nvSpPr>
        <p:spPr>
          <a:xfrm>
            <a:off x="4810539" y="964730"/>
            <a:ext cx="7046783" cy="2277547"/>
          </a:xfrm>
          <a:prstGeom prst="rect">
            <a:avLst/>
          </a:prstGeom>
          <a:solidFill>
            <a:schemeClr val="bg1"/>
          </a:solidFill>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Tu amigo Miguel, te ha preguntado sobre tu región.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Menciona: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donde vives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tus actividades los fines de semana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hiciste recientemente para proteger el medio ambiente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tus proyectos para ayudar a las personas en dificultades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aproximadamente </a:t>
            </a:r>
            <a:r>
              <a:rPr kumimoji="0" lang="es-PA"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90</a:t>
            </a: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palabras en </a:t>
            </a:r>
            <a:r>
              <a:rPr kumimoji="0" lang="es-PA"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español</a:t>
            </a: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s-PA"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(Total 16 </a:t>
            </a:r>
            <a:r>
              <a:rPr kumimoji="0" lang="es-PA" sz="1600" b="1" i="0" u="none" strike="noStrike" kern="1200" cap="none" spc="0" normalizeH="0" baseline="0" noProof="0" err="1">
                <a:ln>
                  <a:noFill/>
                </a:ln>
                <a:solidFill>
                  <a:srgbClr val="222222"/>
                </a:solidFill>
                <a:effectLst/>
                <a:uLnTx/>
                <a:uFillTx/>
                <a:latin typeface="Arial" panose="020B0604020202020204" pitchFamily="34" charset="0"/>
                <a:ea typeface="+mn-ea"/>
                <a:cs typeface="+mn-cs"/>
              </a:rPr>
              <a:t>marks</a:t>
            </a:r>
            <a:r>
              <a:rPr kumimoji="0" lang="es-PA"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p>
        </p:txBody>
      </p:sp>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3">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031" y="270224"/>
            <a:ext cx="474613" cy="474613"/>
          </a:xfrm>
          <a:prstGeom prst="rect">
            <a:avLst/>
          </a:prstGeom>
        </p:spPr>
      </p:pic>
      <p:sp>
        <p:nvSpPr>
          <p:cNvPr id="17" name="TextBox 16">
            <a:extLst>
              <a:ext uri="{FF2B5EF4-FFF2-40B4-BE49-F238E27FC236}">
                <a16:creationId xmlns:a16="http://schemas.microsoft.com/office/drawing/2014/main" id="{8C4D5016-9838-2894-96CF-714266ECBC64}"/>
              </a:ext>
            </a:extLst>
          </p:cNvPr>
          <p:cNvSpPr txBox="1"/>
          <p:nvPr/>
        </p:nvSpPr>
        <p:spPr>
          <a:xfrm>
            <a:off x="62001" y="1036358"/>
            <a:ext cx="504560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Check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Use the check list below:</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wrote about all 4 bullet points - write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B1,B2,B3,B4</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next to each paragraph.</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43620" y="507531"/>
            <a:ext cx="715215" cy="715215"/>
          </a:xfrm>
          <a:prstGeom prst="rect">
            <a:avLst/>
          </a:prstGeom>
        </p:spPr>
      </p:pic>
      <p:sp>
        <p:nvSpPr>
          <p:cNvPr id="10" name="TextBox 9">
            <a:extLst>
              <a:ext uri="{FF2B5EF4-FFF2-40B4-BE49-F238E27FC236}">
                <a16:creationId xmlns:a16="http://schemas.microsoft.com/office/drawing/2014/main" id="{A848FA11-86C5-8724-7E0A-3E7668525386}"/>
              </a:ext>
            </a:extLst>
          </p:cNvPr>
          <p:cNvSpPr txBox="1"/>
          <p:nvPr/>
        </p:nvSpPr>
        <p:spPr>
          <a:xfrm>
            <a:off x="62001" y="3389982"/>
            <a:ext cx="11795321" cy="26203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conjugated 3 verbs in the past and 3 verbs in the future -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highlight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them in your essay.</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gave my opinions - write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next to them; and I justified them - write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J</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next to them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used a variety of conjunctions - circle them.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used a variety of opinion phrases - </a:t>
            </a:r>
            <a:r>
              <a:rPr kumimoji="0" lang="en-GB" sz="2400" b="0" i="0" u="sng" strike="noStrike" kern="1200" cap="none" spc="0" normalizeH="0" baseline="0" noProof="0">
                <a:ln>
                  <a:noFill/>
                </a:ln>
                <a:solidFill>
                  <a:prstClr val="black"/>
                </a:solidFill>
                <a:effectLst/>
                <a:uLnTx/>
                <a:uFillTx/>
                <a:latin typeface="Calibri" panose="020F0502020204030204"/>
                <a:ea typeface="+mn-ea"/>
                <a:cs typeface="+mn-cs"/>
              </a:rPr>
              <a:t>underline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didn’t reuse the following words from the bullet points: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vives,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tus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hiciste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tus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E35BDEA-4308-F55E-5873-C20E723DAD71}"/>
              </a:ext>
            </a:extLst>
          </p:cNvPr>
          <p:cNvSpPr/>
          <p:nvPr/>
        </p:nvSpPr>
        <p:spPr>
          <a:xfrm>
            <a:off x="4506686" y="4532229"/>
            <a:ext cx="727787" cy="33590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707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09CC77-CC23-FD24-6845-1A76EC114EEB}"/>
              </a:ext>
            </a:extLst>
          </p:cNvPr>
          <p:cNvSpPr txBox="1"/>
          <p:nvPr/>
        </p:nvSpPr>
        <p:spPr>
          <a:xfrm>
            <a:off x="4967002" y="547033"/>
            <a:ext cx="6654980" cy="2277547"/>
          </a:xfrm>
          <a:prstGeom prst="rect">
            <a:avLst/>
          </a:prstGeom>
          <a:solidFill>
            <a:schemeClr val="bg1"/>
          </a:solidFill>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Tu amigo Miguel, te ha preguntado sobre tu región.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Menciona: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donde vives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tus actividades los fines de semana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 que hiciste recientemente para proteger el medio ambiente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tus proyectos para ayudar a las personas en dificultades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aproximadamente </a:t>
            </a:r>
            <a:r>
              <a:rPr kumimoji="0" lang="es-PA"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90</a:t>
            </a: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palabras en </a:t>
            </a:r>
            <a:r>
              <a:rPr kumimoji="0" lang="es-PA"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español</a:t>
            </a:r>
            <a:r>
              <a:rPr kumimoji="0" lang="es-PA"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s-PA"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(Total 16 </a:t>
            </a:r>
            <a:r>
              <a:rPr kumimoji="0" lang="es-PA" sz="1600" b="1" i="0" u="none" strike="noStrike" kern="1200" cap="none" spc="0" normalizeH="0" baseline="0" noProof="0" err="1">
                <a:ln>
                  <a:noFill/>
                </a:ln>
                <a:solidFill>
                  <a:srgbClr val="222222"/>
                </a:solidFill>
                <a:effectLst/>
                <a:uLnTx/>
                <a:uFillTx/>
                <a:latin typeface="Arial" panose="020B0604020202020204" pitchFamily="34" charset="0"/>
                <a:ea typeface="+mn-ea"/>
                <a:cs typeface="+mn-cs"/>
              </a:rPr>
              <a:t>marks</a:t>
            </a:r>
            <a:r>
              <a:rPr kumimoji="0" lang="es-PA" sz="1600" b="1"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p>
        </p:txBody>
      </p:sp>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469" y="-88099"/>
              <a:ext cx="1213651" cy="1213651"/>
            </a:xfrm>
            <a:prstGeom prst="rect">
              <a:avLst/>
            </a:prstGeom>
          </p:spPr>
        </p:pic>
      </p:grpSp>
      <p:pic>
        <p:nvPicPr>
          <p:cNvPr id="4" name="Picture 3">
            <a:extLst>
              <a:ext uri="{FF2B5EF4-FFF2-40B4-BE49-F238E27FC236}">
                <a16:creationId xmlns:a16="http://schemas.microsoft.com/office/drawing/2014/main" id="{3F1D9D3B-043C-5746-954B-9B6F08009552}"/>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1" name="TextBox 20">
            <a:extLst>
              <a:ext uri="{FF2B5EF4-FFF2-40B4-BE49-F238E27FC236}">
                <a16:creationId xmlns:a16="http://schemas.microsoft.com/office/drawing/2014/main" id="{8A02B984-2DE1-4B1F-0B5A-540600F21B4C}"/>
              </a:ext>
            </a:extLst>
          </p:cNvPr>
          <p:cNvSpPr txBox="1"/>
          <p:nvPr/>
        </p:nvSpPr>
        <p:spPr>
          <a:xfrm>
            <a:off x="469981" y="1076363"/>
            <a:ext cx="5045604"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Self-assess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Use the mark scheme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Decide the level for Content and Quality of language.</a:t>
            </a:r>
          </a:p>
        </p:txBody>
      </p:sp>
      <p:pic>
        <p:nvPicPr>
          <p:cNvPr id="23" name="Picture 22">
            <a:extLst>
              <a:ext uri="{FF2B5EF4-FFF2-40B4-BE49-F238E27FC236}">
                <a16:creationId xmlns:a16="http://schemas.microsoft.com/office/drawing/2014/main" id="{6C544B2F-23F2-FFF8-F436-896E1EE0AC58}"/>
              </a:ext>
            </a:extLst>
          </p:cNvPr>
          <p:cNvPicPr>
            <a:picLocks noChangeAspect="1"/>
          </p:cNvPicPr>
          <p:nvPr/>
        </p:nvPicPr>
        <p:blipFill>
          <a:blip r:embed="rId8"/>
          <a:stretch>
            <a:fillRect/>
          </a:stretch>
        </p:blipFill>
        <p:spPr>
          <a:xfrm>
            <a:off x="41083" y="2986740"/>
            <a:ext cx="5687737" cy="3710571"/>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9FDF2907-7C0A-55DF-7E99-78A7A1A1927A}"/>
              </a:ext>
            </a:extLst>
          </p:cNvPr>
          <p:cNvPicPr>
            <a:picLocks noChangeAspect="1"/>
          </p:cNvPicPr>
          <p:nvPr/>
        </p:nvPicPr>
        <p:blipFill>
          <a:blip r:embed="rId9"/>
          <a:stretch>
            <a:fillRect/>
          </a:stretch>
        </p:blipFill>
        <p:spPr>
          <a:xfrm>
            <a:off x="5822946" y="2986740"/>
            <a:ext cx="6251750" cy="3710571"/>
          </a:xfrm>
          <a:prstGeom prst="rect">
            <a:avLst/>
          </a:prstGeom>
          <a:ln>
            <a:noFill/>
          </a:ln>
          <a:effectLst>
            <a:outerShdw blurRad="292100" dist="139700" dir="2700000" algn="tl" rotWithShape="0">
              <a:srgbClr val="333333">
                <a:alpha val="65000"/>
              </a:srgbClr>
            </a:outerShdw>
          </a:effectLst>
        </p:spPr>
      </p:pic>
      <p:sp>
        <p:nvSpPr>
          <p:cNvPr id="25" name="Rectangle: Rounded Corners 24">
            <a:extLst>
              <a:ext uri="{FF2B5EF4-FFF2-40B4-BE49-F238E27FC236}">
                <a16:creationId xmlns:a16="http://schemas.microsoft.com/office/drawing/2014/main" id="{895D247C-4A97-CA27-AA7C-25D6009919AC}"/>
              </a:ext>
            </a:extLst>
          </p:cNvPr>
          <p:cNvSpPr/>
          <p:nvPr/>
        </p:nvSpPr>
        <p:spPr>
          <a:xfrm>
            <a:off x="67550" y="3263739"/>
            <a:ext cx="632841" cy="3433571"/>
          </a:xfrm>
          <a:prstGeom prst="roundRect">
            <a:avLst/>
          </a:prstGeom>
          <a:solidFill>
            <a:srgbClr val="FFFF00">
              <a:alpha val="38000"/>
            </a:srgb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81B08FE-198C-F358-6E20-98E3EB3BF645}"/>
              </a:ext>
            </a:extLst>
          </p:cNvPr>
          <p:cNvSpPr/>
          <p:nvPr/>
        </p:nvSpPr>
        <p:spPr>
          <a:xfrm>
            <a:off x="5851533" y="3312262"/>
            <a:ext cx="632841" cy="3433571"/>
          </a:xfrm>
          <a:prstGeom prst="roundRect">
            <a:avLst/>
          </a:prstGeom>
          <a:solidFill>
            <a:srgbClr val="FFFF00">
              <a:alpha val="38000"/>
            </a:srgb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C12F688-381F-2760-512B-84689FA10403}"/>
              </a:ext>
            </a:extLst>
          </p:cNvPr>
          <p:cNvSpPr txBox="1"/>
          <p:nvPr/>
        </p:nvSpPr>
        <p:spPr>
          <a:xfrm>
            <a:off x="3263435" y="2386575"/>
            <a:ext cx="2041702" cy="1200329"/>
          </a:xfrm>
          <a:prstGeom prst="rect">
            <a:avLst/>
          </a:prstGeom>
          <a:solidFill>
            <a:schemeClr val="bg1"/>
          </a:solidFill>
          <a:ln>
            <a:solidFill>
              <a:srgbClr val="FF0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rPr>
              <a:t>10-7 marks: 4 BP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rPr>
              <a:t>6-5 marks: 3 BP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rPr>
              <a:t>4-3 marks: 2 BP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rPr>
              <a:t>2-1 marks: 1 BP</a:t>
            </a:r>
          </a:p>
        </p:txBody>
      </p:sp>
    </p:spTree>
    <p:extLst>
      <p:ext uri="{BB962C8B-B14F-4D97-AF65-F5344CB8AC3E}">
        <p14:creationId xmlns:p14="http://schemas.microsoft.com/office/powerpoint/2010/main" val="40435220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nvGraphicFramePr>
        <p:xfrm>
          <a:off x="233071" y="173418"/>
          <a:ext cx="11469723" cy="5966397"/>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44714">
                  <a:extLst>
                    <a:ext uri="{9D8B030D-6E8A-4147-A177-3AD203B41FA5}">
                      <a16:colId xmlns:a16="http://schemas.microsoft.com/office/drawing/2014/main" val="111939444"/>
                    </a:ext>
                  </a:extLst>
                </a:gridCol>
                <a:gridCol w="4374894">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Writing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400">
                          <a:solidFill>
                            <a:schemeClr val="tx1"/>
                          </a:solidFill>
                          <a:effectLst/>
                        </a:rPr>
                        <a:t>WEEK 3</a:t>
                      </a:r>
                      <a:br>
                        <a:rPr lang="en-GB" sz="2400">
                          <a:solidFill>
                            <a:schemeClr val="tx1"/>
                          </a:solidFill>
                          <a:effectLst/>
                        </a:rPr>
                      </a:br>
                      <a:endParaRPr lang="en-GB" sz="2400">
                        <a:solidFill>
                          <a:schemeClr val="tx1"/>
                        </a:solidFill>
                        <a:effectLst/>
                      </a:endParaRPr>
                    </a:p>
                    <a:p>
                      <a:pPr>
                        <a:lnSpc>
                          <a:spcPct val="107000"/>
                        </a:lnSpc>
                        <a:spcAft>
                          <a:spcPts val="800"/>
                        </a:spcAft>
                      </a:pPr>
                      <a:r>
                        <a:rPr lang="en-GB" sz="2400">
                          <a:solidFill>
                            <a:schemeClr val="tx1"/>
                          </a:solidFill>
                          <a:effectLst/>
                        </a:rPr>
                        <a:t>22/01/24</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 and jobs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40-word: tackling bullet points that are unknown, using a generic opinion; spotting if the BP is singular or plural to justify opinion accurately (es vs son)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gusta el/la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gustan los/las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encanta el/la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encantan los/las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 me gusta(n)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odio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prefiero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porque / ya que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 / son + ADJ</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Q4 90-word: producing 3 verbs in 3 tenses accurately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…é/í + fui + hice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voy a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a:t>
                      </a: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DO"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preterite</a:t>
                      </a: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DO"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t>
                      </a:r>
                      <a:r>
                        <a:rPr lang="es-DO"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21923320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EF3AFC-8F2F-151F-AF8F-E0DF3F753384}"/>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Cómo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se dice …?</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have</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go</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is/are</a:t>
            </a:r>
          </a:p>
        </p:txBody>
      </p:sp>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using the present tense accurately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7" name="Rectangle 6">
            <a:extLst>
              <a:ext uri="{FF2B5EF4-FFF2-40B4-BE49-F238E27FC236}">
                <a16:creationId xmlns:a16="http://schemas.microsoft.com/office/drawing/2014/main" id="{9E88F626-B876-2B48-2EF5-B0ABE8E7DA73}"/>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4 sentences to describe this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C22D9F9-3440-9167-124C-E6AA5F32861F}"/>
              </a:ext>
            </a:extLst>
          </p:cNvPr>
          <p:cNvPicPr>
            <a:picLocks noChangeAspect="1"/>
          </p:cNvPicPr>
          <p:nvPr/>
        </p:nvPicPr>
        <p:blipFill rotWithShape="1">
          <a:blip r:embed="rId8"/>
          <a:srcRect t="54395"/>
          <a:stretch/>
        </p:blipFill>
        <p:spPr>
          <a:xfrm>
            <a:off x="4227768" y="3683819"/>
            <a:ext cx="4490688" cy="2696253"/>
          </a:xfrm>
          <a:prstGeom prst="rect">
            <a:avLst/>
          </a:prstGeom>
        </p:spPr>
      </p:pic>
      <p:sp>
        <p:nvSpPr>
          <p:cNvPr id="2" name="Date Placeholder 1">
            <a:extLst>
              <a:ext uri="{FF2B5EF4-FFF2-40B4-BE49-F238E27FC236}">
                <a16:creationId xmlns:a16="http://schemas.microsoft.com/office/drawing/2014/main" id="{36BE71E7-CD2C-DE70-B364-A1978F181A41}"/>
              </a:ext>
            </a:extLst>
          </p:cNvPr>
          <p:cNvSpPr>
            <a:spLocks noGrp="1"/>
          </p:cNvSpPr>
          <p:nvPr>
            <p:ph type="dt" sz="half" idx="10"/>
          </p:nvPr>
        </p:nvSpPr>
        <p:spPr>
          <a:xfrm>
            <a:off x="6430297" y="386371"/>
            <a:ext cx="54786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4 de marzo de 2024</a:t>
            </a:fld>
            <a:endPar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105154C-D026-FFF3-7E51-AB588B1AF022}"/>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80857" y="3687849"/>
            <a:ext cx="4046910" cy="2696254"/>
          </a:xfrm>
          <a:prstGeom prst="rect">
            <a:avLst/>
          </a:prstGeom>
        </p:spPr>
      </p:pic>
    </p:spTree>
    <p:extLst>
      <p:ext uri="{BB962C8B-B14F-4D97-AF65-F5344CB8AC3E}">
        <p14:creationId xmlns:p14="http://schemas.microsoft.com/office/powerpoint/2010/main" val="23889924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3ABACB-FFA9-2AC3-A18B-D0066F353E10}"/>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Cómo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se dice …?</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have</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go</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is/are</a:t>
            </a:r>
          </a:p>
        </p:txBody>
      </p:sp>
      <p:sp>
        <p:nvSpPr>
          <p:cNvPr id="5" name="Rectangle 4">
            <a:extLst>
              <a:ext uri="{FF2B5EF4-FFF2-40B4-BE49-F238E27FC236}">
                <a16:creationId xmlns:a16="http://schemas.microsoft.com/office/drawing/2014/main" id="{59AFAABD-C454-3DCA-43A5-FA2D154A1D85}"/>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4 sentences to describe this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5DF693-0A91-7788-8A33-7C40D4C9E889}"/>
              </a:ext>
            </a:extLst>
          </p:cNvPr>
          <p:cNvPicPr>
            <a:picLocks noChangeAspect="1"/>
          </p:cNvPicPr>
          <p:nvPr/>
        </p:nvPicPr>
        <p:blipFill rotWithShape="1">
          <a:blip r:embed="rId3"/>
          <a:srcRect t="54395"/>
          <a:stretch/>
        </p:blipFill>
        <p:spPr>
          <a:xfrm>
            <a:off x="4227768" y="3683819"/>
            <a:ext cx="4490688" cy="2696253"/>
          </a:xfrm>
          <a:prstGeom prst="rect">
            <a:avLst/>
          </a:prstGeom>
        </p:spPr>
      </p:pic>
      <p:pic>
        <p:nvPicPr>
          <p:cNvPr id="7" name="Picture 6">
            <a:extLst>
              <a:ext uri="{FF2B5EF4-FFF2-40B4-BE49-F238E27FC236}">
                <a16:creationId xmlns:a16="http://schemas.microsoft.com/office/drawing/2014/main" id="{5AE8ADCC-FB4C-5156-0346-BAF6A2DE779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80857" y="3687849"/>
            <a:ext cx="4046910" cy="2696254"/>
          </a:xfrm>
          <a:prstGeom prst="rect">
            <a:avLst/>
          </a:prstGeom>
        </p:spPr>
      </p:pic>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6">
                  <a:extLst>
                    <a:ext uri="{96DAC541-7B7A-43D3-8B79-37D633B846F1}">
                      <asvg:svgBlip xmlns:asvg="http://schemas.microsoft.com/office/drawing/2016/SVG/main" r:embed="rId7"/>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6">
                  <a:extLst>
                    <a:ext uri="{96DAC541-7B7A-43D3-8B79-37D633B846F1}">
                      <asvg:svgBlip xmlns:asvg="http://schemas.microsoft.com/office/drawing/2016/SVG/main" r:embed="rId7"/>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being able to translate key verbs in the future tense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Translation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700" y="0"/>
            <a:ext cx="1137868" cy="1137868"/>
          </a:xfrm>
          <a:prstGeom prst="rect">
            <a:avLst/>
          </a:prstGeom>
        </p:spPr>
      </p:pic>
      <p:sp>
        <p:nvSpPr>
          <p:cNvPr id="2" name="TextBox 1">
            <a:extLst>
              <a:ext uri="{FF2B5EF4-FFF2-40B4-BE49-F238E27FC236}">
                <a16:creationId xmlns:a16="http://schemas.microsoft.com/office/drawing/2014/main" id="{BA863289-2B7F-8D93-7315-C36AC2235ADE}"/>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12" name="TextBox 11">
            <a:extLst>
              <a:ext uri="{FF2B5EF4-FFF2-40B4-BE49-F238E27FC236}">
                <a16:creationId xmlns:a16="http://schemas.microsoft.com/office/drawing/2014/main" id="{9B0083A0-AB39-B886-B947-7541E2420FE1}"/>
              </a:ext>
            </a:extLst>
          </p:cNvPr>
          <p:cNvSpPr txBox="1"/>
          <p:nvPr/>
        </p:nvSpPr>
        <p:spPr>
          <a:xfrm>
            <a:off x="4736449" y="3882682"/>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En la foto hay un hombre.</a:t>
            </a:r>
          </a:p>
        </p:txBody>
      </p:sp>
      <p:sp>
        <p:nvSpPr>
          <p:cNvPr id="25" name="TextBox 24">
            <a:extLst>
              <a:ext uri="{FF2B5EF4-FFF2-40B4-BE49-F238E27FC236}">
                <a16:creationId xmlns:a16="http://schemas.microsoft.com/office/drawing/2014/main" id="{ED4B8A5E-CA1E-1F87-5D87-D601C46E47AB}"/>
              </a:ext>
            </a:extLst>
          </p:cNvPr>
          <p:cNvSpPr txBox="1"/>
          <p:nvPr/>
        </p:nvSpPr>
        <p:spPr>
          <a:xfrm>
            <a:off x="4797248" y="4543210"/>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En la foto hay una mujer.</a:t>
            </a:r>
          </a:p>
        </p:txBody>
      </p:sp>
      <p:sp>
        <p:nvSpPr>
          <p:cNvPr id="26" name="TextBox 25">
            <a:extLst>
              <a:ext uri="{FF2B5EF4-FFF2-40B4-BE49-F238E27FC236}">
                <a16:creationId xmlns:a16="http://schemas.microsoft.com/office/drawing/2014/main" id="{BAD4F3A4-0A4D-AE46-A547-81F080006FC9}"/>
              </a:ext>
            </a:extLst>
          </p:cNvPr>
          <p:cNvSpPr txBox="1"/>
          <p:nvPr/>
        </p:nvSpPr>
        <p:spPr>
          <a:xfrm>
            <a:off x="4736448" y="5131377"/>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En la foto hay un ni</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ño</a:t>
            </a: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7" name="TextBox 26">
            <a:extLst>
              <a:ext uri="{FF2B5EF4-FFF2-40B4-BE49-F238E27FC236}">
                <a16:creationId xmlns:a16="http://schemas.microsoft.com/office/drawing/2014/main" id="{CAC4EC59-5C7B-EAFB-0F45-CA9FE9295CD6}"/>
              </a:ext>
            </a:extLst>
          </p:cNvPr>
          <p:cNvSpPr txBox="1"/>
          <p:nvPr/>
        </p:nvSpPr>
        <p:spPr>
          <a:xfrm>
            <a:off x="4810955" y="5809807"/>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En la foto hay un ni</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ña</a:t>
            </a: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36F1F0E8-8F74-D7EE-C803-8EFE772A75E9}"/>
              </a:ext>
            </a:extLst>
          </p:cNvPr>
          <p:cNvSpPr txBox="1"/>
          <p:nvPr/>
        </p:nvSpPr>
        <p:spPr>
          <a:xfrm>
            <a:off x="10244113" y="3783299"/>
            <a:ext cx="1628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juego</a:t>
            </a:r>
          </a:p>
        </p:txBody>
      </p:sp>
      <p:sp>
        <p:nvSpPr>
          <p:cNvPr id="10" name="TextBox 9">
            <a:extLst>
              <a:ext uri="{FF2B5EF4-FFF2-40B4-BE49-F238E27FC236}">
                <a16:creationId xmlns:a16="http://schemas.microsoft.com/office/drawing/2014/main" id="{3046BF80-890B-DC6A-25C8-0124EE32F4EB}"/>
              </a:ext>
            </a:extLst>
          </p:cNvPr>
          <p:cNvSpPr txBox="1"/>
          <p:nvPr/>
        </p:nvSpPr>
        <p:spPr>
          <a:xfrm>
            <a:off x="10244113" y="4285225"/>
            <a:ext cx="1628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soy/estoy</a:t>
            </a:r>
          </a:p>
        </p:txBody>
      </p:sp>
      <p:sp>
        <p:nvSpPr>
          <p:cNvPr id="11" name="TextBox 10">
            <a:extLst>
              <a:ext uri="{FF2B5EF4-FFF2-40B4-BE49-F238E27FC236}">
                <a16:creationId xmlns:a16="http://schemas.microsoft.com/office/drawing/2014/main" id="{01426C53-8C25-C611-6634-F757ABA2B804}"/>
              </a:ext>
            </a:extLst>
          </p:cNvPr>
          <p:cNvSpPr txBox="1"/>
          <p:nvPr/>
        </p:nvSpPr>
        <p:spPr>
          <a:xfrm>
            <a:off x="10244113" y="4669712"/>
            <a:ext cx="1628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tengo</a:t>
            </a:r>
          </a:p>
        </p:txBody>
      </p:sp>
      <p:sp>
        <p:nvSpPr>
          <p:cNvPr id="13" name="TextBox 12">
            <a:extLst>
              <a:ext uri="{FF2B5EF4-FFF2-40B4-BE49-F238E27FC236}">
                <a16:creationId xmlns:a16="http://schemas.microsoft.com/office/drawing/2014/main" id="{555B083E-13FD-4574-CF96-DD6D50C08B49}"/>
              </a:ext>
            </a:extLst>
          </p:cNvPr>
          <p:cNvSpPr txBox="1"/>
          <p:nvPr/>
        </p:nvSpPr>
        <p:spPr>
          <a:xfrm>
            <a:off x="10244113" y="5098166"/>
            <a:ext cx="1628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voy</a:t>
            </a:r>
          </a:p>
        </p:txBody>
      </p:sp>
      <p:sp>
        <p:nvSpPr>
          <p:cNvPr id="15" name="TextBox 14">
            <a:extLst>
              <a:ext uri="{FF2B5EF4-FFF2-40B4-BE49-F238E27FC236}">
                <a16:creationId xmlns:a16="http://schemas.microsoft.com/office/drawing/2014/main" id="{6FF09576-2E8B-65BE-CD29-149BBCDE31F7}"/>
              </a:ext>
            </a:extLst>
          </p:cNvPr>
          <p:cNvSpPr txBox="1"/>
          <p:nvPr/>
        </p:nvSpPr>
        <p:spPr>
          <a:xfrm>
            <a:off x="10244113" y="5541490"/>
            <a:ext cx="1628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es/está</a:t>
            </a:r>
          </a:p>
        </p:txBody>
      </p:sp>
      <p:sp>
        <p:nvSpPr>
          <p:cNvPr id="16" name="TextBox 15">
            <a:extLst>
              <a:ext uri="{FF2B5EF4-FFF2-40B4-BE49-F238E27FC236}">
                <a16:creationId xmlns:a16="http://schemas.microsoft.com/office/drawing/2014/main" id="{4BAA343C-0855-EADC-C3B9-CDA0C53E5971}"/>
              </a:ext>
            </a:extLst>
          </p:cNvPr>
          <p:cNvSpPr txBox="1"/>
          <p:nvPr/>
        </p:nvSpPr>
        <p:spPr>
          <a:xfrm>
            <a:off x="11058283" y="5980822"/>
            <a:ext cx="1016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C00000"/>
                </a:solidFill>
                <a:effectLst/>
                <a:uLnTx/>
                <a:uFillTx/>
                <a:latin typeface="Calibri" panose="020F0502020204030204"/>
                <a:ea typeface="+mn-ea"/>
                <a:cs typeface="+mn-cs"/>
              </a:rPr>
              <a:t>hay</a:t>
            </a:r>
          </a:p>
        </p:txBody>
      </p:sp>
    </p:spTree>
    <p:extLst>
      <p:ext uri="{BB962C8B-B14F-4D97-AF65-F5344CB8AC3E}">
        <p14:creationId xmlns:p14="http://schemas.microsoft.com/office/powerpoint/2010/main" val="308811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6" grpId="0" animBg="1"/>
      <p:bldP spid="27" grpId="0" animBg="1"/>
      <p:bldP spid="9" grpId="0" animBg="1"/>
      <p:bldP spid="10" grpId="0" animBg="1"/>
      <p:bldP spid="11" grpId="0" animBg="1"/>
      <p:bldP spid="13" grpId="0" animBg="1"/>
      <p:bldP spid="15" grpId="0" animBg="1"/>
      <p:bldP spid="16"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316156CA-4FA3-3B9B-A030-3698044B71B2}"/>
              </a:ext>
            </a:extLst>
          </p:cNvPr>
          <p:cNvSpPr/>
          <p:nvPr/>
        </p:nvSpPr>
        <p:spPr>
          <a:xfrm>
            <a:off x="-2411931" y="1125552"/>
            <a:ext cx="3792224" cy="548650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2349290" y="1184719"/>
            <a:ext cx="3746512" cy="54865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There is/are…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1/2/3/4 personas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person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endPar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mujer(es)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women</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hombre(s)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man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men</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niña(s)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girl</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niño(s)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boy</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2/3 niños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amigo/a(s)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a:t>
            </a: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padre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madre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padres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abuelos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estudiantes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students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coche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car</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moto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motorbike</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mesa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table</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silla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chair</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escritorio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desk</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comida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food</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bebidas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drinks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edificios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buildings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árboles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trees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B222F7E4-9EC0-B106-80D0-8D17B14C0A86}"/>
              </a:ext>
            </a:extLst>
          </p:cNvPr>
          <p:cNvSpPr txBox="1"/>
          <p:nvPr/>
        </p:nvSpPr>
        <p:spPr>
          <a:xfrm>
            <a:off x="12413092" y="1139035"/>
            <a:ext cx="3138058" cy="14151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buen tiempo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mal tiempo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sz="14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calor		</a:t>
            </a:r>
            <a:r>
              <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frío		</a:t>
            </a:r>
            <a:r>
              <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83FC489-A86C-A90B-3334-EF7395E09681}"/>
              </a:ext>
            </a:extLst>
          </p:cNvPr>
          <p:cNvSpPr/>
          <p:nvPr/>
        </p:nvSpPr>
        <p:spPr>
          <a:xfrm>
            <a:off x="12284553" y="1139035"/>
            <a:ext cx="3266598" cy="1549305"/>
          </a:xfrm>
          <a:prstGeom prst="roundRect">
            <a:avLst>
              <a:gd name="adj" fmla="val 86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4247455" y="1162664"/>
            <a:ext cx="2968603" cy="3539815"/>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a:t>
            </a:r>
            <a:endPar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she/he is</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she/he is</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alto/a(s)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bajo/a(s)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Tiene</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Tienen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have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pelo </a:t>
            </a:r>
            <a:r>
              <a:rPr kumimoji="0" lang="fr-CM"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corto</a:t>
            </a: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pelo largo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long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los </a:t>
            </a:r>
            <a:r>
              <a:rPr kumimoji="0" lang="fr-CM"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ojos</a:t>
            </a: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marrones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brown eyes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4188150" y="1139036"/>
            <a:ext cx="3104991" cy="359358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591EFF8-6871-B221-15C7-F77A3143EBCA}"/>
              </a:ext>
            </a:extLst>
          </p:cNvPr>
          <p:cNvSpPr/>
          <p:nvPr/>
        </p:nvSpPr>
        <p:spPr>
          <a:xfrm>
            <a:off x="7552715" y="1147981"/>
            <a:ext cx="4495320" cy="330366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BBCB5-85E8-1923-957C-71240E9C51F0}"/>
              </a:ext>
            </a:extLst>
          </p:cNvPr>
          <p:cNvSpPr txBox="1"/>
          <p:nvPr/>
        </p:nvSpPr>
        <p:spPr>
          <a:xfrm>
            <a:off x="7612018" y="1147981"/>
            <a:ext cx="4319632" cy="3584636"/>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He/She/It is in (+location)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 in (+location)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casa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 </a:t>
            </a: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comedor</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canteen</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insti</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school</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parque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park</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a:t>
            </a:r>
            <a:r>
              <a:rPr kumimoji="0" lang="fr-CA"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restaurante</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a:t>
            </a:r>
            <a:r>
              <a:rPr kumimoji="0" lang="fr-CA"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hotel</a:t>
            </a: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hotel</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tienda</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shop</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piscina</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oficina</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office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campo</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countryside</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a:t>
            </a: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costa</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coast</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las monta</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ñas</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mountains</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75460"/>
            <a:ext cx="10605482" cy="6718896"/>
            <a:chOff x="1469214" y="75460"/>
            <a:chExt cx="10605482" cy="671889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7546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3" name="TextBox 2">
            <a:extLst>
              <a:ext uri="{FF2B5EF4-FFF2-40B4-BE49-F238E27FC236}">
                <a16:creationId xmlns:a16="http://schemas.microsoft.com/office/drawing/2014/main" id="{272B2371-EE3F-D95E-9766-3DAC363AD5F9}"/>
              </a:ext>
            </a:extLst>
          </p:cNvPr>
          <p:cNvSpPr txBox="1"/>
          <p:nvPr/>
        </p:nvSpPr>
        <p:spPr>
          <a:xfrm>
            <a:off x="1733195" y="1184719"/>
            <a:ext cx="2277742" cy="315374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jugando</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comiendo</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bebiendo</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drink[</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hablando</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talk[</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escuchando</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listen</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viendo</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trabajando</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work</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visitar</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visit</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A27CBF95-8EDD-17F6-B7C9-B50848813F35}"/>
              </a:ext>
            </a:extLst>
          </p:cNvPr>
          <p:cNvSpPr/>
          <p:nvPr/>
        </p:nvSpPr>
        <p:spPr>
          <a:xfrm>
            <a:off x="1650835" y="1125553"/>
            <a:ext cx="2277742" cy="332609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7469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0B0626-3047-6B4B-3E2C-256D06A7183F}"/>
              </a:ext>
            </a:extLst>
          </p:cNvPr>
          <p:cNvSpPr txBox="1"/>
          <p:nvPr/>
        </p:nvSpPr>
        <p:spPr>
          <a:xfrm>
            <a:off x="582434" y="1125552"/>
            <a:ext cx="10859410"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Reminders: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Writing Q1 Photo description, you can use ‘Sur la photo il y a …’ four times.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use digit numbers if you are unsure about your spelling.</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also use the PALMW strategy from the Speaking Photo card:</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Ensure you keep your sentences simple, short to communicate clearly.</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let’s review how to increase your accuracy in the photo description.</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Describing the photo in the Writing</a:t>
            </a:r>
          </a:p>
        </p:txBody>
      </p:sp>
      <p:pic>
        <p:nvPicPr>
          <p:cNvPr id="7" name="Picture 6">
            <a:extLst>
              <a:ext uri="{FF2B5EF4-FFF2-40B4-BE49-F238E27FC236}">
                <a16:creationId xmlns:a16="http://schemas.microsoft.com/office/drawing/2014/main" id="{A756147C-5A73-817A-E832-2DF21A42B63A}"/>
              </a:ext>
            </a:extLst>
          </p:cNvPr>
          <p:cNvPicPr>
            <a:picLocks noChangeAspect="1"/>
          </p:cNvPicPr>
          <p:nvPr/>
        </p:nvPicPr>
        <p:blipFill>
          <a:blip r:embed="rId6"/>
          <a:stretch>
            <a:fillRect/>
          </a:stretch>
        </p:blipFill>
        <p:spPr>
          <a:xfrm>
            <a:off x="673693" y="2895796"/>
            <a:ext cx="10859410" cy="2183666"/>
          </a:xfrm>
          <a:prstGeom prst="rect">
            <a:avLst/>
          </a:prstGeom>
        </p:spPr>
      </p:pic>
    </p:spTree>
    <p:extLst>
      <p:ext uri="{BB962C8B-B14F-4D97-AF65-F5344CB8AC3E}">
        <p14:creationId xmlns:p14="http://schemas.microsoft.com/office/powerpoint/2010/main" val="40124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0B0626-3047-6B4B-3E2C-256D06A7183F}"/>
              </a:ext>
            </a:extLst>
          </p:cNvPr>
          <p:cNvSpPr txBox="1"/>
          <p:nvPr/>
        </p:nvSpPr>
        <p:spPr>
          <a:xfrm>
            <a:off x="4495454" y="1125552"/>
            <a:ext cx="6946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Complete each photo description with a noun:</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1" name="Picture 10">
            <a:extLst>
              <a:ext uri="{FF2B5EF4-FFF2-40B4-BE49-F238E27FC236}">
                <a16:creationId xmlns:a16="http://schemas.microsoft.com/office/drawing/2014/main" id="{91A8D33B-6CE9-4F85-964D-4540C92D33D2}"/>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4541165" y="1662301"/>
            <a:ext cx="3179268" cy="2119512"/>
          </a:xfrm>
          <a:prstGeom prst="rect">
            <a:avLst/>
          </a:prstGeom>
        </p:spPr>
      </p:pic>
      <p:pic>
        <p:nvPicPr>
          <p:cNvPr id="12" name="Picture 11">
            <a:extLst>
              <a:ext uri="{FF2B5EF4-FFF2-40B4-BE49-F238E27FC236}">
                <a16:creationId xmlns:a16="http://schemas.microsoft.com/office/drawing/2014/main" id="{4558AE58-9910-C3AD-429D-9364B2C5BACD}"/>
              </a:ext>
            </a:extLst>
          </p:cNvPr>
          <p:cNvPicPr>
            <a:picLocks noChangeAspect="1"/>
          </p:cNvPicPr>
          <p:nvPr/>
        </p:nvPicPr>
        <p:blipFill rotWithShape="1">
          <a:blip r:embed="rId8"/>
          <a:srcRect t="54395"/>
          <a:stretch/>
        </p:blipFill>
        <p:spPr>
          <a:xfrm>
            <a:off x="7720433" y="1662302"/>
            <a:ext cx="3957764" cy="2119512"/>
          </a:xfrm>
          <a:prstGeom prst="rect">
            <a:avLst/>
          </a:prstGeom>
        </p:spPr>
      </p:pic>
      <p:sp>
        <p:nvSpPr>
          <p:cNvPr id="13" name="TextBox 12">
            <a:extLst>
              <a:ext uri="{FF2B5EF4-FFF2-40B4-BE49-F238E27FC236}">
                <a16:creationId xmlns:a16="http://schemas.microsoft.com/office/drawing/2014/main" id="{668EC3F9-AB15-53F9-D732-1AA0168EB432}"/>
              </a:ext>
            </a:extLst>
          </p:cNvPr>
          <p:cNvSpPr txBox="1"/>
          <p:nvPr/>
        </p:nvSpPr>
        <p:spPr>
          <a:xfrm>
            <a:off x="8147227" y="1707293"/>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558CB31-29A3-D4E3-7EE0-8D1C3947451D}"/>
              </a:ext>
            </a:extLst>
          </p:cNvPr>
          <p:cNvPicPr>
            <a:picLocks noChangeAspect="1"/>
          </p:cNvPicPr>
          <p:nvPr/>
        </p:nvPicPr>
        <p:blipFill rotWithShape="1">
          <a:blip r:embed="rId8"/>
          <a:srcRect t="54395"/>
          <a:stretch/>
        </p:blipFill>
        <p:spPr>
          <a:xfrm>
            <a:off x="7720433" y="4107010"/>
            <a:ext cx="3957764" cy="2119512"/>
          </a:xfrm>
          <a:prstGeom prst="rect">
            <a:avLst/>
          </a:prstGeom>
        </p:spPr>
      </p:pic>
      <p:pic>
        <p:nvPicPr>
          <p:cNvPr id="2050" name="Picture 2" descr="Car VS Motorcycle: Which Is Right For You? | Youi">
            <a:extLst>
              <a:ext uri="{FF2B5EF4-FFF2-40B4-BE49-F238E27FC236}">
                <a16:creationId xmlns:a16="http://schemas.microsoft.com/office/drawing/2014/main" id="{25CEFC97-A0A3-3107-239C-7F778918094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07" r="14777"/>
          <a:stretch/>
        </p:blipFill>
        <p:spPr bwMode="auto">
          <a:xfrm>
            <a:off x="4537181" y="4125870"/>
            <a:ext cx="3179269" cy="211297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11941E-E430-DC41-7C81-53240E61B83C}"/>
              </a:ext>
            </a:extLst>
          </p:cNvPr>
          <p:cNvSpPr txBox="1"/>
          <p:nvPr/>
        </p:nvSpPr>
        <p:spPr>
          <a:xfrm>
            <a:off x="582434" y="449968"/>
            <a:ext cx="10432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Describing the photo in the Writing</a:t>
            </a:r>
          </a:p>
        </p:txBody>
      </p:sp>
      <p:sp>
        <p:nvSpPr>
          <p:cNvPr id="4" name="Rectangle: Rounded Corners 3">
            <a:extLst>
              <a:ext uri="{FF2B5EF4-FFF2-40B4-BE49-F238E27FC236}">
                <a16:creationId xmlns:a16="http://schemas.microsoft.com/office/drawing/2014/main" id="{7DB5A08C-827B-78CB-8CAE-1C2462C09D2D}"/>
              </a:ext>
            </a:extLst>
          </p:cNvPr>
          <p:cNvSpPr/>
          <p:nvPr/>
        </p:nvSpPr>
        <p:spPr>
          <a:xfrm>
            <a:off x="579417" y="1020095"/>
            <a:ext cx="3792224" cy="548650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6A8CDFC-8567-9DA7-E4B7-4E4F34E32D6A}"/>
              </a:ext>
            </a:extLst>
          </p:cNvPr>
          <p:cNvSpPr txBox="1"/>
          <p:nvPr/>
        </p:nvSpPr>
        <p:spPr>
          <a:xfrm>
            <a:off x="642058" y="1079262"/>
            <a:ext cx="3746512" cy="54865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There is/are…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1/2/3/4 personas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person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endPar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mujer(es)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women</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hombre(s)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man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men</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niña(s)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girl</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niño(s)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boy</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2/3 niños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amigo/a(s)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a:t>
            </a: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padre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madre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padres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abuelos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unos estudiantes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students</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 coche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car</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una moto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motorbike</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una mesa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table</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una silla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chair</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 escritorio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desk</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comida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food</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bebidas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drinks</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edificios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buildings</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árboles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trees</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A4503ABD-7AC3-D794-63DC-4BC74C259BB2}"/>
              </a:ext>
            </a:extLst>
          </p:cNvPr>
          <p:cNvSpPr txBox="1"/>
          <p:nvPr/>
        </p:nvSpPr>
        <p:spPr>
          <a:xfrm>
            <a:off x="8144210" y="2258225"/>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FD40996-A47C-4441-0966-8F479EC1EC3B}"/>
              </a:ext>
            </a:extLst>
          </p:cNvPr>
          <p:cNvSpPr txBox="1"/>
          <p:nvPr/>
        </p:nvSpPr>
        <p:spPr>
          <a:xfrm>
            <a:off x="8144210" y="2750990"/>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D39B8AB-BD47-0713-ABB9-767850A7013F}"/>
              </a:ext>
            </a:extLst>
          </p:cNvPr>
          <p:cNvSpPr txBox="1"/>
          <p:nvPr/>
        </p:nvSpPr>
        <p:spPr>
          <a:xfrm>
            <a:off x="8141193" y="3301922"/>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45C34FB-57A3-61CA-7503-7A048971E8F2}"/>
              </a:ext>
            </a:extLst>
          </p:cNvPr>
          <p:cNvSpPr txBox="1"/>
          <p:nvPr/>
        </p:nvSpPr>
        <p:spPr>
          <a:xfrm>
            <a:off x="8206851" y="4164824"/>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5A56892-A122-F6CB-7109-553CE15CF00D}"/>
              </a:ext>
            </a:extLst>
          </p:cNvPr>
          <p:cNvSpPr txBox="1"/>
          <p:nvPr/>
        </p:nvSpPr>
        <p:spPr>
          <a:xfrm>
            <a:off x="8203834" y="4715756"/>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4410006-A90B-4751-FB96-B06CB77DF724}"/>
              </a:ext>
            </a:extLst>
          </p:cNvPr>
          <p:cNvSpPr txBox="1"/>
          <p:nvPr/>
        </p:nvSpPr>
        <p:spPr>
          <a:xfrm>
            <a:off x="8203834" y="5208521"/>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026E974-1CEA-1899-FC3C-C054DA54A302}"/>
              </a:ext>
            </a:extLst>
          </p:cNvPr>
          <p:cNvSpPr txBox="1"/>
          <p:nvPr/>
        </p:nvSpPr>
        <p:spPr>
          <a:xfrm>
            <a:off x="8200817" y="5759453"/>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854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0B0626-3047-6B4B-3E2C-256D06A7183F}"/>
              </a:ext>
            </a:extLst>
          </p:cNvPr>
          <p:cNvSpPr txBox="1"/>
          <p:nvPr/>
        </p:nvSpPr>
        <p:spPr>
          <a:xfrm>
            <a:off x="4495454" y="1125552"/>
            <a:ext cx="6946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Complete each photo description with a noun:</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1" name="Picture 10">
            <a:extLst>
              <a:ext uri="{FF2B5EF4-FFF2-40B4-BE49-F238E27FC236}">
                <a16:creationId xmlns:a16="http://schemas.microsoft.com/office/drawing/2014/main" id="{91A8D33B-6CE9-4F85-964D-4540C92D33D2}"/>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4541165" y="1662301"/>
            <a:ext cx="3179268" cy="2119512"/>
          </a:xfrm>
          <a:prstGeom prst="rect">
            <a:avLst/>
          </a:prstGeom>
        </p:spPr>
      </p:pic>
      <p:pic>
        <p:nvPicPr>
          <p:cNvPr id="12" name="Picture 11">
            <a:extLst>
              <a:ext uri="{FF2B5EF4-FFF2-40B4-BE49-F238E27FC236}">
                <a16:creationId xmlns:a16="http://schemas.microsoft.com/office/drawing/2014/main" id="{4558AE58-9910-C3AD-429D-9364B2C5BACD}"/>
              </a:ext>
            </a:extLst>
          </p:cNvPr>
          <p:cNvPicPr>
            <a:picLocks noChangeAspect="1"/>
          </p:cNvPicPr>
          <p:nvPr/>
        </p:nvPicPr>
        <p:blipFill rotWithShape="1">
          <a:blip r:embed="rId8"/>
          <a:srcRect t="54395"/>
          <a:stretch/>
        </p:blipFill>
        <p:spPr>
          <a:xfrm>
            <a:off x="7720433" y="1662302"/>
            <a:ext cx="3957764" cy="2119512"/>
          </a:xfrm>
          <a:prstGeom prst="rect">
            <a:avLst/>
          </a:prstGeom>
        </p:spPr>
      </p:pic>
      <p:sp>
        <p:nvSpPr>
          <p:cNvPr id="13" name="TextBox 12">
            <a:extLst>
              <a:ext uri="{FF2B5EF4-FFF2-40B4-BE49-F238E27FC236}">
                <a16:creationId xmlns:a16="http://schemas.microsoft.com/office/drawing/2014/main" id="{668EC3F9-AB15-53F9-D732-1AA0168EB432}"/>
              </a:ext>
            </a:extLst>
          </p:cNvPr>
          <p:cNvSpPr txBox="1"/>
          <p:nvPr/>
        </p:nvSpPr>
        <p:spPr>
          <a:xfrm>
            <a:off x="8147227" y="1707293"/>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1 hombre</a:t>
            </a:r>
          </a:p>
        </p:txBody>
      </p:sp>
      <p:pic>
        <p:nvPicPr>
          <p:cNvPr id="18" name="Picture 17">
            <a:extLst>
              <a:ext uri="{FF2B5EF4-FFF2-40B4-BE49-F238E27FC236}">
                <a16:creationId xmlns:a16="http://schemas.microsoft.com/office/drawing/2014/main" id="{E558CB31-29A3-D4E3-7EE0-8D1C3947451D}"/>
              </a:ext>
            </a:extLst>
          </p:cNvPr>
          <p:cNvPicPr>
            <a:picLocks noChangeAspect="1"/>
          </p:cNvPicPr>
          <p:nvPr/>
        </p:nvPicPr>
        <p:blipFill rotWithShape="1">
          <a:blip r:embed="rId8"/>
          <a:srcRect t="54395"/>
          <a:stretch/>
        </p:blipFill>
        <p:spPr>
          <a:xfrm>
            <a:off x="7720433" y="4107010"/>
            <a:ext cx="3957764" cy="2119512"/>
          </a:xfrm>
          <a:prstGeom prst="rect">
            <a:avLst/>
          </a:prstGeom>
        </p:spPr>
      </p:pic>
      <p:pic>
        <p:nvPicPr>
          <p:cNvPr id="2050" name="Picture 2" descr="Car VS Motorcycle: Which Is Right For You? | Youi">
            <a:extLst>
              <a:ext uri="{FF2B5EF4-FFF2-40B4-BE49-F238E27FC236}">
                <a16:creationId xmlns:a16="http://schemas.microsoft.com/office/drawing/2014/main" id="{25CEFC97-A0A3-3107-239C-7F778918094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07" r="14777"/>
          <a:stretch/>
        </p:blipFill>
        <p:spPr bwMode="auto">
          <a:xfrm>
            <a:off x="4537181" y="4125870"/>
            <a:ext cx="3179269" cy="21129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DB5A08C-827B-78CB-8CAE-1C2462C09D2D}"/>
              </a:ext>
            </a:extLst>
          </p:cNvPr>
          <p:cNvSpPr/>
          <p:nvPr/>
        </p:nvSpPr>
        <p:spPr>
          <a:xfrm>
            <a:off x="579417" y="1020095"/>
            <a:ext cx="3792224" cy="548650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6A8CDFC-8567-9DA7-E4B7-4E4F34E32D6A}"/>
              </a:ext>
            </a:extLst>
          </p:cNvPr>
          <p:cNvSpPr txBox="1"/>
          <p:nvPr/>
        </p:nvSpPr>
        <p:spPr>
          <a:xfrm>
            <a:off x="642058" y="1079262"/>
            <a:ext cx="3746512" cy="54865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There is/are…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1/2/3/4 personas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person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endPar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mujer(es)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women</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hombre(s)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man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men</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niña(s)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girl</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niño(s)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boy</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2/3 niños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2/3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ren</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amigo/a(s)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a:t>
            </a: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padre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madre	</a:t>
            </a:r>
            <a:r>
              <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padres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s-C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abuelos 	</a:t>
            </a:r>
            <a:r>
              <a:rPr kumimoji="0" lang="es-CR"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es-C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unos estudiantes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students</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 coche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car</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una moto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motorbike</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una mesa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table</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una silla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chair</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 escritorio	</a:t>
            </a:r>
            <a:r>
              <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desk</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comida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food</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bebidas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drinks</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edificios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buildings</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R"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árboles		</a:t>
            </a:r>
            <a:r>
              <a:rPr kumimoji="0" lang="es-CR"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trees</a:t>
            </a:r>
            <a:endParaRPr kumimoji="0" lang="es-CR"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A4503ABD-7AC3-D794-63DC-4BC74C259BB2}"/>
              </a:ext>
            </a:extLst>
          </p:cNvPr>
          <p:cNvSpPr txBox="1"/>
          <p:nvPr/>
        </p:nvSpPr>
        <p:spPr>
          <a:xfrm>
            <a:off x="8144210" y="2258225"/>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1 ni</a:t>
            </a:r>
            <a:r>
              <a:rPr kumimoji="0" lang="en-GB" sz="2200" b="0" i="0" u="none" strike="noStrike" kern="1200" cap="none" spc="0" normalizeH="0" baseline="0" noProof="0" dirty="0" err="1">
                <a:ln>
                  <a:noFill/>
                </a:ln>
                <a:solidFill>
                  <a:srgbClr val="C00000"/>
                </a:solidFill>
                <a:effectLst/>
                <a:uLnTx/>
                <a:uFillTx/>
                <a:latin typeface="Calibri" panose="020F0502020204030204"/>
                <a:ea typeface="+mn-ea"/>
                <a:cs typeface="+mn-cs"/>
              </a:rPr>
              <a:t>ño</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FD40996-A47C-4441-0966-8F479EC1EC3B}"/>
              </a:ext>
            </a:extLst>
          </p:cNvPr>
          <p:cNvSpPr txBox="1"/>
          <p:nvPr/>
        </p:nvSpPr>
        <p:spPr>
          <a:xfrm>
            <a:off x="8144210" y="2750990"/>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1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bici</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D39B8AB-BD47-0713-ABB9-767850A7013F}"/>
              </a:ext>
            </a:extLst>
          </p:cNvPr>
          <p:cNvSpPr txBox="1"/>
          <p:nvPr/>
        </p:nvSpPr>
        <p:spPr>
          <a:xfrm>
            <a:off x="8141193" y="3301922"/>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arboles</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45C34FB-57A3-61CA-7503-7A048971E8F2}"/>
              </a:ext>
            </a:extLst>
          </p:cNvPr>
          <p:cNvSpPr txBox="1"/>
          <p:nvPr/>
        </p:nvSpPr>
        <p:spPr>
          <a:xfrm>
            <a:off x="8206851" y="4164824"/>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1 moto</a:t>
            </a:r>
          </a:p>
        </p:txBody>
      </p:sp>
      <p:sp>
        <p:nvSpPr>
          <p:cNvPr id="28" name="TextBox 27">
            <a:extLst>
              <a:ext uri="{FF2B5EF4-FFF2-40B4-BE49-F238E27FC236}">
                <a16:creationId xmlns:a16="http://schemas.microsoft.com/office/drawing/2014/main" id="{A5A56892-A122-F6CB-7109-553CE15CF00D}"/>
              </a:ext>
            </a:extLst>
          </p:cNvPr>
          <p:cNvSpPr txBox="1"/>
          <p:nvPr/>
        </p:nvSpPr>
        <p:spPr>
          <a:xfrm>
            <a:off x="8203834" y="4715756"/>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1 coche</a:t>
            </a:r>
          </a:p>
        </p:txBody>
      </p:sp>
      <p:sp>
        <p:nvSpPr>
          <p:cNvPr id="29" name="TextBox 28">
            <a:extLst>
              <a:ext uri="{FF2B5EF4-FFF2-40B4-BE49-F238E27FC236}">
                <a16:creationId xmlns:a16="http://schemas.microsoft.com/office/drawing/2014/main" id="{14410006-A90B-4751-FB96-B06CB77DF724}"/>
              </a:ext>
            </a:extLst>
          </p:cNvPr>
          <p:cNvSpPr txBox="1"/>
          <p:nvPr/>
        </p:nvSpPr>
        <p:spPr>
          <a:xfrm>
            <a:off x="8203834" y="5208521"/>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edificios</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026E974-1CEA-1899-FC3C-C054DA54A302}"/>
              </a:ext>
            </a:extLst>
          </p:cNvPr>
          <p:cNvSpPr txBox="1"/>
          <p:nvPr/>
        </p:nvSpPr>
        <p:spPr>
          <a:xfrm>
            <a:off x="8200817" y="5759453"/>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En la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hay</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arboles</a:t>
            </a:r>
            <a:endPar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A3219C4-87F2-D711-EE78-95ED65D4F015}"/>
              </a:ext>
            </a:extLst>
          </p:cNvPr>
          <p:cNvSpPr txBox="1"/>
          <p:nvPr/>
        </p:nvSpPr>
        <p:spPr>
          <a:xfrm>
            <a:off x="1371600" y="404381"/>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1699984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BF1A98-5B65-2B93-5629-9AC334BB45D0}"/>
              </a:ext>
            </a:extLst>
          </p:cNvPr>
          <p:cNvPicPr>
            <a:picLocks noChangeAspect="1"/>
          </p:cNvPicPr>
          <p:nvPr/>
        </p:nvPicPr>
        <p:blipFill>
          <a:blip r:embed="rId3"/>
          <a:stretch>
            <a:fillRect/>
          </a:stretch>
        </p:blipFill>
        <p:spPr>
          <a:xfrm>
            <a:off x="883302" y="1504550"/>
            <a:ext cx="4238169" cy="3086759"/>
          </a:xfrm>
          <a:prstGeom prst="rect">
            <a:avLst/>
          </a:prstGeom>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B2781006-3211-2DD1-FE00-F9C5C66E33AF}"/>
              </a:ext>
            </a:extLst>
          </p:cNvPr>
          <p:cNvSpPr txBox="1"/>
          <p:nvPr/>
        </p:nvSpPr>
        <p:spPr>
          <a:xfrm>
            <a:off x="709751" y="591271"/>
            <a:ext cx="9160495" cy="830997"/>
          </a:xfrm>
          <a:prstGeom prst="rect">
            <a:avLst/>
          </a:prstGeom>
          <a:noFill/>
        </p:spPr>
        <p:txBody>
          <a:bodyPr wrap="square" rtlCol="0">
            <a:spAutoFit/>
          </a:bodyPr>
          <a:lstStyle/>
          <a:p>
            <a:r>
              <a:rPr lang="en-GB" sz="2400"/>
              <a:t>What could they have done to get full marks?</a:t>
            </a:r>
            <a:endParaRPr lang="fr-FR" sz="2400">
              <a:solidFill>
                <a:srgbClr val="C00000"/>
              </a:solidFill>
            </a:endParaRPr>
          </a:p>
          <a:p>
            <a:endParaRPr lang="en-GB" sz="2400"/>
          </a:p>
        </p:txBody>
      </p:sp>
      <p:pic>
        <p:nvPicPr>
          <p:cNvPr id="15" name="Picture 14">
            <a:extLst>
              <a:ext uri="{FF2B5EF4-FFF2-40B4-BE49-F238E27FC236}">
                <a16:creationId xmlns:a16="http://schemas.microsoft.com/office/drawing/2014/main" id="{024F32BE-CBE4-6042-AC8C-C05FBB55C67D}"/>
              </a:ext>
            </a:extLst>
          </p:cNvPr>
          <p:cNvPicPr>
            <a:picLocks noChangeAspect="1"/>
          </p:cNvPicPr>
          <p:nvPr/>
        </p:nvPicPr>
        <p:blipFill rotWithShape="1">
          <a:blip r:embed="rId7"/>
          <a:srcRect t="46713"/>
          <a:stretch/>
        </p:blipFill>
        <p:spPr>
          <a:xfrm>
            <a:off x="919094" y="4715534"/>
            <a:ext cx="10368608" cy="1770016"/>
          </a:xfrm>
          <a:prstGeom prst="rect">
            <a:avLst/>
          </a:prstGeom>
        </p:spPr>
      </p:pic>
      <p:sp>
        <p:nvSpPr>
          <p:cNvPr id="29" name="TextBox 28">
            <a:extLst>
              <a:ext uri="{FF2B5EF4-FFF2-40B4-BE49-F238E27FC236}">
                <a16:creationId xmlns:a16="http://schemas.microsoft.com/office/drawing/2014/main" id="{421E5256-A2A2-D805-949D-48E0271DA050}"/>
              </a:ext>
            </a:extLst>
          </p:cNvPr>
          <p:cNvSpPr txBox="1"/>
          <p:nvPr/>
        </p:nvSpPr>
        <p:spPr>
          <a:xfrm>
            <a:off x="-38197" y="2109029"/>
            <a:ext cx="5775934" cy="2308324"/>
          </a:xfrm>
          <a:prstGeom prst="rect">
            <a:avLst/>
          </a:prstGeom>
          <a:solidFill>
            <a:srgbClr val="BDD7EE"/>
          </a:solidFill>
        </p:spPr>
        <p:txBody>
          <a:bodyPr wrap="square" rtlCol="0">
            <a:spAutoFit/>
          </a:bodyPr>
          <a:lstStyle/>
          <a:p>
            <a:pPr algn="ctr"/>
            <a:r>
              <a:rPr lang="en-GB" sz="7200" b="1">
                <a:solidFill>
                  <a:srgbClr val="C00000"/>
                </a:solidFill>
              </a:rPr>
              <a:t>8 out of 8</a:t>
            </a:r>
          </a:p>
          <a:p>
            <a:pPr algn="ctr"/>
            <a:r>
              <a:rPr lang="en-GB" sz="7200" b="1">
                <a:solidFill>
                  <a:srgbClr val="C00000"/>
                </a:solidFill>
              </a:rPr>
              <a:t>FULL MARKS!</a:t>
            </a:r>
          </a:p>
        </p:txBody>
      </p:sp>
      <p:pic>
        <p:nvPicPr>
          <p:cNvPr id="5" name="Picture 4">
            <a:extLst>
              <a:ext uri="{FF2B5EF4-FFF2-40B4-BE49-F238E27FC236}">
                <a16:creationId xmlns:a16="http://schemas.microsoft.com/office/drawing/2014/main" id="{7B3F4A5D-C521-6A94-0541-6B9CF7674E23}"/>
              </a:ext>
            </a:extLst>
          </p:cNvPr>
          <p:cNvPicPr>
            <a:picLocks noChangeAspect="1"/>
          </p:cNvPicPr>
          <p:nvPr/>
        </p:nvPicPr>
        <p:blipFill rotWithShape="1">
          <a:blip r:embed="rId8"/>
          <a:srcRect t="54395"/>
          <a:stretch/>
        </p:blipFill>
        <p:spPr>
          <a:xfrm>
            <a:off x="5785990" y="1315168"/>
            <a:ext cx="5209082" cy="3127584"/>
          </a:xfrm>
          <a:prstGeom prst="rect">
            <a:avLst/>
          </a:prstGeom>
        </p:spPr>
      </p:pic>
      <p:sp>
        <p:nvSpPr>
          <p:cNvPr id="16" name="TextBox 15">
            <a:extLst>
              <a:ext uri="{FF2B5EF4-FFF2-40B4-BE49-F238E27FC236}">
                <a16:creationId xmlns:a16="http://schemas.microsoft.com/office/drawing/2014/main" id="{6F8BDD5E-F605-71C1-A982-59E477E1A2C2}"/>
              </a:ext>
            </a:extLst>
          </p:cNvPr>
          <p:cNvSpPr txBox="1"/>
          <p:nvPr/>
        </p:nvSpPr>
        <p:spPr>
          <a:xfrm>
            <a:off x="6539381" y="1522268"/>
            <a:ext cx="4455691" cy="465883"/>
          </a:xfrm>
          <a:prstGeom prst="rect">
            <a:avLst/>
          </a:prstGeom>
          <a:noFill/>
        </p:spPr>
        <p:txBody>
          <a:bodyPr wrap="square" rtlCol="0">
            <a:spAutoFit/>
          </a:bodyPr>
          <a:lstStyle/>
          <a:p>
            <a:r>
              <a:rPr lang="es-ES" sz="2400">
                <a:solidFill>
                  <a:srgbClr val="0070C0"/>
                </a:solidFill>
                <a:latin typeface="Comic Sans MS" panose="030F0702030302020204" pitchFamily="66" charset="0"/>
              </a:rPr>
              <a:t>Hay una madre y 2 niños. </a:t>
            </a:r>
          </a:p>
        </p:txBody>
      </p:sp>
      <p:sp>
        <p:nvSpPr>
          <p:cNvPr id="17" name="TextBox 16">
            <a:extLst>
              <a:ext uri="{FF2B5EF4-FFF2-40B4-BE49-F238E27FC236}">
                <a16:creationId xmlns:a16="http://schemas.microsoft.com/office/drawing/2014/main" id="{4DD6E249-BE00-723C-49F6-CBBC0D1954F5}"/>
              </a:ext>
            </a:extLst>
          </p:cNvPr>
          <p:cNvSpPr txBox="1"/>
          <p:nvPr/>
        </p:nvSpPr>
        <p:spPr>
          <a:xfrm>
            <a:off x="6539381" y="2054977"/>
            <a:ext cx="4747033" cy="830997"/>
          </a:xfrm>
          <a:prstGeom prst="rect">
            <a:avLst/>
          </a:prstGeom>
          <a:noFill/>
        </p:spPr>
        <p:txBody>
          <a:bodyPr wrap="square" rtlCol="0">
            <a:spAutoFit/>
          </a:bodyPr>
          <a:lstStyle/>
          <a:p>
            <a:r>
              <a:rPr lang="es-ES" sz="2400">
                <a:solidFill>
                  <a:srgbClr val="0070C0"/>
                </a:solidFill>
                <a:latin typeface="Comic Sans MS" panose="030F0702030302020204" pitchFamily="66" charset="0"/>
              </a:rPr>
              <a:t>Hay 4 personas y están contentos.</a:t>
            </a:r>
          </a:p>
        </p:txBody>
      </p:sp>
      <p:sp>
        <p:nvSpPr>
          <p:cNvPr id="18" name="TextBox 17">
            <a:extLst>
              <a:ext uri="{FF2B5EF4-FFF2-40B4-BE49-F238E27FC236}">
                <a16:creationId xmlns:a16="http://schemas.microsoft.com/office/drawing/2014/main" id="{9F27FECF-20B5-3B89-E9C0-850F1E9AA650}"/>
              </a:ext>
            </a:extLst>
          </p:cNvPr>
          <p:cNvSpPr txBox="1"/>
          <p:nvPr/>
        </p:nvSpPr>
        <p:spPr>
          <a:xfrm>
            <a:off x="6539381" y="3103460"/>
            <a:ext cx="4747033" cy="461665"/>
          </a:xfrm>
          <a:prstGeom prst="rect">
            <a:avLst/>
          </a:prstGeom>
          <a:noFill/>
        </p:spPr>
        <p:txBody>
          <a:bodyPr wrap="square" rtlCol="0">
            <a:spAutoFit/>
          </a:bodyPr>
          <a:lstStyle/>
          <a:p>
            <a:r>
              <a:rPr lang="es-ES" sz="2400">
                <a:solidFill>
                  <a:srgbClr val="0070C0"/>
                </a:solidFill>
                <a:latin typeface="Comic Sans MS" panose="030F0702030302020204" pitchFamily="66" charset="0"/>
              </a:rPr>
              <a:t>Mucha comida.</a:t>
            </a:r>
          </a:p>
        </p:txBody>
      </p:sp>
      <p:sp>
        <p:nvSpPr>
          <p:cNvPr id="19" name="TextBox 18">
            <a:extLst>
              <a:ext uri="{FF2B5EF4-FFF2-40B4-BE49-F238E27FC236}">
                <a16:creationId xmlns:a16="http://schemas.microsoft.com/office/drawing/2014/main" id="{08D81308-1445-6A6B-29E5-07C3A46B1C43}"/>
              </a:ext>
            </a:extLst>
          </p:cNvPr>
          <p:cNvSpPr txBox="1"/>
          <p:nvPr/>
        </p:nvSpPr>
        <p:spPr>
          <a:xfrm>
            <a:off x="6539380" y="3793327"/>
            <a:ext cx="4747033" cy="461665"/>
          </a:xfrm>
          <a:prstGeom prst="rect">
            <a:avLst/>
          </a:prstGeom>
          <a:noFill/>
        </p:spPr>
        <p:txBody>
          <a:bodyPr wrap="square" rtlCol="0">
            <a:spAutoFit/>
          </a:bodyPr>
          <a:lstStyle/>
          <a:p>
            <a:r>
              <a:rPr lang="es-ES" sz="2400">
                <a:solidFill>
                  <a:srgbClr val="0070C0"/>
                </a:solidFill>
                <a:latin typeface="Comic Sans MS" panose="030F0702030302020204" pitchFamily="66" charset="0"/>
              </a:rPr>
              <a:t>Comer.</a:t>
            </a:r>
          </a:p>
        </p:txBody>
      </p:sp>
      <p:pic>
        <p:nvPicPr>
          <p:cNvPr id="20" name="Picture 19">
            <a:extLst>
              <a:ext uri="{FF2B5EF4-FFF2-40B4-BE49-F238E27FC236}">
                <a16:creationId xmlns:a16="http://schemas.microsoft.com/office/drawing/2014/main" id="{EB7274DC-CA61-8665-AF3E-EA9340529009}"/>
              </a:ext>
            </a:extLst>
          </p:cNvPr>
          <p:cNvPicPr>
            <a:picLocks noChangeAspect="1"/>
          </p:cNvPicPr>
          <p:nvPr/>
        </p:nvPicPr>
        <p:blipFill rotWithShape="1">
          <a:blip r:embed="rId8"/>
          <a:srcRect t="54395"/>
          <a:stretch/>
        </p:blipFill>
        <p:spPr>
          <a:xfrm>
            <a:off x="5794887" y="1269360"/>
            <a:ext cx="5209082" cy="3127584"/>
          </a:xfrm>
          <a:prstGeom prst="rect">
            <a:avLst/>
          </a:prstGeom>
        </p:spPr>
      </p:pic>
      <p:sp>
        <p:nvSpPr>
          <p:cNvPr id="21" name="TextBox 20">
            <a:extLst>
              <a:ext uri="{FF2B5EF4-FFF2-40B4-BE49-F238E27FC236}">
                <a16:creationId xmlns:a16="http://schemas.microsoft.com/office/drawing/2014/main" id="{8F5F4FB9-D8CA-5AA7-BC4E-CC918BCD26DE}"/>
              </a:ext>
            </a:extLst>
          </p:cNvPr>
          <p:cNvSpPr txBox="1"/>
          <p:nvPr/>
        </p:nvSpPr>
        <p:spPr>
          <a:xfrm>
            <a:off x="6491128" y="1476460"/>
            <a:ext cx="4455691" cy="465883"/>
          </a:xfrm>
          <a:prstGeom prst="rect">
            <a:avLst/>
          </a:prstGeom>
          <a:noFill/>
        </p:spPr>
        <p:txBody>
          <a:bodyPr wrap="square" rtlCol="0">
            <a:spAutoFit/>
          </a:bodyPr>
          <a:lstStyle/>
          <a:p>
            <a:r>
              <a:rPr lang="fr-FR" sz="2400">
                <a:solidFill>
                  <a:srgbClr val="0070C0"/>
                </a:solidFill>
                <a:latin typeface="Comic Sans MS" panose="030F0702030302020204" pitchFamily="66" charset="0"/>
              </a:rPr>
              <a:t>Hay </a:t>
            </a:r>
            <a:r>
              <a:rPr lang="fr-FR" sz="2400" err="1">
                <a:solidFill>
                  <a:srgbClr val="0070C0"/>
                </a:solidFill>
                <a:latin typeface="Comic Sans MS" panose="030F0702030302020204" pitchFamily="66" charset="0"/>
              </a:rPr>
              <a:t>una</a:t>
            </a:r>
            <a:r>
              <a:rPr lang="fr-FR" sz="2400">
                <a:solidFill>
                  <a:srgbClr val="0070C0"/>
                </a:solidFill>
                <a:latin typeface="Comic Sans MS" panose="030F0702030302020204" pitchFamily="66" charset="0"/>
              </a:rPr>
              <a:t> </a:t>
            </a:r>
            <a:r>
              <a:rPr lang="fr-FR" sz="2400" err="1">
                <a:solidFill>
                  <a:srgbClr val="0070C0"/>
                </a:solidFill>
                <a:latin typeface="Comic Sans MS" panose="030F0702030302020204" pitchFamily="66" charset="0"/>
              </a:rPr>
              <a:t>madre</a:t>
            </a:r>
            <a:r>
              <a:rPr lang="fr-FR" sz="2400">
                <a:solidFill>
                  <a:srgbClr val="0070C0"/>
                </a:solidFill>
                <a:latin typeface="Comic Sans MS" panose="030F0702030302020204" pitchFamily="66" charset="0"/>
              </a:rPr>
              <a:t>.</a:t>
            </a:r>
          </a:p>
        </p:txBody>
      </p:sp>
      <p:sp>
        <p:nvSpPr>
          <p:cNvPr id="22" name="TextBox 21">
            <a:extLst>
              <a:ext uri="{FF2B5EF4-FFF2-40B4-BE49-F238E27FC236}">
                <a16:creationId xmlns:a16="http://schemas.microsoft.com/office/drawing/2014/main" id="{4A1BDF06-4338-5F6B-C579-B3D0C6137FEF}"/>
              </a:ext>
            </a:extLst>
          </p:cNvPr>
          <p:cNvSpPr txBox="1"/>
          <p:nvPr/>
        </p:nvSpPr>
        <p:spPr>
          <a:xfrm>
            <a:off x="6491126" y="2296452"/>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Hay </a:t>
            </a:r>
            <a:r>
              <a:rPr lang="es-ES" sz="2400">
                <a:solidFill>
                  <a:srgbClr val="0070C0"/>
                </a:solidFill>
                <a:latin typeface="Comic Sans MS" panose="030F0702030302020204" pitchFamily="66" charset="0"/>
              </a:rPr>
              <a:t>2 niños. </a:t>
            </a:r>
            <a:endParaRPr lang="fr-FR" sz="2400">
              <a:solidFill>
                <a:srgbClr val="0070C0"/>
              </a:solidFill>
              <a:latin typeface="Comic Sans MS" panose="030F0702030302020204" pitchFamily="66" charset="0"/>
            </a:endParaRPr>
          </a:p>
        </p:txBody>
      </p:sp>
      <p:sp>
        <p:nvSpPr>
          <p:cNvPr id="23" name="TextBox 22">
            <a:extLst>
              <a:ext uri="{FF2B5EF4-FFF2-40B4-BE49-F238E27FC236}">
                <a16:creationId xmlns:a16="http://schemas.microsoft.com/office/drawing/2014/main" id="{CF7DF6DA-2B15-7EE6-A36F-FF9EC122EA89}"/>
              </a:ext>
            </a:extLst>
          </p:cNvPr>
          <p:cNvSpPr txBox="1"/>
          <p:nvPr/>
        </p:nvSpPr>
        <p:spPr>
          <a:xfrm>
            <a:off x="6491128" y="3057652"/>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Hay 4 </a:t>
            </a:r>
            <a:r>
              <a:rPr lang="fr-FR" sz="2400" err="1">
                <a:solidFill>
                  <a:srgbClr val="0070C0"/>
                </a:solidFill>
                <a:latin typeface="Comic Sans MS" panose="030F0702030302020204" pitchFamily="66" charset="0"/>
              </a:rPr>
              <a:t>personas</a:t>
            </a:r>
            <a:r>
              <a:rPr lang="fr-FR" sz="2400">
                <a:solidFill>
                  <a:srgbClr val="0070C0"/>
                </a:solidFill>
                <a:latin typeface="Comic Sans MS" panose="030F0702030302020204" pitchFamily="66" charset="0"/>
              </a:rPr>
              <a:t>.</a:t>
            </a:r>
          </a:p>
        </p:txBody>
      </p:sp>
      <p:sp>
        <p:nvSpPr>
          <p:cNvPr id="24" name="TextBox 23">
            <a:extLst>
              <a:ext uri="{FF2B5EF4-FFF2-40B4-BE49-F238E27FC236}">
                <a16:creationId xmlns:a16="http://schemas.microsoft.com/office/drawing/2014/main" id="{47BE18A9-17F2-5FAC-4AC1-CD6A3EBE8D8D}"/>
              </a:ext>
            </a:extLst>
          </p:cNvPr>
          <p:cNvSpPr txBox="1"/>
          <p:nvPr/>
        </p:nvSpPr>
        <p:spPr>
          <a:xfrm>
            <a:off x="6491127" y="3747519"/>
            <a:ext cx="4747033" cy="461665"/>
          </a:xfrm>
          <a:prstGeom prst="rect">
            <a:avLst/>
          </a:prstGeom>
          <a:noFill/>
        </p:spPr>
        <p:txBody>
          <a:bodyPr wrap="square" rtlCol="0">
            <a:spAutoFit/>
          </a:bodyPr>
          <a:lstStyle/>
          <a:p>
            <a:r>
              <a:rPr lang="fr-FR" sz="2400" err="1">
                <a:solidFill>
                  <a:srgbClr val="0070C0"/>
                </a:solidFill>
                <a:latin typeface="Comic Sans MS" panose="030F0702030302020204" pitchFamily="66" charset="0"/>
              </a:rPr>
              <a:t>Están</a:t>
            </a:r>
            <a:r>
              <a:rPr lang="fr-FR" sz="2400">
                <a:solidFill>
                  <a:srgbClr val="0070C0"/>
                </a:solidFill>
                <a:latin typeface="Comic Sans MS" panose="030F0702030302020204" pitchFamily="66" charset="0"/>
              </a:rPr>
              <a:t> </a:t>
            </a:r>
            <a:r>
              <a:rPr lang="fr-FR" sz="2400" err="1">
                <a:solidFill>
                  <a:srgbClr val="0070C0"/>
                </a:solidFill>
                <a:latin typeface="Comic Sans MS" panose="030F0702030302020204" pitchFamily="66" charset="0"/>
              </a:rPr>
              <a:t>contentos</a:t>
            </a:r>
            <a:r>
              <a:rPr lang="fr-FR" sz="2400">
                <a:solidFill>
                  <a:srgbClr val="0070C0"/>
                </a:solidFill>
                <a:latin typeface="Comic Sans MS" panose="030F0702030302020204" pitchFamily="66" charset="0"/>
              </a:rPr>
              <a:t>.</a:t>
            </a:r>
          </a:p>
        </p:txBody>
      </p:sp>
      <p:sp>
        <p:nvSpPr>
          <p:cNvPr id="25" name="TextBox 24">
            <a:extLst>
              <a:ext uri="{FF2B5EF4-FFF2-40B4-BE49-F238E27FC236}">
                <a16:creationId xmlns:a16="http://schemas.microsoft.com/office/drawing/2014/main" id="{E432D028-E13E-09E8-7216-4336E386B8C0}"/>
              </a:ext>
            </a:extLst>
          </p:cNvPr>
          <p:cNvSpPr txBox="1"/>
          <p:nvPr/>
        </p:nvSpPr>
        <p:spPr>
          <a:xfrm>
            <a:off x="10634238" y="1120276"/>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26" name="TextBox 25">
            <a:extLst>
              <a:ext uri="{FF2B5EF4-FFF2-40B4-BE49-F238E27FC236}">
                <a16:creationId xmlns:a16="http://schemas.microsoft.com/office/drawing/2014/main" id="{D40862F5-189D-FB5A-77AD-B25B19462FA0}"/>
              </a:ext>
            </a:extLst>
          </p:cNvPr>
          <p:cNvSpPr txBox="1"/>
          <p:nvPr/>
        </p:nvSpPr>
        <p:spPr>
          <a:xfrm>
            <a:off x="10634238" y="1975093"/>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27" name="TextBox 26">
            <a:extLst>
              <a:ext uri="{FF2B5EF4-FFF2-40B4-BE49-F238E27FC236}">
                <a16:creationId xmlns:a16="http://schemas.microsoft.com/office/drawing/2014/main" id="{6CD821BE-6402-A9CB-5986-8EC5D7C4D950}"/>
              </a:ext>
            </a:extLst>
          </p:cNvPr>
          <p:cNvSpPr txBox="1"/>
          <p:nvPr/>
        </p:nvSpPr>
        <p:spPr>
          <a:xfrm>
            <a:off x="10634238" y="2851735"/>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28" name="TextBox 27">
            <a:extLst>
              <a:ext uri="{FF2B5EF4-FFF2-40B4-BE49-F238E27FC236}">
                <a16:creationId xmlns:a16="http://schemas.microsoft.com/office/drawing/2014/main" id="{4F8AF609-6C5C-C83C-CB6D-8F637F340421}"/>
              </a:ext>
            </a:extLst>
          </p:cNvPr>
          <p:cNvSpPr txBox="1"/>
          <p:nvPr/>
        </p:nvSpPr>
        <p:spPr>
          <a:xfrm>
            <a:off x="10634238" y="3706552"/>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Tree>
    <p:extLst>
      <p:ext uri="{BB962C8B-B14F-4D97-AF65-F5344CB8AC3E}">
        <p14:creationId xmlns:p14="http://schemas.microsoft.com/office/powerpoint/2010/main" val="61381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2000"/>
                                        <p:tgtEl>
                                          <p:spTgt spid="29"/>
                                        </p:tgtEl>
                                      </p:cBhvr>
                                    </p:animEffect>
                                    <p:anim calcmode="lin" valueType="num">
                                      <p:cBhvr>
                                        <p:cTn id="52" dur="2000" fill="hold"/>
                                        <p:tgtEl>
                                          <p:spTgt spid="29"/>
                                        </p:tgtEl>
                                        <p:attrNameLst>
                                          <p:attrName>ppt_w</p:attrName>
                                        </p:attrNameLst>
                                      </p:cBhvr>
                                      <p:tavLst>
                                        <p:tav tm="0" fmla="#ppt_w*sin(2.5*pi*$)">
                                          <p:val>
                                            <p:fltVal val="0"/>
                                          </p:val>
                                        </p:tav>
                                        <p:tav tm="100000">
                                          <p:val>
                                            <p:fltVal val="1"/>
                                          </p:val>
                                        </p:tav>
                                      </p:tavLst>
                                    </p:anim>
                                    <p:anim calcmode="lin" valueType="num">
                                      <p:cBhvr>
                                        <p:cTn id="53"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p:bldP spid="22" grpId="0"/>
      <p:bldP spid="23" grpId="0"/>
      <p:bldP spid="24" grpId="0"/>
      <p:bldP spid="25" grpId="0" animBg="1"/>
      <p:bldP spid="26" grpId="0" animBg="1"/>
      <p:bldP spid="27" grpId="0" animBg="1"/>
      <p:bldP spid="2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77516" y="1213651"/>
            <a:ext cx="11100681" cy="11430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Articles are little words that comes before the nouns. There are several types of articles: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definite articles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AD47">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indefinite articles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[a/an/some]</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1D6DE909-5FDA-9B8B-F147-3A472D8A3FEB}"/>
              </a:ext>
            </a:extLst>
          </p:cNvPr>
          <p:cNvSpPr txBox="1"/>
          <p:nvPr/>
        </p:nvSpPr>
        <p:spPr>
          <a:xfrm>
            <a:off x="577516" y="2509198"/>
            <a:ext cx="11100681" cy="397031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Like nouns and adjectives,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articles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are affected by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gender/number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so they must match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gender/number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the noun. Do you remember them all?</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UNOS/UNAS are not compulsory. e.g. Hay [unos] hombres.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Getting the articles accurately in a photo description will secure you communicate clearly, without ambiguity so let’s practise!</a:t>
            </a:r>
          </a:p>
        </p:txBody>
      </p:sp>
      <p:graphicFrame>
        <p:nvGraphicFramePr>
          <p:cNvPr id="16" name="Table 16">
            <a:extLst>
              <a:ext uri="{FF2B5EF4-FFF2-40B4-BE49-F238E27FC236}">
                <a16:creationId xmlns:a16="http://schemas.microsoft.com/office/drawing/2014/main" id="{A578F984-2975-790A-2AB1-733148323D13}"/>
              </a:ext>
            </a:extLst>
          </p:cNvPr>
          <p:cNvGraphicFramePr>
            <a:graphicFrameLocks noGrp="1"/>
          </p:cNvGraphicFramePr>
          <p:nvPr/>
        </p:nvGraphicFramePr>
        <p:xfrm>
          <a:off x="832293" y="3784558"/>
          <a:ext cx="5180124" cy="1371600"/>
        </p:xfrm>
        <a:graphic>
          <a:graphicData uri="http://schemas.openxmlformats.org/drawingml/2006/table">
            <a:tbl>
              <a:tblPr firstRow="1" bandRow="1">
                <a:tableStyleId>{5C22544A-7EE6-4342-B048-85BDC9FD1C3A}</a:tableStyleId>
              </a:tblPr>
              <a:tblGrid>
                <a:gridCol w="1295031">
                  <a:extLst>
                    <a:ext uri="{9D8B030D-6E8A-4147-A177-3AD203B41FA5}">
                      <a16:colId xmlns:a16="http://schemas.microsoft.com/office/drawing/2014/main" val="3410656098"/>
                    </a:ext>
                  </a:extLst>
                </a:gridCol>
                <a:gridCol w="1295031">
                  <a:extLst>
                    <a:ext uri="{9D8B030D-6E8A-4147-A177-3AD203B41FA5}">
                      <a16:colId xmlns:a16="http://schemas.microsoft.com/office/drawing/2014/main" val="2757220759"/>
                    </a:ext>
                  </a:extLst>
                </a:gridCol>
                <a:gridCol w="1295031">
                  <a:extLst>
                    <a:ext uri="{9D8B030D-6E8A-4147-A177-3AD203B41FA5}">
                      <a16:colId xmlns:a16="http://schemas.microsoft.com/office/drawing/2014/main" val="2832060082"/>
                    </a:ext>
                  </a:extLst>
                </a:gridCol>
                <a:gridCol w="1295031">
                  <a:extLst>
                    <a:ext uri="{9D8B030D-6E8A-4147-A177-3AD203B41FA5}">
                      <a16:colId xmlns:a16="http://schemas.microsoft.com/office/drawing/2014/main" val="2364089927"/>
                    </a:ext>
                  </a:extLst>
                </a:gridCol>
              </a:tblGrid>
              <a:tr h="370840">
                <a:tc gridSpan="4">
                  <a:txBody>
                    <a:bodyPr/>
                    <a:lstStyle/>
                    <a:p>
                      <a:pPr algn="ctr"/>
                      <a:r>
                        <a:rPr lang="en-GB" sz="2400" dirty="0"/>
                        <a:t>definite articles [the]</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52613494"/>
                  </a:ext>
                </a:extLst>
              </a:tr>
              <a:tr h="374088">
                <a:tc>
                  <a:txBody>
                    <a:bodyPr/>
                    <a:lstStyle/>
                    <a:p>
                      <a:pPr algn="ctr"/>
                      <a:r>
                        <a:rPr lang="en-GB" sz="2400" dirty="0"/>
                        <a:t>masc.</a:t>
                      </a:r>
                    </a:p>
                  </a:txBody>
                  <a:tcPr/>
                </a:tc>
                <a:tc>
                  <a:txBody>
                    <a:bodyPr/>
                    <a:lstStyle/>
                    <a:p>
                      <a:pPr algn="ctr"/>
                      <a:r>
                        <a:rPr lang="en-GB" sz="2400" dirty="0"/>
                        <a:t>fem.</a:t>
                      </a:r>
                    </a:p>
                  </a:txBody>
                  <a:tcPr/>
                </a:tc>
                <a:tc>
                  <a:txBody>
                    <a:bodyPr/>
                    <a:lstStyle/>
                    <a:p>
                      <a:pPr algn="ctr"/>
                      <a:r>
                        <a:rPr lang="en-GB" sz="2400" dirty="0"/>
                        <a:t>masc. pl.</a:t>
                      </a:r>
                    </a:p>
                  </a:txBody>
                  <a:tcPr/>
                </a:tc>
                <a:tc>
                  <a:txBody>
                    <a:bodyPr/>
                    <a:lstStyle/>
                    <a:p>
                      <a:pPr algn="ctr"/>
                      <a:r>
                        <a:rPr lang="en-GB" sz="2400" dirty="0"/>
                        <a:t>fem. pl.</a:t>
                      </a:r>
                    </a:p>
                  </a:txBody>
                  <a:tcPr/>
                </a:tc>
                <a:extLst>
                  <a:ext uri="{0D108BD9-81ED-4DB2-BD59-A6C34878D82A}">
                    <a16:rowId xmlns:a16="http://schemas.microsoft.com/office/drawing/2014/main" val="2869226884"/>
                  </a:ext>
                </a:extLst>
              </a:tr>
              <a:tr h="370840">
                <a:tc>
                  <a:txBody>
                    <a:bodyPr/>
                    <a:lstStyle/>
                    <a:p>
                      <a:pPr algn="ctr"/>
                      <a:r>
                        <a:rPr lang="en-GB" sz="2400" dirty="0" err="1"/>
                        <a:t>el</a:t>
                      </a:r>
                      <a:endParaRPr lang="en-GB" sz="2400" dirty="0"/>
                    </a:p>
                  </a:txBody>
                  <a:tcPr/>
                </a:tc>
                <a:tc>
                  <a:txBody>
                    <a:bodyPr/>
                    <a:lstStyle/>
                    <a:p>
                      <a:pPr algn="ctr"/>
                      <a:r>
                        <a:rPr lang="en-GB" sz="2400" dirty="0"/>
                        <a:t>la</a:t>
                      </a:r>
                    </a:p>
                  </a:txBody>
                  <a:tcPr/>
                </a:tc>
                <a:tc>
                  <a:txBody>
                    <a:bodyPr/>
                    <a:lstStyle/>
                    <a:p>
                      <a:pPr algn="ctr"/>
                      <a:r>
                        <a:rPr lang="en-GB" sz="2400" dirty="0" err="1"/>
                        <a:t>los</a:t>
                      </a:r>
                      <a:endParaRPr lang="en-GB" sz="2400" dirty="0"/>
                    </a:p>
                  </a:txBody>
                  <a:tcPr/>
                </a:tc>
                <a:tc>
                  <a:txBody>
                    <a:bodyPr/>
                    <a:lstStyle/>
                    <a:p>
                      <a:pPr algn="ctr"/>
                      <a:r>
                        <a:rPr lang="en-GB" sz="2400" dirty="0"/>
                        <a:t>las</a:t>
                      </a:r>
                    </a:p>
                  </a:txBody>
                  <a:tcPr/>
                </a:tc>
                <a:extLst>
                  <a:ext uri="{0D108BD9-81ED-4DB2-BD59-A6C34878D82A}">
                    <a16:rowId xmlns:a16="http://schemas.microsoft.com/office/drawing/2014/main" val="2214997268"/>
                  </a:ext>
                </a:extLst>
              </a:tr>
            </a:tbl>
          </a:graphicData>
        </a:graphic>
      </p:graphicFrame>
      <p:graphicFrame>
        <p:nvGraphicFramePr>
          <p:cNvPr id="17" name="Table 16">
            <a:extLst>
              <a:ext uri="{FF2B5EF4-FFF2-40B4-BE49-F238E27FC236}">
                <a16:creationId xmlns:a16="http://schemas.microsoft.com/office/drawing/2014/main" id="{BAB759C4-305D-78DE-4F38-101FF41991BD}"/>
              </a:ext>
            </a:extLst>
          </p:cNvPr>
          <p:cNvGraphicFramePr>
            <a:graphicFrameLocks noGrp="1"/>
          </p:cNvGraphicFramePr>
          <p:nvPr/>
        </p:nvGraphicFramePr>
        <p:xfrm>
          <a:off x="6334301" y="3784558"/>
          <a:ext cx="5180124" cy="1371600"/>
        </p:xfrm>
        <a:graphic>
          <a:graphicData uri="http://schemas.openxmlformats.org/drawingml/2006/table">
            <a:tbl>
              <a:tblPr firstRow="1" bandRow="1">
                <a:tableStyleId>{93296810-A885-4BE3-A3E7-6D5BEEA58F35}</a:tableStyleId>
              </a:tblPr>
              <a:tblGrid>
                <a:gridCol w="1295031">
                  <a:extLst>
                    <a:ext uri="{9D8B030D-6E8A-4147-A177-3AD203B41FA5}">
                      <a16:colId xmlns:a16="http://schemas.microsoft.com/office/drawing/2014/main" val="3410656098"/>
                    </a:ext>
                  </a:extLst>
                </a:gridCol>
                <a:gridCol w="1295031">
                  <a:extLst>
                    <a:ext uri="{9D8B030D-6E8A-4147-A177-3AD203B41FA5}">
                      <a16:colId xmlns:a16="http://schemas.microsoft.com/office/drawing/2014/main" val="2757220759"/>
                    </a:ext>
                  </a:extLst>
                </a:gridCol>
                <a:gridCol w="1295031">
                  <a:extLst>
                    <a:ext uri="{9D8B030D-6E8A-4147-A177-3AD203B41FA5}">
                      <a16:colId xmlns:a16="http://schemas.microsoft.com/office/drawing/2014/main" val="2832060082"/>
                    </a:ext>
                  </a:extLst>
                </a:gridCol>
                <a:gridCol w="1295031">
                  <a:extLst>
                    <a:ext uri="{9D8B030D-6E8A-4147-A177-3AD203B41FA5}">
                      <a16:colId xmlns:a16="http://schemas.microsoft.com/office/drawing/2014/main" val="2047009108"/>
                    </a:ext>
                  </a:extLst>
                </a:gridCol>
              </a:tblGrid>
              <a:tr h="370840">
                <a:tc gridSpan="4">
                  <a:txBody>
                    <a:bodyPr/>
                    <a:lstStyle/>
                    <a:p>
                      <a:pPr algn="ctr"/>
                      <a:r>
                        <a:rPr lang="en-GB" sz="2400" dirty="0"/>
                        <a:t>indefinite articles [a/an/some]</a:t>
                      </a:r>
                    </a:p>
                  </a:txBody>
                  <a:tcPr/>
                </a:tc>
                <a:tc hMerge="1">
                  <a:txBody>
                    <a:bodyPr/>
                    <a:lstStyle/>
                    <a:p>
                      <a:endParaRPr lang="en-GB" dirty="0"/>
                    </a:p>
                  </a:txBody>
                  <a:tcPr/>
                </a:tc>
                <a:tc hMerge="1">
                  <a:txBody>
                    <a:bodyPr/>
                    <a:lstStyle/>
                    <a:p>
                      <a:endParaRPr lang="en-GB" dirty="0"/>
                    </a:p>
                  </a:txBody>
                  <a:tcPr/>
                </a:tc>
                <a:tc hMerge="1">
                  <a:txBody>
                    <a:bodyPr/>
                    <a:lstStyle/>
                    <a:p>
                      <a:pPr algn="ctr"/>
                      <a:endParaRPr lang="en-GB" sz="2400" dirty="0"/>
                    </a:p>
                  </a:txBody>
                  <a:tcPr/>
                </a:tc>
                <a:extLst>
                  <a:ext uri="{0D108BD9-81ED-4DB2-BD59-A6C34878D82A}">
                    <a16:rowId xmlns:a16="http://schemas.microsoft.com/office/drawing/2014/main" val="3352613494"/>
                  </a:ext>
                </a:extLst>
              </a:tr>
              <a:tr h="370840">
                <a:tc>
                  <a:txBody>
                    <a:bodyPr/>
                    <a:lstStyle/>
                    <a:p>
                      <a:pPr algn="ctr"/>
                      <a:r>
                        <a:rPr lang="en-GB" sz="2400" dirty="0"/>
                        <a:t>masc.</a:t>
                      </a:r>
                    </a:p>
                  </a:txBody>
                  <a:tcPr/>
                </a:tc>
                <a:tc>
                  <a:txBody>
                    <a:bodyPr/>
                    <a:lstStyle/>
                    <a:p>
                      <a:pPr algn="ctr"/>
                      <a:r>
                        <a:rPr lang="en-GB" sz="2400" dirty="0"/>
                        <a:t>fem.</a:t>
                      </a:r>
                    </a:p>
                  </a:txBody>
                  <a:tcPr/>
                </a:tc>
                <a:tc>
                  <a:txBody>
                    <a:bodyPr/>
                    <a:lstStyle/>
                    <a:p>
                      <a:pPr algn="ctr"/>
                      <a:r>
                        <a:rPr lang="en-GB" sz="2400" dirty="0"/>
                        <a:t>masc. pl.</a:t>
                      </a:r>
                    </a:p>
                  </a:txBody>
                  <a:tcPr/>
                </a:tc>
                <a:tc>
                  <a:txBody>
                    <a:bodyPr/>
                    <a:lstStyle/>
                    <a:p>
                      <a:pPr algn="ctr"/>
                      <a:r>
                        <a:rPr lang="en-GB" sz="2400" dirty="0"/>
                        <a:t>fem. pl.</a:t>
                      </a:r>
                    </a:p>
                  </a:txBody>
                  <a:tcPr/>
                </a:tc>
                <a:extLst>
                  <a:ext uri="{0D108BD9-81ED-4DB2-BD59-A6C34878D82A}">
                    <a16:rowId xmlns:a16="http://schemas.microsoft.com/office/drawing/2014/main" val="2869226884"/>
                  </a:ext>
                </a:extLst>
              </a:tr>
              <a:tr h="370840">
                <a:tc>
                  <a:txBody>
                    <a:bodyPr/>
                    <a:lstStyle/>
                    <a:p>
                      <a:pPr algn="ctr"/>
                      <a:r>
                        <a:rPr lang="en-GB" sz="2400" dirty="0"/>
                        <a:t>un</a:t>
                      </a:r>
                    </a:p>
                  </a:txBody>
                  <a:tcPr/>
                </a:tc>
                <a:tc>
                  <a:txBody>
                    <a:bodyPr/>
                    <a:lstStyle/>
                    <a:p>
                      <a:pPr algn="ctr"/>
                      <a:r>
                        <a:rPr lang="en-GB" sz="2400" dirty="0" err="1"/>
                        <a:t>una</a:t>
                      </a:r>
                      <a:endParaRPr lang="en-GB" sz="2400" dirty="0"/>
                    </a:p>
                  </a:txBody>
                  <a:tcPr/>
                </a:tc>
                <a:tc>
                  <a:txBody>
                    <a:bodyPr/>
                    <a:lstStyle/>
                    <a:p>
                      <a:pPr algn="ctr"/>
                      <a:r>
                        <a:rPr lang="en-GB" sz="2400" dirty="0"/>
                        <a:t>[</a:t>
                      </a:r>
                      <a:r>
                        <a:rPr lang="en-GB" sz="2400" dirty="0" err="1"/>
                        <a:t>unos</a:t>
                      </a:r>
                      <a:r>
                        <a:rPr lang="en-GB" sz="2400" dirty="0"/>
                        <a:t>]</a:t>
                      </a:r>
                    </a:p>
                  </a:txBody>
                  <a:tcPr/>
                </a:tc>
                <a:tc>
                  <a:txBody>
                    <a:bodyPr/>
                    <a:lstStyle/>
                    <a:p>
                      <a:pPr algn="ctr"/>
                      <a:r>
                        <a:rPr lang="en-GB" sz="2400" dirty="0"/>
                        <a:t>[</a:t>
                      </a:r>
                      <a:r>
                        <a:rPr lang="en-GB" sz="2400" dirty="0" err="1"/>
                        <a:t>unas</a:t>
                      </a:r>
                      <a:r>
                        <a:rPr lang="en-GB" sz="2400" dirty="0"/>
                        <a:t>]</a:t>
                      </a:r>
                    </a:p>
                  </a:txBody>
                  <a:tcPr/>
                </a:tc>
                <a:extLst>
                  <a:ext uri="{0D108BD9-81ED-4DB2-BD59-A6C34878D82A}">
                    <a16:rowId xmlns:a16="http://schemas.microsoft.com/office/drawing/2014/main" val="2214997268"/>
                  </a:ext>
                </a:extLst>
              </a:tr>
            </a:tbl>
          </a:graphicData>
        </a:graphic>
      </p:graphicFrame>
      <p:sp>
        <p:nvSpPr>
          <p:cNvPr id="18" name="Rectangle 17">
            <a:extLst>
              <a:ext uri="{FF2B5EF4-FFF2-40B4-BE49-F238E27FC236}">
                <a16:creationId xmlns:a16="http://schemas.microsoft.com/office/drawing/2014/main" id="{2946C34E-D313-03CC-E153-2AC35BF6D250}"/>
              </a:ext>
            </a:extLst>
          </p:cNvPr>
          <p:cNvSpPr/>
          <p:nvPr/>
        </p:nvSpPr>
        <p:spPr>
          <a:xfrm>
            <a:off x="1120662" y="4729206"/>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42B64B8-3665-1362-E39F-8A5C7873713C}"/>
              </a:ext>
            </a:extLst>
          </p:cNvPr>
          <p:cNvSpPr/>
          <p:nvPr/>
        </p:nvSpPr>
        <p:spPr>
          <a:xfrm>
            <a:off x="2413885" y="4726778"/>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ECE4D8C-5866-8FC8-8942-EBDDE31F2736}"/>
              </a:ext>
            </a:extLst>
          </p:cNvPr>
          <p:cNvSpPr/>
          <p:nvPr/>
        </p:nvSpPr>
        <p:spPr>
          <a:xfrm>
            <a:off x="3707108" y="4725564"/>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8A747B1-CF27-55FC-FF3B-88DE5978F524}"/>
              </a:ext>
            </a:extLst>
          </p:cNvPr>
          <p:cNvSpPr/>
          <p:nvPr/>
        </p:nvSpPr>
        <p:spPr>
          <a:xfrm>
            <a:off x="5000331" y="4723136"/>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5B52AAD-931E-A5E4-DC0B-E2DE4248337A}"/>
              </a:ext>
            </a:extLst>
          </p:cNvPr>
          <p:cNvSpPr/>
          <p:nvPr/>
        </p:nvSpPr>
        <p:spPr>
          <a:xfrm>
            <a:off x="6732947" y="4738425"/>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31EB68F6-02DC-9321-C38C-B59DA03B716B}"/>
              </a:ext>
            </a:extLst>
          </p:cNvPr>
          <p:cNvSpPr/>
          <p:nvPr/>
        </p:nvSpPr>
        <p:spPr>
          <a:xfrm>
            <a:off x="8026170" y="4735997"/>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337FCB0-933A-D315-0730-1FF88DBD3FD4}"/>
              </a:ext>
            </a:extLst>
          </p:cNvPr>
          <p:cNvSpPr/>
          <p:nvPr/>
        </p:nvSpPr>
        <p:spPr>
          <a:xfrm>
            <a:off x="9172703" y="4727792"/>
            <a:ext cx="866647" cy="351167"/>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40874C-4AEB-9656-1153-AF71F53C5BD9}"/>
              </a:ext>
            </a:extLst>
          </p:cNvPr>
          <p:cNvSpPr/>
          <p:nvPr/>
        </p:nvSpPr>
        <p:spPr>
          <a:xfrm>
            <a:off x="10411707" y="4727792"/>
            <a:ext cx="866647" cy="351167"/>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6" grpId="0" animBg="1"/>
      <p:bldP spid="27" grpId="0" animBg="1"/>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description, you should use </a:t>
            </a:r>
            <a:r>
              <a:rPr kumimoji="0" lang="fr-CA" sz="2400" b="1" i="0" u="none" strike="noStrike" kern="1200" cap="none" spc="0" normalizeH="0" baseline="0" noProof="1">
                <a:ln>
                  <a:noFill/>
                </a:ln>
                <a:solidFill>
                  <a:srgbClr val="70AD47">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indefinite articles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[a/an/some]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Do you remember how to recognise the gender of nouns in Spanish?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sentences below to get full marks:</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Picture 6">
            <a:extLst>
              <a:ext uri="{FF2B5EF4-FFF2-40B4-BE49-F238E27FC236}">
                <a16:creationId xmlns:a16="http://schemas.microsoft.com/office/drawing/2014/main" id="{7282C930-3DCE-AF93-68D8-85516ED2CDFA}"/>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564356" y="3429000"/>
            <a:ext cx="4779637" cy="2690253"/>
          </a:xfrm>
          <a:prstGeom prst="rect">
            <a:avLst/>
          </a:prstGeom>
        </p:spPr>
      </p:pic>
      <p:pic>
        <p:nvPicPr>
          <p:cNvPr id="9" name="Picture 8">
            <a:extLst>
              <a:ext uri="{FF2B5EF4-FFF2-40B4-BE49-F238E27FC236}">
                <a16:creationId xmlns:a16="http://schemas.microsoft.com/office/drawing/2014/main" id="{700EBDB7-5613-C9BD-29FD-067AB164C1EA}"/>
              </a:ext>
            </a:extLst>
          </p:cNvPr>
          <p:cNvPicPr>
            <a:picLocks noChangeAspect="1"/>
          </p:cNvPicPr>
          <p:nvPr/>
        </p:nvPicPr>
        <p:blipFill rotWithShape="1">
          <a:blip r:embed="rId9"/>
          <a:srcRect t="54395"/>
          <a:stretch/>
        </p:blipFill>
        <p:spPr>
          <a:xfrm>
            <a:off x="927195" y="3430570"/>
            <a:ext cx="5570201" cy="2696253"/>
          </a:xfrm>
          <a:prstGeom prst="rect">
            <a:avLst/>
          </a:prstGeom>
        </p:spPr>
      </p:pic>
      <p:sp>
        <p:nvSpPr>
          <p:cNvPr id="10" name="TextBox 9">
            <a:extLst>
              <a:ext uri="{FF2B5EF4-FFF2-40B4-BE49-F238E27FC236}">
                <a16:creationId xmlns:a16="http://schemas.microsoft.com/office/drawing/2014/main" id="{AA4E1287-ADD1-3230-EF22-7A4DC7980F00}"/>
              </a:ext>
            </a:extLst>
          </p:cNvPr>
          <p:cNvSpPr txBox="1"/>
          <p:nvPr/>
        </p:nvSpPr>
        <p:spPr>
          <a:xfrm>
            <a:off x="1665773" y="3590902"/>
            <a:ext cx="4569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hay</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mesa.</a:t>
            </a:r>
          </a:p>
        </p:txBody>
      </p:sp>
      <p:sp>
        <p:nvSpPr>
          <p:cNvPr id="15" name="TextBox 14">
            <a:extLst>
              <a:ext uri="{FF2B5EF4-FFF2-40B4-BE49-F238E27FC236}">
                <a16:creationId xmlns:a16="http://schemas.microsoft.com/office/drawing/2014/main" id="{3518F20B-EF0C-2B2B-2535-C5776A43D7C0}"/>
              </a:ext>
            </a:extLst>
          </p:cNvPr>
          <p:cNvSpPr txBox="1"/>
          <p:nvPr/>
        </p:nvSpPr>
        <p:spPr>
          <a:xfrm>
            <a:off x="1640871" y="4248683"/>
            <a:ext cx="4740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hay</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sillas.</a:t>
            </a:r>
          </a:p>
        </p:txBody>
      </p:sp>
      <p:sp>
        <p:nvSpPr>
          <p:cNvPr id="28" name="TextBox 27">
            <a:extLst>
              <a:ext uri="{FF2B5EF4-FFF2-40B4-BE49-F238E27FC236}">
                <a16:creationId xmlns:a16="http://schemas.microsoft.com/office/drawing/2014/main" id="{25ABEC2D-D7FB-9D95-52E5-4E0037B1E217}"/>
              </a:ext>
            </a:extLst>
          </p:cNvPr>
          <p:cNvSpPr txBox="1"/>
          <p:nvPr/>
        </p:nvSpPr>
        <p:spPr>
          <a:xfrm>
            <a:off x="1665773" y="4902839"/>
            <a:ext cx="471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hay</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jarrón</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3204C648-DCDE-C2DC-3FCE-203E14DE9FF7}"/>
              </a:ext>
            </a:extLst>
          </p:cNvPr>
          <p:cNvSpPr txBox="1"/>
          <p:nvPr/>
        </p:nvSpPr>
        <p:spPr>
          <a:xfrm>
            <a:off x="1640871" y="5560620"/>
            <a:ext cx="4923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hay</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ventana</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92731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description, you should use </a:t>
            </a:r>
            <a:r>
              <a:rPr kumimoji="0" lang="fr-CA" sz="2400" b="1" i="0" u="none" strike="noStrike" kern="1200" cap="none" spc="0" normalizeH="0" baseline="0" noProof="1">
                <a:ln>
                  <a:noFill/>
                </a:ln>
                <a:solidFill>
                  <a:srgbClr val="70AD47">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indefinite articles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[a/an]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Do you remember how to recognise the gender of nouns in Spanish?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sentences below to get full marks:</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Picture 6">
            <a:extLst>
              <a:ext uri="{FF2B5EF4-FFF2-40B4-BE49-F238E27FC236}">
                <a16:creationId xmlns:a16="http://schemas.microsoft.com/office/drawing/2014/main" id="{7282C930-3DCE-AF93-68D8-85516ED2CDFA}"/>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564356" y="3429000"/>
            <a:ext cx="4779637" cy="2690253"/>
          </a:xfrm>
          <a:prstGeom prst="rect">
            <a:avLst/>
          </a:prstGeom>
        </p:spPr>
      </p:pic>
      <p:pic>
        <p:nvPicPr>
          <p:cNvPr id="9" name="Picture 8">
            <a:extLst>
              <a:ext uri="{FF2B5EF4-FFF2-40B4-BE49-F238E27FC236}">
                <a16:creationId xmlns:a16="http://schemas.microsoft.com/office/drawing/2014/main" id="{700EBDB7-5613-C9BD-29FD-067AB164C1EA}"/>
              </a:ext>
            </a:extLst>
          </p:cNvPr>
          <p:cNvPicPr>
            <a:picLocks noChangeAspect="1"/>
          </p:cNvPicPr>
          <p:nvPr/>
        </p:nvPicPr>
        <p:blipFill rotWithShape="1">
          <a:blip r:embed="rId9"/>
          <a:srcRect t="54395"/>
          <a:stretch/>
        </p:blipFill>
        <p:spPr>
          <a:xfrm>
            <a:off x="927195" y="3430570"/>
            <a:ext cx="5570201" cy="2696253"/>
          </a:xfrm>
          <a:prstGeom prst="rect">
            <a:avLst/>
          </a:prstGeom>
        </p:spPr>
      </p:pic>
      <p:sp>
        <p:nvSpPr>
          <p:cNvPr id="10" name="TextBox 9">
            <a:extLst>
              <a:ext uri="{FF2B5EF4-FFF2-40B4-BE49-F238E27FC236}">
                <a16:creationId xmlns:a16="http://schemas.microsoft.com/office/drawing/2014/main" id="{AA4E1287-ADD1-3230-EF22-7A4DC7980F00}"/>
              </a:ext>
            </a:extLst>
          </p:cNvPr>
          <p:cNvSpPr txBox="1"/>
          <p:nvPr/>
        </p:nvSpPr>
        <p:spPr>
          <a:xfrm>
            <a:off x="1665773" y="3590902"/>
            <a:ext cx="4569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hay</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mesa.</a:t>
            </a:r>
          </a:p>
        </p:txBody>
      </p:sp>
      <p:sp>
        <p:nvSpPr>
          <p:cNvPr id="15" name="TextBox 14">
            <a:extLst>
              <a:ext uri="{FF2B5EF4-FFF2-40B4-BE49-F238E27FC236}">
                <a16:creationId xmlns:a16="http://schemas.microsoft.com/office/drawing/2014/main" id="{3518F20B-EF0C-2B2B-2535-C5776A43D7C0}"/>
              </a:ext>
            </a:extLst>
          </p:cNvPr>
          <p:cNvSpPr txBox="1"/>
          <p:nvPr/>
        </p:nvSpPr>
        <p:spPr>
          <a:xfrm>
            <a:off x="1640871" y="4248683"/>
            <a:ext cx="4740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hay</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sillas.</a:t>
            </a:r>
          </a:p>
        </p:txBody>
      </p:sp>
      <p:sp>
        <p:nvSpPr>
          <p:cNvPr id="28" name="TextBox 27">
            <a:extLst>
              <a:ext uri="{FF2B5EF4-FFF2-40B4-BE49-F238E27FC236}">
                <a16:creationId xmlns:a16="http://schemas.microsoft.com/office/drawing/2014/main" id="{25ABEC2D-D7FB-9D95-52E5-4E0037B1E217}"/>
              </a:ext>
            </a:extLst>
          </p:cNvPr>
          <p:cNvSpPr txBox="1"/>
          <p:nvPr/>
        </p:nvSpPr>
        <p:spPr>
          <a:xfrm>
            <a:off x="1665773" y="4902839"/>
            <a:ext cx="471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hay</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jarrón</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3204C648-DCDE-C2DC-3FCE-203E14DE9FF7}"/>
              </a:ext>
            </a:extLst>
          </p:cNvPr>
          <p:cNvSpPr txBox="1"/>
          <p:nvPr/>
        </p:nvSpPr>
        <p:spPr>
          <a:xfrm>
            <a:off x="1640871" y="5560620"/>
            <a:ext cx="4923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hay</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ventana</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8739B176-1164-D956-45F0-71AD291AB63B}"/>
              </a:ext>
            </a:extLst>
          </p:cNvPr>
          <p:cNvSpPr txBox="1"/>
          <p:nvPr/>
        </p:nvSpPr>
        <p:spPr>
          <a:xfrm>
            <a:off x="1371600" y="404381"/>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6" name="TextBox 5">
            <a:extLst>
              <a:ext uri="{FF2B5EF4-FFF2-40B4-BE49-F238E27FC236}">
                <a16:creationId xmlns:a16="http://schemas.microsoft.com/office/drawing/2014/main" id="{780E0EB8-0520-8582-0928-968965645AB8}"/>
              </a:ext>
            </a:extLst>
          </p:cNvPr>
          <p:cNvSpPr txBox="1"/>
          <p:nvPr/>
        </p:nvSpPr>
        <p:spPr>
          <a:xfrm>
            <a:off x="3413520" y="3590901"/>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una</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8E3D20C-60A1-CA78-90FE-4D73EAEA99A7}"/>
              </a:ext>
            </a:extLst>
          </p:cNvPr>
          <p:cNvSpPr txBox="1"/>
          <p:nvPr/>
        </p:nvSpPr>
        <p:spPr>
          <a:xfrm>
            <a:off x="3413520" y="4198538"/>
            <a:ext cx="10441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unas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F77E8CB0-3201-12C4-77E5-A2E3E3529A5F}"/>
              </a:ext>
            </a:extLst>
          </p:cNvPr>
          <p:cNvSpPr txBox="1"/>
          <p:nvPr/>
        </p:nvSpPr>
        <p:spPr>
          <a:xfrm>
            <a:off x="3413520" y="4884870"/>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un</a:t>
            </a:r>
          </a:p>
        </p:txBody>
      </p:sp>
      <p:sp>
        <p:nvSpPr>
          <p:cNvPr id="18" name="TextBox 17">
            <a:extLst>
              <a:ext uri="{FF2B5EF4-FFF2-40B4-BE49-F238E27FC236}">
                <a16:creationId xmlns:a16="http://schemas.microsoft.com/office/drawing/2014/main" id="{640975DD-8F13-EEF7-C7DF-104E33E09436}"/>
              </a:ext>
            </a:extLst>
          </p:cNvPr>
          <p:cNvSpPr txBox="1"/>
          <p:nvPr/>
        </p:nvSpPr>
        <p:spPr>
          <a:xfrm>
            <a:off x="3413520" y="5555644"/>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una</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24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28050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express your opinion, you usually use the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definite articles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This is particularly important in Q2 [40-word].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sentences below to get full marks:</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5" name="TextBox 4">
            <a:extLst>
              <a:ext uri="{FF2B5EF4-FFF2-40B4-BE49-F238E27FC236}">
                <a16:creationId xmlns:a16="http://schemas.microsoft.com/office/drawing/2014/main" id="{99708FEE-1D2D-60BA-D957-E0BD3899933A}"/>
              </a:ext>
            </a:extLst>
          </p:cNvPr>
          <p:cNvSpPr txBox="1"/>
          <p:nvPr/>
        </p:nvSpPr>
        <p:spPr>
          <a:xfrm>
            <a:off x="641446" y="2977739"/>
            <a:ext cx="4503760" cy="3016210"/>
          </a:xfrm>
          <a:prstGeom prst="rect">
            <a:avLst/>
          </a:prstGeom>
          <a:solidFill>
            <a:schemeClr val="bg1"/>
          </a:solidFill>
          <a:ln>
            <a:solidFill>
              <a:schemeClr val="tx2"/>
            </a:solidFill>
          </a:ln>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22222"/>
                </a:solidFill>
                <a:effectLst/>
                <a:uLnTx/>
                <a:uFillTx/>
                <a:latin typeface="Calibri" panose="020F0502020204030204"/>
                <a:ea typeface="+mn-ea"/>
                <a:cs typeface="+mn-cs"/>
              </a:rPr>
              <a:t>Estás escribiendo un blog sobre tu insti. Menciona:
• Tu asignatura favorita
• las reglas
• el uniforme escolar
• el día escolar
Escribe unas 40 palabras en </a:t>
            </a:r>
            <a:r>
              <a:rPr kumimoji="0" lang="es-ES" sz="2000" b="0" i="0" u="none" strike="noStrike" kern="1200" cap="none" spc="0" normalizeH="0" baseline="0" noProof="0" dirty="0" err="1">
                <a:ln>
                  <a:noFill/>
                </a:ln>
                <a:solidFill>
                  <a:srgbClr val="222222"/>
                </a:solidFill>
                <a:effectLst/>
                <a:uLnTx/>
                <a:uFillTx/>
                <a:latin typeface="Calibri" panose="020F0502020204030204"/>
                <a:ea typeface="+mn-ea"/>
                <a:cs typeface="+mn-cs"/>
              </a:rPr>
              <a:t>espa</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ñol</a:t>
            </a:r>
            <a:r>
              <a:rPr kumimoji="0" lang="es-ES" sz="2000" b="0" i="0" u="none" strike="noStrike" kern="1200" cap="none" spc="0" normalizeH="0" baseline="0" noProof="0" dirty="0">
                <a:ln>
                  <a:noFill/>
                </a:ln>
                <a:solidFill>
                  <a:srgbClr val="222222"/>
                </a:solidFill>
                <a:effectLst/>
                <a:uLnTx/>
                <a:uFillTx/>
                <a:latin typeface="Calibri" panose="020F0502020204030204"/>
                <a:ea typeface="+mn-ea"/>
                <a:cs typeface="+mn-cs"/>
              </a:rPr>
              <a:t>.</a:t>
            </a:r>
            <a:endParaRPr kumimoji="0" lang="fr-FR" sz="2000" b="1" i="0" u="none" strike="noStrike" kern="1200" cap="none" spc="0" normalizeH="0" baseline="0" noProof="0" dirty="0">
              <a:ln>
                <a:noFill/>
              </a:ln>
              <a:solidFill>
                <a:srgbClr val="222222"/>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6302FB-2265-632A-4FB5-A7DF895C0B6B}"/>
              </a:ext>
            </a:extLst>
          </p:cNvPr>
          <p:cNvSpPr txBox="1"/>
          <p:nvPr/>
        </p:nvSpPr>
        <p:spPr>
          <a:xfrm>
            <a:off x="5212166" y="2977739"/>
            <a:ext cx="6338388" cy="267765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Mi asignatura favorita es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 sz="2400" b="0" i="1" u="none" strike="noStrike" kern="1200" cap="none" spc="0" normalizeH="0" baseline="0" noProof="0" dirty="0" err="1">
                <a:ln>
                  <a:noFill/>
                </a:ln>
                <a:solidFill>
                  <a:srgbClr val="002060"/>
                </a:solidFill>
                <a:effectLst/>
                <a:uLnTx/>
                <a:uFillTx/>
                <a:latin typeface="Calibri" panose="020F0502020204030204"/>
                <a:ea typeface="+mn-ea"/>
                <a:cs typeface="+mn-cs"/>
              </a:rPr>
              <a:t>espa</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ñol</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Me encanta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 sz="2400" b="0" i="1" u="none" strike="noStrike" kern="1200" cap="none" spc="0" normalizeH="0" baseline="0" noProof="0" dirty="0" err="1">
                <a:ln>
                  <a:noFill/>
                </a:ln>
                <a:solidFill>
                  <a:srgbClr val="002060"/>
                </a:solidFill>
                <a:effectLst/>
                <a:uLnTx/>
                <a:uFillTx/>
                <a:latin typeface="Calibri" panose="020F0502020204030204"/>
                <a:ea typeface="+mn-ea"/>
                <a:cs typeface="+mn-cs"/>
              </a:rPr>
              <a:t>espa</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ñol</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porque es interesante.
Sin embargo, odio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reglas porque son muy estrictas.
Me gusta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uniforme escolar porque es cómodo y práctico.
Creo que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día escolar es largo y aburrido.</a:t>
            </a:r>
            <a:endPar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1359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22510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express your opinion, you usually use the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definite articles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sentences below to get full marks:</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5" name="TextBox 4">
            <a:extLst>
              <a:ext uri="{FF2B5EF4-FFF2-40B4-BE49-F238E27FC236}">
                <a16:creationId xmlns:a16="http://schemas.microsoft.com/office/drawing/2014/main" id="{99708FEE-1D2D-60BA-D957-E0BD3899933A}"/>
              </a:ext>
            </a:extLst>
          </p:cNvPr>
          <p:cNvSpPr txBox="1"/>
          <p:nvPr/>
        </p:nvSpPr>
        <p:spPr>
          <a:xfrm>
            <a:off x="641447" y="2436490"/>
            <a:ext cx="4503760" cy="3016210"/>
          </a:xfrm>
          <a:prstGeom prst="rect">
            <a:avLst/>
          </a:prstGeom>
          <a:solidFill>
            <a:schemeClr val="bg1"/>
          </a:solidFill>
          <a:ln>
            <a:solidFill>
              <a:schemeClr val="tx2"/>
            </a:solidFill>
          </a:ln>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22222"/>
                </a:solidFill>
                <a:effectLst/>
                <a:uLnTx/>
                <a:uFillTx/>
                <a:latin typeface="Calibri" panose="020F0502020204030204"/>
                <a:ea typeface="+mn-ea"/>
                <a:cs typeface="+mn-cs"/>
              </a:rPr>
              <a:t>Estás escribiendo un blog sobre tu insti. Menciona:
• Tu asignatura favorita
• las reglas
• el uniforme escolar
• el día escolar
Escribe unas 40 palabras en </a:t>
            </a:r>
            <a:r>
              <a:rPr kumimoji="0" lang="es-ES" sz="2000" b="0" i="0" u="none" strike="noStrike" kern="1200" cap="none" spc="0" normalizeH="0" baseline="0" noProof="0" dirty="0" err="1">
                <a:ln>
                  <a:noFill/>
                </a:ln>
                <a:solidFill>
                  <a:srgbClr val="222222"/>
                </a:solidFill>
                <a:effectLst/>
                <a:uLnTx/>
                <a:uFillTx/>
                <a:latin typeface="Calibri" panose="020F0502020204030204"/>
                <a:ea typeface="+mn-ea"/>
                <a:cs typeface="+mn-cs"/>
              </a:rPr>
              <a:t>espa</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ñol</a:t>
            </a:r>
            <a:r>
              <a:rPr kumimoji="0" lang="es-ES" sz="2000" b="0" i="0" u="none" strike="noStrike" kern="1200" cap="none" spc="0" normalizeH="0" baseline="0" noProof="0" dirty="0">
                <a:ln>
                  <a:noFill/>
                </a:ln>
                <a:solidFill>
                  <a:srgbClr val="222222"/>
                </a:solidFill>
                <a:effectLst/>
                <a:uLnTx/>
                <a:uFillTx/>
                <a:latin typeface="Calibri" panose="020F0502020204030204"/>
                <a:ea typeface="+mn-ea"/>
                <a:cs typeface="+mn-cs"/>
              </a:rPr>
              <a:t>.</a:t>
            </a:r>
            <a:endParaRPr kumimoji="0" lang="fr-FR" sz="2000" b="1" i="0" u="none" strike="noStrike" kern="1200" cap="none" spc="0" normalizeH="0" baseline="0" noProof="0" dirty="0">
              <a:ln>
                <a:noFill/>
              </a:ln>
              <a:solidFill>
                <a:srgbClr val="222222"/>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6302FB-2265-632A-4FB5-A7DF895C0B6B}"/>
              </a:ext>
            </a:extLst>
          </p:cNvPr>
          <p:cNvSpPr txBox="1"/>
          <p:nvPr/>
        </p:nvSpPr>
        <p:spPr>
          <a:xfrm>
            <a:off x="5212167" y="2436490"/>
            <a:ext cx="6338388" cy="2677656"/>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Mi asignatura favorita es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 sz="2400" b="0" i="1" u="none" strike="noStrike" kern="1200" cap="none" spc="0" normalizeH="0" baseline="0" noProof="0" dirty="0" err="1">
                <a:ln>
                  <a:noFill/>
                </a:ln>
                <a:solidFill>
                  <a:srgbClr val="002060"/>
                </a:solidFill>
                <a:effectLst/>
                <a:uLnTx/>
                <a:uFillTx/>
                <a:latin typeface="Calibri" panose="020F0502020204030204"/>
                <a:ea typeface="+mn-ea"/>
                <a:cs typeface="+mn-cs"/>
              </a:rPr>
              <a:t>espa</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ñol</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Me encanta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 sz="2400" b="0" i="1" u="none" strike="noStrike" kern="1200" cap="none" spc="0" normalizeH="0" baseline="0" noProof="0" dirty="0" err="1">
                <a:ln>
                  <a:noFill/>
                </a:ln>
                <a:solidFill>
                  <a:srgbClr val="002060"/>
                </a:solidFill>
                <a:effectLst/>
                <a:uLnTx/>
                <a:uFillTx/>
                <a:latin typeface="Calibri" panose="020F0502020204030204"/>
                <a:ea typeface="+mn-ea"/>
                <a:cs typeface="+mn-cs"/>
              </a:rPr>
              <a:t>espa</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ñol</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porque es interesante.
Sin embargo, odio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reglas porque son muy estrictas.
Me gusta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uniforme escolar porque es cómodo y práctico.
Creo que </a:t>
            </a:r>
            <a:r>
              <a:rPr kumimoji="0" lang="es-ES"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es-ES" sz="2400" b="0" i="1" u="none" strike="noStrike" kern="1200" cap="none" spc="0" normalizeH="0" baseline="0" noProof="0" dirty="0">
                <a:ln>
                  <a:noFill/>
                </a:ln>
                <a:solidFill>
                  <a:srgbClr val="002060"/>
                </a:solidFill>
                <a:effectLst/>
                <a:uLnTx/>
                <a:uFillTx/>
                <a:latin typeface="Calibri" panose="020F0502020204030204"/>
                <a:ea typeface="+mn-ea"/>
                <a:cs typeface="+mn-cs"/>
              </a:rPr>
              <a:t> día escolar es largo y aburrido.</a:t>
            </a:r>
            <a:endPar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B0A8696-3FB4-BAD3-B705-87FB6A9A863B}"/>
              </a:ext>
            </a:extLst>
          </p:cNvPr>
          <p:cNvSpPr txBox="1"/>
          <p:nvPr/>
        </p:nvSpPr>
        <p:spPr>
          <a:xfrm>
            <a:off x="1371600" y="404381"/>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9" name="TextBox 8">
            <a:extLst>
              <a:ext uri="{FF2B5EF4-FFF2-40B4-BE49-F238E27FC236}">
                <a16:creationId xmlns:a16="http://schemas.microsoft.com/office/drawing/2014/main" id="{32B0E22D-2890-95B8-6287-4F0DE6A292E9}"/>
              </a:ext>
            </a:extLst>
          </p:cNvPr>
          <p:cNvSpPr txBox="1"/>
          <p:nvPr/>
        </p:nvSpPr>
        <p:spPr>
          <a:xfrm>
            <a:off x="8483611" y="2450867"/>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a:t>
            </a:r>
          </a:p>
        </p:txBody>
      </p:sp>
      <p:sp>
        <p:nvSpPr>
          <p:cNvPr id="10" name="TextBox 9">
            <a:extLst>
              <a:ext uri="{FF2B5EF4-FFF2-40B4-BE49-F238E27FC236}">
                <a16:creationId xmlns:a16="http://schemas.microsoft.com/office/drawing/2014/main" id="{253CB1D2-2862-129B-85ED-448676A615A1}"/>
              </a:ext>
            </a:extLst>
          </p:cNvPr>
          <p:cNvSpPr txBox="1"/>
          <p:nvPr/>
        </p:nvSpPr>
        <p:spPr>
          <a:xfrm>
            <a:off x="6437254" y="2803872"/>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a:t>
            </a:r>
          </a:p>
        </p:txBody>
      </p:sp>
      <p:sp>
        <p:nvSpPr>
          <p:cNvPr id="15" name="TextBox 14">
            <a:extLst>
              <a:ext uri="{FF2B5EF4-FFF2-40B4-BE49-F238E27FC236}">
                <a16:creationId xmlns:a16="http://schemas.microsoft.com/office/drawing/2014/main" id="{553C675B-7075-4FF0-CE81-7B587B923D8E}"/>
              </a:ext>
            </a:extLst>
          </p:cNvPr>
          <p:cNvSpPr txBox="1"/>
          <p:nvPr/>
        </p:nvSpPr>
        <p:spPr>
          <a:xfrm>
            <a:off x="7853843" y="3160912"/>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las</a:t>
            </a:r>
          </a:p>
        </p:txBody>
      </p:sp>
      <p:sp>
        <p:nvSpPr>
          <p:cNvPr id="16" name="TextBox 15">
            <a:extLst>
              <a:ext uri="{FF2B5EF4-FFF2-40B4-BE49-F238E27FC236}">
                <a16:creationId xmlns:a16="http://schemas.microsoft.com/office/drawing/2014/main" id="{D75F7136-4B2D-9A6D-BCAA-7EAA18D08D0A}"/>
              </a:ext>
            </a:extLst>
          </p:cNvPr>
          <p:cNvSpPr txBox="1"/>
          <p:nvPr/>
        </p:nvSpPr>
        <p:spPr>
          <a:xfrm>
            <a:off x="6746101" y="3856503"/>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a:t>
            </a:r>
          </a:p>
        </p:txBody>
      </p:sp>
      <p:sp>
        <p:nvSpPr>
          <p:cNvPr id="17" name="TextBox 16">
            <a:extLst>
              <a:ext uri="{FF2B5EF4-FFF2-40B4-BE49-F238E27FC236}">
                <a16:creationId xmlns:a16="http://schemas.microsoft.com/office/drawing/2014/main" id="{F07E332C-3BE4-969F-1D07-60B9ABA3D806}"/>
              </a:ext>
            </a:extLst>
          </p:cNvPr>
          <p:cNvSpPr txBox="1"/>
          <p:nvPr/>
        </p:nvSpPr>
        <p:spPr>
          <a:xfrm>
            <a:off x="6746102" y="4641435"/>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a:t>
            </a:r>
          </a:p>
        </p:txBody>
      </p:sp>
      <p:sp>
        <p:nvSpPr>
          <p:cNvPr id="18" name="TextBox 17">
            <a:extLst>
              <a:ext uri="{FF2B5EF4-FFF2-40B4-BE49-F238E27FC236}">
                <a16:creationId xmlns:a16="http://schemas.microsoft.com/office/drawing/2014/main" id="{0C2F2302-EA90-0998-1ECA-1167B6D61A42}"/>
              </a:ext>
            </a:extLst>
          </p:cNvPr>
          <p:cNvSpPr txBox="1"/>
          <p:nvPr/>
        </p:nvSpPr>
        <p:spPr>
          <a:xfrm>
            <a:off x="641445" y="5452700"/>
            <a:ext cx="11036752" cy="11430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Often, in the Q2 40-word essay, the article will be given to you so you can reuse it. It will give you a clue about the gender/number of the noun.</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5058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17" grpId="0" animBg="1"/>
      <p:bldP spid="18"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following phrases accurately on your mini-whiteboard: </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97C99498-35DE-978D-FB37-560B36009D39}"/>
              </a:ext>
            </a:extLst>
          </p:cNvPr>
          <p:cNvSpPr txBox="1"/>
          <p:nvPr/>
        </p:nvSpPr>
        <p:spPr>
          <a:xfrm>
            <a:off x="884752" y="2239490"/>
            <a:ext cx="2345445"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man</a:t>
            </a:r>
          </a:p>
        </p:txBody>
      </p:sp>
      <p:sp>
        <p:nvSpPr>
          <p:cNvPr id="16" name="TextBox 15">
            <a:extLst>
              <a:ext uri="{FF2B5EF4-FFF2-40B4-BE49-F238E27FC236}">
                <a16:creationId xmlns:a16="http://schemas.microsoft.com/office/drawing/2014/main" id="{BEFB9000-1597-FC51-90F2-ABA6696DBEFA}"/>
              </a:ext>
            </a:extLst>
          </p:cNvPr>
          <p:cNvSpPr txBox="1"/>
          <p:nvPr/>
        </p:nvSpPr>
        <p:spPr>
          <a:xfrm>
            <a:off x="3693603" y="2239490"/>
            <a:ext cx="314503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a man</a:t>
            </a:r>
          </a:p>
        </p:txBody>
      </p:sp>
      <p:sp>
        <p:nvSpPr>
          <p:cNvPr id="17" name="TextBox 16">
            <a:extLst>
              <a:ext uri="{FF2B5EF4-FFF2-40B4-BE49-F238E27FC236}">
                <a16:creationId xmlns:a16="http://schemas.microsoft.com/office/drawing/2014/main" id="{6643466A-606D-BF2C-8D5C-BD24E454E810}"/>
              </a:ext>
            </a:extLst>
          </p:cNvPr>
          <p:cNvSpPr txBox="1"/>
          <p:nvPr/>
        </p:nvSpPr>
        <p:spPr>
          <a:xfrm>
            <a:off x="884752" y="3737624"/>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is a man</a:t>
            </a:r>
          </a:p>
        </p:txBody>
      </p:sp>
      <p:sp>
        <p:nvSpPr>
          <p:cNvPr id="18" name="TextBox 17">
            <a:extLst>
              <a:ext uri="{FF2B5EF4-FFF2-40B4-BE49-F238E27FC236}">
                <a16:creationId xmlns:a16="http://schemas.microsoft.com/office/drawing/2014/main" id="{B8294A1A-C7DA-B466-64CE-2FFEADF4F423}"/>
              </a:ext>
            </a:extLst>
          </p:cNvPr>
          <p:cNvSpPr txBox="1"/>
          <p:nvPr/>
        </p:nvSpPr>
        <p:spPr>
          <a:xfrm>
            <a:off x="7302048" y="2239490"/>
            <a:ext cx="4295670"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some men</a:t>
            </a:r>
          </a:p>
        </p:txBody>
      </p:sp>
      <p:sp>
        <p:nvSpPr>
          <p:cNvPr id="19" name="TextBox 18">
            <a:extLst>
              <a:ext uri="{FF2B5EF4-FFF2-40B4-BE49-F238E27FC236}">
                <a16:creationId xmlns:a16="http://schemas.microsoft.com/office/drawing/2014/main" id="{5E7754EA-02A7-C816-B981-B6E99C4EFA05}"/>
              </a:ext>
            </a:extLst>
          </p:cNvPr>
          <p:cNvSpPr txBox="1"/>
          <p:nvPr/>
        </p:nvSpPr>
        <p:spPr>
          <a:xfrm>
            <a:off x="884751" y="5200025"/>
            <a:ext cx="7972646"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are some men</a:t>
            </a:r>
          </a:p>
        </p:txBody>
      </p:sp>
    </p:spTree>
    <p:extLst>
      <p:ext uri="{BB962C8B-B14F-4D97-AF65-F5344CB8AC3E}">
        <p14:creationId xmlns:p14="http://schemas.microsoft.com/office/powerpoint/2010/main" val="387288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7" grpId="0" animBg="1"/>
      <p:bldP spid="17" grpId="1" animBg="1"/>
      <p:bldP spid="18" grpId="0" animBg="1"/>
      <p:bldP spid="18" grpId="1" animBg="1"/>
      <p:bldP spid="1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following phrases accurately on your mini-whiteboard: </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97C99498-35DE-978D-FB37-560B36009D39}"/>
              </a:ext>
            </a:extLst>
          </p:cNvPr>
          <p:cNvSpPr txBox="1"/>
          <p:nvPr/>
        </p:nvSpPr>
        <p:spPr>
          <a:xfrm>
            <a:off x="884752" y="2239490"/>
            <a:ext cx="2345445"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girl</a:t>
            </a:r>
          </a:p>
        </p:txBody>
      </p:sp>
      <p:sp>
        <p:nvSpPr>
          <p:cNvPr id="16" name="TextBox 15">
            <a:extLst>
              <a:ext uri="{FF2B5EF4-FFF2-40B4-BE49-F238E27FC236}">
                <a16:creationId xmlns:a16="http://schemas.microsoft.com/office/drawing/2014/main" id="{BEFB9000-1597-FC51-90F2-ABA6696DBEFA}"/>
              </a:ext>
            </a:extLst>
          </p:cNvPr>
          <p:cNvSpPr txBox="1"/>
          <p:nvPr/>
        </p:nvSpPr>
        <p:spPr>
          <a:xfrm>
            <a:off x="3693603" y="2239490"/>
            <a:ext cx="314503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a girl</a:t>
            </a:r>
          </a:p>
        </p:txBody>
      </p:sp>
      <p:sp>
        <p:nvSpPr>
          <p:cNvPr id="17" name="TextBox 16">
            <a:extLst>
              <a:ext uri="{FF2B5EF4-FFF2-40B4-BE49-F238E27FC236}">
                <a16:creationId xmlns:a16="http://schemas.microsoft.com/office/drawing/2014/main" id="{6643466A-606D-BF2C-8D5C-BD24E454E810}"/>
              </a:ext>
            </a:extLst>
          </p:cNvPr>
          <p:cNvSpPr txBox="1"/>
          <p:nvPr/>
        </p:nvSpPr>
        <p:spPr>
          <a:xfrm>
            <a:off x="884752" y="3737624"/>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is a girl</a:t>
            </a:r>
          </a:p>
        </p:txBody>
      </p:sp>
      <p:sp>
        <p:nvSpPr>
          <p:cNvPr id="18" name="TextBox 17">
            <a:extLst>
              <a:ext uri="{FF2B5EF4-FFF2-40B4-BE49-F238E27FC236}">
                <a16:creationId xmlns:a16="http://schemas.microsoft.com/office/drawing/2014/main" id="{B8294A1A-C7DA-B466-64CE-2FFEADF4F423}"/>
              </a:ext>
            </a:extLst>
          </p:cNvPr>
          <p:cNvSpPr txBox="1"/>
          <p:nvPr/>
        </p:nvSpPr>
        <p:spPr>
          <a:xfrm>
            <a:off x="7302048" y="2239490"/>
            <a:ext cx="4295670"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some girls</a:t>
            </a:r>
          </a:p>
        </p:txBody>
      </p:sp>
      <p:sp>
        <p:nvSpPr>
          <p:cNvPr id="19" name="TextBox 18">
            <a:extLst>
              <a:ext uri="{FF2B5EF4-FFF2-40B4-BE49-F238E27FC236}">
                <a16:creationId xmlns:a16="http://schemas.microsoft.com/office/drawing/2014/main" id="{5E7754EA-02A7-C816-B981-B6E99C4EFA05}"/>
              </a:ext>
            </a:extLst>
          </p:cNvPr>
          <p:cNvSpPr txBox="1"/>
          <p:nvPr/>
        </p:nvSpPr>
        <p:spPr>
          <a:xfrm>
            <a:off x="884751" y="5200025"/>
            <a:ext cx="8040885"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are some girls</a:t>
            </a:r>
          </a:p>
        </p:txBody>
      </p:sp>
    </p:spTree>
    <p:extLst>
      <p:ext uri="{BB962C8B-B14F-4D97-AF65-F5344CB8AC3E}">
        <p14:creationId xmlns:p14="http://schemas.microsoft.com/office/powerpoint/2010/main" val="398436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7" grpId="0" animBg="1"/>
      <p:bldP spid="17" grpId="1" animBg="1"/>
      <p:bldP spid="18" grpId="0" animBg="1"/>
      <p:bldP spid="18" grpId="1" animBg="1"/>
      <p:bldP spid="1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following phrases accurately on your mini-whiteboard: </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97C99498-35DE-978D-FB37-560B36009D39}"/>
              </a:ext>
            </a:extLst>
          </p:cNvPr>
          <p:cNvSpPr txBox="1"/>
          <p:nvPr/>
        </p:nvSpPr>
        <p:spPr>
          <a:xfrm>
            <a:off x="884752" y="2239490"/>
            <a:ext cx="2345445"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table</a:t>
            </a:r>
          </a:p>
        </p:txBody>
      </p:sp>
      <p:sp>
        <p:nvSpPr>
          <p:cNvPr id="16" name="TextBox 15">
            <a:extLst>
              <a:ext uri="{FF2B5EF4-FFF2-40B4-BE49-F238E27FC236}">
                <a16:creationId xmlns:a16="http://schemas.microsoft.com/office/drawing/2014/main" id="{BEFB9000-1597-FC51-90F2-ABA6696DBEFA}"/>
              </a:ext>
            </a:extLst>
          </p:cNvPr>
          <p:cNvSpPr txBox="1"/>
          <p:nvPr/>
        </p:nvSpPr>
        <p:spPr>
          <a:xfrm>
            <a:off x="3597821" y="2239490"/>
            <a:ext cx="314503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a table</a:t>
            </a:r>
          </a:p>
        </p:txBody>
      </p:sp>
      <p:sp>
        <p:nvSpPr>
          <p:cNvPr id="17" name="TextBox 16">
            <a:extLst>
              <a:ext uri="{FF2B5EF4-FFF2-40B4-BE49-F238E27FC236}">
                <a16:creationId xmlns:a16="http://schemas.microsoft.com/office/drawing/2014/main" id="{6643466A-606D-BF2C-8D5C-BD24E454E810}"/>
              </a:ext>
            </a:extLst>
          </p:cNvPr>
          <p:cNvSpPr txBox="1"/>
          <p:nvPr/>
        </p:nvSpPr>
        <p:spPr>
          <a:xfrm>
            <a:off x="884752" y="3737624"/>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is a table</a:t>
            </a:r>
          </a:p>
        </p:txBody>
      </p:sp>
      <p:sp>
        <p:nvSpPr>
          <p:cNvPr id="18" name="TextBox 17">
            <a:extLst>
              <a:ext uri="{FF2B5EF4-FFF2-40B4-BE49-F238E27FC236}">
                <a16:creationId xmlns:a16="http://schemas.microsoft.com/office/drawing/2014/main" id="{B8294A1A-C7DA-B466-64CE-2FFEADF4F423}"/>
              </a:ext>
            </a:extLst>
          </p:cNvPr>
          <p:cNvSpPr txBox="1"/>
          <p:nvPr/>
        </p:nvSpPr>
        <p:spPr>
          <a:xfrm>
            <a:off x="7110484" y="2239490"/>
            <a:ext cx="4487234"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some table</a:t>
            </a:r>
          </a:p>
        </p:txBody>
      </p:sp>
      <p:sp>
        <p:nvSpPr>
          <p:cNvPr id="19" name="TextBox 18">
            <a:extLst>
              <a:ext uri="{FF2B5EF4-FFF2-40B4-BE49-F238E27FC236}">
                <a16:creationId xmlns:a16="http://schemas.microsoft.com/office/drawing/2014/main" id="{5E7754EA-02A7-C816-B981-B6E99C4EFA05}"/>
              </a:ext>
            </a:extLst>
          </p:cNvPr>
          <p:cNvSpPr txBox="1"/>
          <p:nvPr/>
        </p:nvSpPr>
        <p:spPr>
          <a:xfrm>
            <a:off x="884751" y="5200025"/>
            <a:ext cx="8491261"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are some tables</a:t>
            </a:r>
          </a:p>
        </p:txBody>
      </p:sp>
    </p:spTree>
    <p:extLst>
      <p:ext uri="{BB962C8B-B14F-4D97-AF65-F5344CB8AC3E}">
        <p14:creationId xmlns:p14="http://schemas.microsoft.com/office/powerpoint/2010/main" val="7521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7" grpId="0" animBg="1"/>
      <p:bldP spid="17" grpId="1" animBg="1"/>
      <p:bldP spid="18" grpId="0" animBg="1"/>
      <p:bldP spid="18" grpId="1" animBg="1"/>
      <p:bldP spid="19"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following phrases accurately on your mini-whiteboard: </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97C99498-35DE-978D-FB37-560B36009D39}"/>
              </a:ext>
            </a:extLst>
          </p:cNvPr>
          <p:cNvSpPr txBox="1"/>
          <p:nvPr/>
        </p:nvSpPr>
        <p:spPr>
          <a:xfrm>
            <a:off x="884752" y="2239490"/>
            <a:ext cx="2345445"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chair</a:t>
            </a:r>
          </a:p>
        </p:txBody>
      </p:sp>
      <p:sp>
        <p:nvSpPr>
          <p:cNvPr id="16" name="TextBox 15">
            <a:extLst>
              <a:ext uri="{FF2B5EF4-FFF2-40B4-BE49-F238E27FC236}">
                <a16:creationId xmlns:a16="http://schemas.microsoft.com/office/drawing/2014/main" id="{BEFB9000-1597-FC51-90F2-ABA6696DBEFA}"/>
              </a:ext>
            </a:extLst>
          </p:cNvPr>
          <p:cNvSpPr txBox="1"/>
          <p:nvPr/>
        </p:nvSpPr>
        <p:spPr>
          <a:xfrm>
            <a:off x="3597821" y="2239490"/>
            <a:ext cx="314503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a chair</a:t>
            </a:r>
          </a:p>
        </p:txBody>
      </p:sp>
      <p:sp>
        <p:nvSpPr>
          <p:cNvPr id="17" name="TextBox 16">
            <a:extLst>
              <a:ext uri="{FF2B5EF4-FFF2-40B4-BE49-F238E27FC236}">
                <a16:creationId xmlns:a16="http://schemas.microsoft.com/office/drawing/2014/main" id="{6643466A-606D-BF2C-8D5C-BD24E454E810}"/>
              </a:ext>
            </a:extLst>
          </p:cNvPr>
          <p:cNvSpPr txBox="1"/>
          <p:nvPr/>
        </p:nvSpPr>
        <p:spPr>
          <a:xfrm>
            <a:off x="884752" y="3737624"/>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is a chair</a:t>
            </a:r>
          </a:p>
        </p:txBody>
      </p:sp>
      <p:sp>
        <p:nvSpPr>
          <p:cNvPr id="18" name="TextBox 17">
            <a:extLst>
              <a:ext uri="{FF2B5EF4-FFF2-40B4-BE49-F238E27FC236}">
                <a16:creationId xmlns:a16="http://schemas.microsoft.com/office/drawing/2014/main" id="{B8294A1A-C7DA-B466-64CE-2FFEADF4F423}"/>
              </a:ext>
            </a:extLst>
          </p:cNvPr>
          <p:cNvSpPr txBox="1"/>
          <p:nvPr/>
        </p:nvSpPr>
        <p:spPr>
          <a:xfrm>
            <a:off x="7110484" y="2239490"/>
            <a:ext cx="4487234"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 chair</a:t>
            </a:r>
          </a:p>
        </p:txBody>
      </p:sp>
      <p:sp>
        <p:nvSpPr>
          <p:cNvPr id="19" name="TextBox 18">
            <a:extLst>
              <a:ext uri="{FF2B5EF4-FFF2-40B4-BE49-F238E27FC236}">
                <a16:creationId xmlns:a16="http://schemas.microsoft.com/office/drawing/2014/main" id="{5E7754EA-02A7-C816-B981-B6E99C4EFA05}"/>
              </a:ext>
            </a:extLst>
          </p:cNvPr>
          <p:cNvSpPr txBox="1"/>
          <p:nvPr/>
        </p:nvSpPr>
        <p:spPr>
          <a:xfrm>
            <a:off x="884752" y="5200025"/>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I hate the chair</a:t>
            </a:r>
          </a:p>
        </p:txBody>
      </p:sp>
      <p:sp>
        <p:nvSpPr>
          <p:cNvPr id="5" name="TextBox 4">
            <a:extLst>
              <a:ext uri="{FF2B5EF4-FFF2-40B4-BE49-F238E27FC236}">
                <a16:creationId xmlns:a16="http://schemas.microsoft.com/office/drawing/2014/main" id="{5A3C7F46-2744-70CA-C01D-C27E2CFF9CB7}"/>
              </a:ext>
            </a:extLst>
          </p:cNvPr>
          <p:cNvSpPr txBox="1"/>
          <p:nvPr/>
        </p:nvSpPr>
        <p:spPr>
          <a:xfrm>
            <a:off x="7110485" y="3737624"/>
            <a:ext cx="4487234" cy="2308324"/>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I love the chairs</a:t>
            </a:r>
          </a:p>
        </p:txBody>
      </p:sp>
    </p:spTree>
    <p:extLst>
      <p:ext uri="{BB962C8B-B14F-4D97-AF65-F5344CB8AC3E}">
        <p14:creationId xmlns:p14="http://schemas.microsoft.com/office/powerpoint/2010/main" val="154326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7" grpId="0" animBg="1"/>
      <p:bldP spid="17" grpId="1" animBg="1"/>
      <p:bldP spid="18" grpId="0" animBg="1"/>
      <p:bldP spid="18" grpId="1" animBg="1"/>
      <p:bldP spid="19" grpId="0" animBg="1"/>
      <p:bldP spid="19" grpId="1" animBg="1"/>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924451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Grammar - SER (to be) vs ESTAR (to be)</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71500" y="999778"/>
            <a:ext cx="11173657"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 you remember why in Spanish we have two ways of saying ‘is’ </a:t>
            </a:r>
            <a:r>
              <a:rPr kumimoji="0" lang="fr-CA" sz="3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3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fr-CA" sz="3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3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fr-CA" sz="3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used in contexts deemed more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permanent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used in contexts deemed more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temporary</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Here are 2 acronyms to remember when to use SER or ESTAR:</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graphicFrame>
        <p:nvGraphicFramePr>
          <p:cNvPr id="5" name="Table 3">
            <a:extLst>
              <a:ext uri="{FF2B5EF4-FFF2-40B4-BE49-F238E27FC236}">
                <a16:creationId xmlns:a16="http://schemas.microsoft.com/office/drawing/2014/main" id="{068F01C3-C28F-272C-7073-8881A652D687}"/>
              </a:ext>
            </a:extLst>
          </p:cNvPr>
          <p:cNvGraphicFramePr>
            <a:graphicFrameLocks noGrp="1"/>
          </p:cNvGraphicFramePr>
          <p:nvPr/>
        </p:nvGraphicFramePr>
        <p:xfrm>
          <a:off x="772578" y="2691124"/>
          <a:ext cx="10577602" cy="3627120"/>
        </p:xfrm>
        <a:graphic>
          <a:graphicData uri="http://schemas.openxmlformats.org/drawingml/2006/table">
            <a:tbl>
              <a:tblPr firstRow="1" bandRow="1">
                <a:tableStyleId>{073A0DAA-6AF3-43AB-8588-CEC1D06C72B9}</a:tableStyleId>
              </a:tblPr>
              <a:tblGrid>
                <a:gridCol w="5288801">
                  <a:extLst>
                    <a:ext uri="{9D8B030D-6E8A-4147-A177-3AD203B41FA5}">
                      <a16:colId xmlns:a16="http://schemas.microsoft.com/office/drawing/2014/main" val="103831026"/>
                    </a:ext>
                  </a:extLst>
                </a:gridCol>
                <a:gridCol w="5288801">
                  <a:extLst>
                    <a:ext uri="{9D8B030D-6E8A-4147-A177-3AD203B41FA5}">
                      <a16:colId xmlns:a16="http://schemas.microsoft.com/office/drawing/2014/main" val="407509324"/>
                    </a:ext>
                  </a:extLst>
                </a:gridCol>
              </a:tblGrid>
              <a:tr h="370840">
                <a:tc>
                  <a:txBody>
                    <a:bodyPr/>
                    <a:lstStyle/>
                    <a:p>
                      <a:r>
                        <a:rPr lang="en-GB" sz="2800" dirty="0">
                          <a:latin typeface="Inter" panose="02000503000000020004"/>
                        </a:rPr>
                        <a:t>SER (to be - permanent)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GB" sz="2800" dirty="0">
                          <a:latin typeface="Inter" panose="02000503000000020004"/>
                        </a:rPr>
                        <a:t>ESTAR (to be - temporary)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91889264"/>
                  </a:ext>
                </a:extLst>
              </a:tr>
              <a:tr h="370840">
                <a:tc>
                  <a:txBody>
                    <a:bodyPr/>
                    <a:lstStyle/>
                    <a:p>
                      <a:r>
                        <a:rPr lang="en-GB" sz="2800" b="1" dirty="0">
                          <a:solidFill>
                            <a:schemeClr val="accent2"/>
                          </a:solidFill>
                          <a:latin typeface="Inter" panose="02000503000000020004"/>
                        </a:rPr>
                        <a:t>D</a:t>
                      </a:r>
                      <a:r>
                        <a:rPr lang="en-GB" sz="2800" dirty="0">
                          <a:latin typeface="Inter" panose="02000503000000020004"/>
                        </a:rPr>
                        <a:t>escription (Es genial)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2800" b="1" dirty="0">
                          <a:solidFill>
                            <a:schemeClr val="accent2"/>
                          </a:solidFill>
                          <a:latin typeface="Inter" panose="02000503000000020004"/>
                        </a:rPr>
                        <a:t>P</a:t>
                      </a:r>
                      <a:r>
                        <a:rPr lang="en-GB" sz="2800" dirty="0">
                          <a:latin typeface="Inter" panose="02000503000000020004"/>
                        </a:rPr>
                        <a:t>lace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6320966"/>
                  </a:ext>
                </a:extLst>
              </a:tr>
              <a:tr h="370840">
                <a:tc>
                  <a:txBody>
                    <a:bodyPr/>
                    <a:lstStyle/>
                    <a:p>
                      <a:r>
                        <a:rPr lang="en-GB" sz="2800" b="1" dirty="0">
                          <a:solidFill>
                            <a:schemeClr val="accent2"/>
                          </a:solidFill>
                          <a:latin typeface="Inter" panose="02000503000000020004"/>
                        </a:rPr>
                        <a:t>O</a:t>
                      </a:r>
                      <a:r>
                        <a:rPr lang="en-GB" sz="2800" dirty="0">
                          <a:latin typeface="Inter" panose="02000503000000020004"/>
                        </a:rPr>
                        <a:t>ccupation (Es </a:t>
                      </a:r>
                      <a:r>
                        <a:rPr lang="en-GB" sz="2800" dirty="0" err="1">
                          <a:latin typeface="Inter" panose="02000503000000020004"/>
                        </a:rPr>
                        <a:t>médico</a:t>
                      </a:r>
                      <a:r>
                        <a:rPr lang="en-GB" sz="2800" dirty="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tc>
                  <a:txBody>
                    <a:bodyPr/>
                    <a:lstStyle/>
                    <a:p>
                      <a:r>
                        <a:rPr lang="en-GB" sz="2800" b="1" dirty="0">
                          <a:solidFill>
                            <a:schemeClr val="accent2"/>
                          </a:solidFill>
                          <a:latin typeface="Inter" panose="02000503000000020004"/>
                        </a:rPr>
                        <a:t>L</a:t>
                      </a:r>
                      <a:r>
                        <a:rPr lang="en-GB" sz="2800" dirty="0">
                          <a:latin typeface="Inter" panose="02000503000000020004"/>
                        </a:rPr>
                        <a:t>ocation (El </a:t>
                      </a:r>
                      <a:r>
                        <a:rPr lang="en-GB" sz="2800" dirty="0" err="1">
                          <a:latin typeface="Inter" panose="02000503000000020004"/>
                        </a:rPr>
                        <a:t>ni</a:t>
                      </a:r>
                      <a:r>
                        <a:rPr lang="en-GB" sz="2800" dirty="0" err="1">
                          <a:latin typeface="Calibri" panose="020F0502020204030204" pitchFamily="34" charset="0"/>
                          <a:cs typeface="Calibri" panose="020F0502020204030204" pitchFamily="34" charset="0"/>
                        </a:rPr>
                        <a:t>ño</a:t>
                      </a:r>
                      <a:r>
                        <a:rPr lang="en-GB" sz="2800" dirty="0">
                          <a:latin typeface="Calibri" panose="020F0502020204030204" pitchFamily="34" charset="0"/>
                          <a:cs typeface="Calibri" panose="020F0502020204030204" pitchFamily="34" charset="0"/>
                        </a:rPr>
                        <a:t> </a:t>
                      </a:r>
                      <a:r>
                        <a:rPr lang="en-GB" sz="2800" dirty="0" err="1">
                          <a:latin typeface="Calibri" panose="020F0502020204030204" pitchFamily="34" charset="0"/>
                          <a:cs typeface="Calibri" panose="020F0502020204030204" pitchFamily="34" charset="0"/>
                        </a:rPr>
                        <a:t>e</a:t>
                      </a:r>
                      <a:r>
                        <a:rPr lang="en-GB" sz="2800" dirty="0" err="1">
                          <a:latin typeface="Inter" panose="02000503000000020004"/>
                        </a:rPr>
                        <a:t>stá</a:t>
                      </a:r>
                      <a:r>
                        <a:rPr lang="en-GB" sz="2800" dirty="0">
                          <a:latin typeface="Inter" panose="02000503000000020004"/>
                        </a:rPr>
                        <a:t> </a:t>
                      </a:r>
                      <a:r>
                        <a:rPr lang="en-GB" sz="2800" dirty="0" err="1">
                          <a:latin typeface="Inter" panose="02000503000000020004"/>
                        </a:rPr>
                        <a:t>en</a:t>
                      </a:r>
                      <a:r>
                        <a:rPr lang="en-GB" sz="2800" dirty="0">
                          <a:latin typeface="Inter" panose="02000503000000020004"/>
                        </a:rPr>
                        <a:t> </a:t>
                      </a:r>
                      <a:r>
                        <a:rPr lang="en-GB" sz="2800" dirty="0" err="1">
                          <a:latin typeface="Inter" panose="02000503000000020004"/>
                        </a:rPr>
                        <a:t>clase</a:t>
                      </a:r>
                      <a:r>
                        <a:rPr lang="en-GB" sz="2800" dirty="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extLst>
                  <a:ext uri="{0D108BD9-81ED-4DB2-BD59-A6C34878D82A}">
                    <a16:rowId xmlns:a16="http://schemas.microsoft.com/office/drawing/2014/main" val="327488639"/>
                  </a:ext>
                </a:extLst>
              </a:tr>
              <a:tr h="370840">
                <a:tc>
                  <a:txBody>
                    <a:bodyPr/>
                    <a:lstStyle/>
                    <a:p>
                      <a:r>
                        <a:rPr lang="en-GB" sz="2800" b="1" dirty="0">
                          <a:solidFill>
                            <a:schemeClr val="accent2"/>
                          </a:solidFill>
                          <a:latin typeface="Inter" panose="02000503000000020004"/>
                        </a:rPr>
                        <a:t>C</a:t>
                      </a:r>
                      <a:r>
                        <a:rPr lang="en-GB" sz="2800" dirty="0">
                          <a:latin typeface="Inter" panose="02000503000000020004"/>
                        </a:rPr>
                        <a:t>haracteristic (Son altos)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2800" b="1" dirty="0">
                          <a:solidFill>
                            <a:schemeClr val="accent2"/>
                          </a:solidFill>
                          <a:latin typeface="Inter" panose="02000503000000020004"/>
                        </a:rPr>
                        <a:t>A</a:t>
                      </a:r>
                      <a:r>
                        <a:rPr lang="en-GB" sz="2800" dirty="0">
                          <a:latin typeface="Inter" panose="02000503000000020004"/>
                        </a:rPr>
                        <a:t>ction (</a:t>
                      </a:r>
                      <a:r>
                        <a:rPr lang="en-GB" sz="2800" dirty="0" err="1">
                          <a:latin typeface="Inter" panose="02000503000000020004"/>
                        </a:rPr>
                        <a:t>Está</a:t>
                      </a:r>
                      <a:r>
                        <a:rPr lang="en-GB" sz="2800" dirty="0">
                          <a:latin typeface="Inter" panose="02000503000000020004"/>
                        </a:rPr>
                        <a:t> </a:t>
                      </a:r>
                      <a:r>
                        <a:rPr lang="en-GB" sz="2800" dirty="0" err="1">
                          <a:latin typeface="Inter" panose="02000503000000020004"/>
                        </a:rPr>
                        <a:t>trabajando</a:t>
                      </a:r>
                      <a:r>
                        <a:rPr lang="en-GB" sz="2800" dirty="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9957314"/>
                  </a:ext>
                </a:extLst>
              </a:tr>
              <a:tr h="370840">
                <a:tc>
                  <a:txBody>
                    <a:bodyPr/>
                    <a:lstStyle/>
                    <a:p>
                      <a:r>
                        <a:rPr lang="en-GB" sz="2800" b="1" dirty="0">
                          <a:solidFill>
                            <a:schemeClr val="accent2"/>
                          </a:solidFill>
                          <a:latin typeface="Inter" panose="02000503000000020004"/>
                        </a:rPr>
                        <a:t>T</a:t>
                      </a:r>
                      <a:r>
                        <a:rPr lang="en-GB" sz="2800" dirty="0">
                          <a:latin typeface="Inter" panose="02000503000000020004"/>
                        </a:rPr>
                        <a:t>ime (Son las </a:t>
                      </a:r>
                      <a:r>
                        <a:rPr lang="en-GB" sz="2800" dirty="0" err="1">
                          <a:latin typeface="Inter" panose="02000503000000020004"/>
                        </a:rPr>
                        <a:t>siete</a:t>
                      </a:r>
                      <a:r>
                        <a:rPr lang="en-GB" sz="2800" dirty="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tc>
                  <a:txBody>
                    <a:bodyPr/>
                    <a:lstStyle/>
                    <a:p>
                      <a:r>
                        <a:rPr lang="en-GB" sz="2800" b="1" dirty="0">
                          <a:solidFill>
                            <a:schemeClr val="accent2"/>
                          </a:solidFill>
                          <a:latin typeface="Inter" panose="02000503000000020004"/>
                        </a:rPr>
                        <a:t>C</a:t>
                      </a:r>
                      <a:r>
                        <a:rPr lang="en-GB" sz="2800" dirty="0">
                          <a:latin typeface="Inter" panose="02000503000000020004"/>
                        </a:rPr>
                        <a:t>ondition (</a:t>
                      </a:r>
                      <a:r>
                        <a:rPr lang="en-GB" sz="2800" dirty="0" err="1">
                          <a:latin typeface="Inter" panose="02000503000000020004"/>
                        </a:rPr>
                        <a:t>Está</a:t>
                      </a:r>
                      <a:r>
                        <a:rPr lang="en-GB" sz="2800" dirty="0">
                          <a:latin typeface="Inter" panose="02000503000000020004"/>
                        </a:rPr>
                        <a:t> roto)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extLst>
                  <a:ext uri="{0D108BD9-81ED-4DB2-BD59-A6C34878D82A}">
                    <a16:rowId xmlns:a16="http://schemas.microsoft.com/office/drawing/2014/main" val="3407967049"/>
                  </a:ext>
                </a:extLst>
              </a:tr>
              <a:tr h="370840">
                <a:tc>
                  <a:txBody>
                    <a:bodyPr/>
                    <a:lstStyle/>
                    <a:p>
                      <a:r>
                        <a:rPr lang="en-GB" sz="2800" b="1" dirty="0">
                          <a:solidFill>
                            <a:schemeClr val="accent2"/>
                          </a:solidFill>
                          <a:latin typeface="Inter" panose="02000503000000020004"/>
                        </a:rPr>
                        <a:t>O</a:t>
                      </a:r>
                      <a:r>
                        <a:rPr lang="en-GB" sz="2800" dirty="0">
                          <a:latin typeface="Inter" panose="02000503000000020004"/>
                        </a:rPr>
                        <a:t>rigin (Soy </a:t>
                      </a:r>
                      <a:r>
                        <a:rPr lang="en-GB" sz="2800" dirty="0" err="1">
                          <a:latin typeface="Inter" panose="02000503000000020004"/>
                        </a:rPr>
                        <a:t>inglesa</a:t>
                      </a:r>
                      <a:r>
                        <a:rPr lang="en-GB" sz="2800" dirty="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2800" b="1" dirty="0">
                          <a:solidFill>
                            <a:schemeClr val="accent2"/>
                          </a:solidFill>
                          <a:latin typeface="Inter" panose="02000503000000020004"/>
                        </a:rPr>
                        <a:t>E</a:t>
                      </a:r>
                      <a:r>
                        <a:rPr lang="en-GB" sz="2800" dirty="0">
                          <a:latin typeface="Inter" panose="02000503000000020004"/>
                        </a:rPr>
                        <a:t>motion (</a:t>
                      </a:r>
                      <a:r>
                        <a:rPr lang="en-GB" sz="2800" dirty="0" err="1">
                          <a:latin typeface="Inter" panose="02000503000000020004"/>
                        </a:rPr>
                        <a:t>Están</a:t>
                      </a:r>
                      <a:r>
                        <a:rPr lang="en-GB" sz="2800" dirty="0">
                          <a:latin typeface="Inter" panose="02000503000000020004"/>
                        </a:rPr>
                        <a:t> tristes)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77182205"/>
                  </a:ext>
                </a:extLst>
              </a:tr>
              <a:tr h="370840">
                <a:tc>
                  <a:txBody>
                    <a:bodyPr/>
                    <a:lstStyle/>
                    <a:p>
                      <a:r>
                        <a:rPr lang="en-GB" sz="2800" b="1" dirty="0">
                          <a:solidFill>
                            <a:schemeClr val="accent2"/>
                          </a:solidFill>
                          <a:latin typeface="Inter" panose="02000503000000020004"/>
                        </a:rPr>
                        <a:t>R</a:t>
                      </a:r>
                      <a:r>
                        <a:rPr lang="en-GB" sz="2800" dirty="0">
                          <a:latin typeface="Inter" panose="02000503000000020004"/>
                        </a:rPr>
                        <a:t>elation (Es mi </a:t>
                      </a:r>
                      <a:r>
                        <a:rPr lang="en-GB" sz="2800" dirty="0" err="1">
                          <a:latin typeface="Inter" panose="02000503000000020004"/>
                        </a:rPr>
                        <a:t>madre</a:t>
                      </a:r>
                      <a:r>
                        <a:rPr lang="en-GB" sz="2800" dirty="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tc>
                  <a:txBody>
                    <a:bodyPr/>
                    <a:lstStyle/>
                    <a:p>
                      <a:endParaRPr lang="en-GB" sz="2800" dirty="0">
                        <a:latin typeface="Inter" panose="0200050300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027963"/>
                  </a:ext>
                </a:extLst>
              </a:tr>
            </a:tbl>
          </a:graphicData>
        </a:graphic>
      </p:graphicFrame>
      <p:sp>
        <p:nvSpPr>
          <p:cNvPr id="7" name="Rectangle 6">
            <a:extLst>
              <a:ext uri="{FF2B5EF4-FFF2-40B4-BE49-F238E27FC236}">
                <a16:creationId xmlns:a16="http://schemas.microsoft.com/office/drawing/2014/main" id="{1771C6AA-F196-A26B-F8B1-A78C8275A151}"/>
              </a:ext>
            </a:extLst>
          </p:cNvPr>
          <p:cNvSpPr/>
          <p:nvPr/>
        </p:nvSpPr>
        <p:spPr>
          <a:xfrm>
            <a:off x="571500" y="1524000"/>
            <a:ext cx="563234" cy="353739"/>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29DE7DF-E28B-B1AA-54C8-59175E3CC33E}"/>
              </a:ext>
            </a:extLst>
          </p:cNvPr>
          <p:cNvSpPr/>
          <p:nvPr/>
        </p:nvSpPr>
        <p:spPr>
          <a:xfrm>
            <a:off x="571500" y="1943096"/>
            <a:ext cx="867620" cy="353739"/>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8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2FC57CA9-A8BA-EAB2-31CD-E60ED4BF5F2F}"/>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4 sentences in Spanish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
        <p:nvSpPr>
          <p:cNvPr id="11" name="Text Box 5">
            <a:extLst>
              <a:ext uri="{FF2B5EF4-FFF2-40B4-BE49-F238E27FC236}">
                <a16:creationId xmlns:a16="http://schemas.microsoft.com/office/drawing/2014/main" id="{6C8A6AFA-A65F-1590-1D1E-FA915468FB0C}"/>
              </a:ext>
            </a:extLst>
          </p:cNvPr>
          <p:cNvSpPr txBox="1">
            <a:spLocks noChangeArrowheads="1"/>
          </p:cNvSpPr>
          <p:nvPr/>
        </p:nvSpPr>
        <p:spPr bwMode="auto">
          <a:xfrm>
            <a:off x="4910554" y="53727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pic>
        <p:nvPicPr>
          <p:cNvPr id="18" name="Picture 17">
            <a:extLst>
              <a:ext uri="{FF2B5EF4-FFF2-40B4-BE49-F238E27FC236}">
                <a16:creationId xmlns:a16="http://schemas.microsoft.com/office/drawing/2014/main" id="{54681F37-8354-43DE-8599-2ECEB3A52D21}"/>
              </a:ext>
            </a:extLst>
          </p:cNvPr>
          <p:cNvPicPr>
            <a:picLocks noChangeAspect="1"/>
          </p:cNvPicPr>
          <p:nvPr/>
        </p:nvPicPr>
        <p:blipFill>
          <a:blip r:embed="rId10">
            <a:grayscl/>
          </a:blip>
          <a:stretch>
            <a:fillRect/>
          </a:stretch>
        </p:blipFill>
        <p:spPr>
          <a:xfrm>
            <a:off x="842651" y="1710497"/>
            <a:ext cx="4033542" cy="2672767"/>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1"/>
          <a:srcRect t="54395"/>
          <a:stretch/>
        </p:blipFill>
        <p:spPr>
          <a:xfrm>
            <a:off x="5257205" y="1365882"/>
            <a:ext cx="5910210" cy="3548548"/>
          </a:xfrm>
          <a:prstGeom prst="rect">
            <a:avLst/>
          </a:prstGeom>
        </p:spPr>
      </p:pic>
    </p:spTree>
    <p:extLst>
      <p:ext uri="{BB962C8B-B14F-4D97-AF65-F5344CB8AC3E}">
        <p14:creationId xmlns:p14="http://schemas.microsoft.com/office/powerpoint/2010/main" val="68468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80000"/>
                                        <p:tgtEl>
                                          <p:spTgt spid="13"/>
                                        </p:tgtEl>
                                      </p:cBhvr>
                                    </p:animEffect>
                                  </p:childTnLst>
                                </p:cTn>
                              </p:par>
                              <p:par>
                                <p:cTn id="12" presetID="1" presetClass="mediacall" presetSubtype="0" fill="hold" nodeType="withEffect">
                                  <p:stCondLst>
                                    <p:cond delay="0"/>
                                  </p:stCondLst>
                                  <p:childTnLst>
                                    <p:cmd type="call" cmd="playFrom(0.0)">
                                      <p:cBhvr>
                                        <p:cTn id="13"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1" grpId="0"/>
      <p:bldP spid="1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6125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TextBox 6">
            <a:extLst>
              <a:ext uri="{FF2B5EF4-FFF2-40B4-BE49-F238E27FC236}">
                <a16:creationId xmlns:a16="http://schemas.microsoft.com/office/drawing/2014/main" id="{283818CD-5116-0AAD-FDF4-49EE3235225D}"/>
              </a:ext>
            </a:extLst>
          </p:cNvPr>
          <p:cNvSpPr txBox="1"/>
          <p:nvPr/>
        </p:nvSpPr>
        <p:spPr>
          <a:xfrm>
            <a:off x="748081" y="1065321"/>
            <a:ext cx="10982280" cy="557505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gaps with the correct verb phrase: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example: El hombre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el padre. (The man is the father.)</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en el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insti.		(They are in school.)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(They are sad.)</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chica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rubia</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girl is blond.)</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contentos.</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(They are happy.)</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español.		(He is Spanish.)</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el parque.		(They are in the park.)</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jugando al fútbol.	(She is playing football.)</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Box 8">
            <a:extLst>
              <a:ext uri="{FF2B5EF4-FFF2-40B4-BE49-F238E27FC236}">
                <a16:creationId xmlns:a16="http://schemas.microsoft.com/office/drawing/2014/main" id="{69A648F8-F481-129C-2ECB-1ED4A9A8BF6C}"/>
              </a:ext>
            </a:extLst>
          </p:cNvPr>
          <p:cNvSpPr txBox="1"/>
          <p:nvPr/>
        </p:nvSpPr>
        <p:spPr>
          <a:xfrm>
            <a:off x="4053694" y="1661253"/>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a:t>
            </a:r>
          </a:p>
        </p:txBody>
      </p:sp>
    </p:spTree>
    <p:extLst>
      <p:ext uri="{BB962C8B-B14F-4D97-AF65-F5344CB8AC3E}">
        <p14:creationId xmlns:p14="http://schemas.microsoft.com/office/powerpoint/2010/main" val="13553879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95B214-FCB8-2468-FC94-9F1E7480F7CC}"/>
              </a:ext>
            </a:extLst>
          </p:cNvPr>
          <p:cNvSpPr txBox="1"/>
          <p:nvPr/>
        </p:nvSpPr>
        <p:spPr>
          <a:xfrm>
            <a:off x="748081" y="1065321"/>
            <a:ext cx="10982280" cy="557505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gaps with the correct verb phrase: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example: El hombre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el padre. (The man is the father.)</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en el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insti.		(They are in school.)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(They are sad.)</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chica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rubia</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girl is blond.)</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contentos.</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(They are happy.)</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español.		(He is Spanish.)</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el parque.		(They are in the park.)</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jugando al fútbol.	(She is playing football.)</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TextBox 6">
            <a:extLst>
              <a:ext uri="{FF2B5EF4-FFF2-40B4-BE49-F238E27FC236}">
                <a16:creationId xmlns:a16="http://schemas.microsoft.com/office/drawing/2014/main" id="{789F40A3-7619-7124-6111-BA4546C47152}"/>
              </a:ext>
            </a:extLst>
          </p:cNvPr>
          <p:cNvSpPr txBox="1"/>
          <p:nvPr/>
        </p:nvSpPr>
        <p:spPr>
          <a:xfrm>
            <a:off x="1551794" y="2247900"/>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Están</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E02C06D-B69F-6485-0E1B-1BFA4352CBB1}"/>
              </a:ext>
            </a:extLst>
          </p:cNvPr>
          <p:cNvSpPr txBox="1"/>
          <p:nvPr/>
        </p:nvSpPr>
        <p:spPr>
          <a:xfrm>
            <a:off x="1551794" y="2813736"/>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Están</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D25885-1F8A-5025-5CA4-B53393ACBEBA}"/>
              </a:ext>
            </a:extLst>
          </p:cNvPr>
          <p:cNvSpPr txBox="1"/>
          <p:nvPr/>
        </p:nvSpPr>
        <p:spPr>
          <a:xfrm>
            <a:off x="2572947" y="3352999"/>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a:t>
            </a:r>
          </a:p>
        </p:txBody>
      </p:sp>
      <p:sp>
        <p:nvSpPr>
          <p:cNvPr id="15" name="TextBox 14">
            <a:extLst>
              <a:ext uri="{FF2B5EF4-FFF2-40B4-BE49-F238E27FC236}">
                <a16:creationId xmlns:a16="http://schemas.microsoft.com/office/drawing/2014/main" id="{12E6D09C-7D33-820D-C65F-E93A465D7D05}"/>
              </a:ext>
            </a:extLst>
          </p:cNvPr>
          <p:cNvSpPr txBox="1"/>
          <p:nvPr/>
        </p:nvSpPr>
        <p:spPr>
          <a:xfrm>
            <a:off x="1472635" y="3893715"/>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Son</a:t>
            </a:r>
          </a:p>
        </p:txBody>
      </p:sp>
      <p:sp>
        <p:nvSpPr>
          <p:cNvPr id="16" name="TextBox 15">
            <a:extLst>
              <a:ext uri="{FF2B5EF4-FFF2-40B4-BE49-F238E27FC236}">
                <a16:creationId xmlns:a16="http://schemas.microsoft.com/office/drawing/2014/main" id="{DC1A2DCD-8BC7-B1F1-5430-2F89E7A2C96D}"/>
              </a:ext>
            </a:extLst>
          </p:cNvPr>
          <p:cNvSpPr txBox="1"/>
          <p:nvPr/>
        </p:nvSpPr>
        <p:spPr>
          <a:xfrm>
            <a:off x="1551794" y="4482213"/>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a:t>
            </a:r>
          </a:p>
        </p:txBody>
      </p:sp>
      <p:sp>
        <p:nvSpPr>
          <p:cNvPr id="17" name="TextBox 16">
            <a:extLst>
              <a:ext uri="{FF2B5EF4-FFF2-40B4-BE49-F238E27FC236}">
                <a16:creationId xmlns:a16="http://schemas.microsoft.com/office/drawing/2014/main" id="{1030BE5B-8920-6161-C7CA-3262FD1F18D6}"/>
              </a:ext>
            </a:extLst>
          </p:cNvPr>
          <p:cNvSpPr txBox="1"/>
          <p:nvPr/>
        </p:nvSpPr>
        <p:spPr>
          <a:xfrm>
            <a:off x="1472635" y="5010850"/>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Están</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8FA1E10-D3FE-8155-EFAE-A5B3409732B5}"/>
              </a:ext>
            </a:extLst>
          </p:cNvPr>
          <p:cNvSpPr txBox="1"/>
          <p:nvPr/>
        </p:nvSpPr>
        <p:spPr>
          <a:xfrm>
            <a:off x="4053694" y="1661253"/>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a:t>
            </a:r>
          </a:p>
        </p:txBody>
      </p:sp>
      <p:sp>
        <p:nvSpPr>
          <p:cNvPr id="11" name="Rectangle 10">
            <a:extLst>
              <a:ext uri="{FF2B5EF4-FFF2-40B4-BE49-F238E27FC236}">
                <a16:creationId xmlns:a16="http://schemas.microsoft.com/office/drawing/2014/main" id="{8B19D5B0-B0BA-2287-C0A1-1B846F5DB34D}"/>
              </a:ext>
            </a:extLst>
          </p:cNvPr>
          <p:cNvSpPr/>
          <p:nvPr/>
        </p:nvSpPr>
        <p:spPr>
          <a:xfrm>
            <a:off x="1915067" y="469978"/>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1" i="0" u="sng"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19" name="TextBox 18">
            <a:extLst>
              <a:ext uri="{FF2B5EF4-FFF2-40B4-BE49-F238E27FC236}">
                <a16:creationId xmlns:a16="http://schemas.microsoft.com/office/drawing/2014/main" id="{6516EF57-3F9E-F028-2377-BC48D7643218}"/>
              </a:ext>
            </a:extLst>
          </p:cNvPr>
          <p:cNvSpPr txBox="1"/>
          <p:nvPr/>
        </p:nvSpPr>
        <p:spPr>
          <a:xfrm>
            <a:off x="1472635" y="5543483"/>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62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5" grpId="0" animBg="1"/>
      <p:bldP spid="16" grpId="0" animBg="1"/>
      <p:bldP spid="17" grpId="0" animBg="1"/>
      <p:bldP spid="19"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526297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describe actions, we need to use the present continuous. There are 3 steps:</a:t>
            </a: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‘ESTAR’ </a:t>
            </a:r>
            <a:r>
              <a:rPr kumimoji="0" lang="fr-CA"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 be)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Está </a:t>
            </a:r>
            <a:r>
              <a:rPr kumimoji="0" lang="fr-CA"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 or She is)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Drop the last 2 letters of the infinitive	example: jug</a:t>
            </a:r>
            <a:r>
              <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com</a:t>
            </a:r>
            <a:r>
              <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er</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Add:</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-ando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 </a:t>
            </a:r>
            <a:r>
              <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verbs				example: jug</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ando</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-iendo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ER/IR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verbs				example: com</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iendo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He is eating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Está comiendo.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She is playing	_______________	4. They are listening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He is working	_______________	5. They are eating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They are listening	_______________	6. He is reading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She is eating	_______________	8. They are watching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85372E91-EB18-EF0C-83F3-AB9DCA93ABA5}"/>
              </a:ext>
            </a:extLst>
          </p:cNvPr>
          <p:cNvSpPr txBox="1"/>
          <p:nvPr/>
        </p:nvSpPr>
        <p:spPr>
          <a:xfrm>
            <a:off x="3634594" y="4861653"/>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jugando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C34414-5ED3-B207-661D-FB75BF5219FB}"/>
              </a:ext>
            </a:extLst>
          </p:cNvPr>
          <p:cNvSpPr txBox="1"/>
          <p:nvPr/>
        </p:nvSpPr>
        <p:spPr>
          <a:xfrm>
            <a:off x="3634594" y="5159458"/>
            <a:ext cx="24614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trabajando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D73BC46-B5AB-FE28-A8C6-A8C1499A2DB7}"/>
              </a:ext>
            </a:extLst>
          </p:cNvPr>
          <p:cNvSpPr txBox="1"/>
          <p:nvPr/>
        </p:nvSpPr>
        <p:spPr>
          <a:xfrm>
            <a:off x="3634594" y="5543192"/>
            <a:ext cx="24614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están</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escuchando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81F0ACB-B6BF-699B-C889-245A80AB7B02}"/>
              </a:ext>
            </a:extLst>
          </p:cNvPr>
          <p:cNvSpPr txBox="1"/>
          <p:nvPr/>
        </p:nvSpPr>
        <p:spPr>
          <a:xfrm>
            <a:off x="3634594" y="5894070"/>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comiendo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05D02BB-A692-9636-CA3D-620B912A2B79}"/>
              </a:ext>
            </a:extLst>
          </p:cNvPr>
          <p:cNvSpPr txBox="1"/>
          <p:nvPr/>
        </p:nvSpPr>
        <p:spPr>
          <a:xfrm>
            <a:off x="9172702" y="4861653"/>
            <a:ext cx="24614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están</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escuchando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E5FD868-C2EE-F7AE-E3E2-0E91EC980F9B}"/>
              </a:ext>
            </a:extLst>
          </p:cNvPr>
          <p:cNvSpPr txBox="1"/>
          <p:nvPr/>
        </p:nvSpPr>
        <p:spPr>
          <a:xfrm>
            <a:off x="9172703" y="5159458"/>
            <a:ext cx="24614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están</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comiendo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7B1620A-1220-475E-8DFA-F2302C4B0F81}"/>
              </a:ext>
            </a:extLst>
          </p:cNvPr>
          <p:cNvSpPr txBox="1"/>
          <p:nvPr/>
        </p:nvSpPr>
        <p:spPr>
          <a:xfrm>
            <a:off x="9172703" y="5543192"/>
            <a:ext cx="24614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leyendo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47DF868-0BB7-6101-C402-C44D4C255910}"/>
              </a:ext>
            </a:extLst>
          </p:cNvPr>
          <p:cNvSpPr txBox="1"/>
          <p:nvPr/>
        </p:nvSpPr>
        <p:spPr>
          <a:xfrm>
            <a:off x="9172703" y="5894070"/>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están</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viendo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06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3" grpId="0"/>
      <p:bldP spid="15" grpId="0"/>
      <p:bldP spid="16" grpId="0"/>
      <p:bldP spid="17" grpId="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 Complete the sentences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pic>
        <p:nvPicPr>
          <p:cNvPr id="5" name="Picture 4">
            <a:extLst>
              <a:ext uri="{FF2B5EF4-FFF2-40B4-BE49-F238E27FC236}">
                <a16:creationId xmlns:a16="http://schemas.microsoft.com/office/drawing/2014/main" id="{BB023789-4F31-37AE-4610-0A6ED3512BB0}"/>
              </a:ext>
            </a:extLst>
          </p:cNvPr>
          <p:cNvPicPr>
            <a:picLocks noChangeAspect="1"/>
          </p:cNvPicPr>
          <p:nvPr/>
        </p:nvPicPr>
        <p:blipFill rotWithShape="1">
          <a:blip r:embed="rId8"/>
          <a:srcRect t="54395"/>
          <a:stretch/>
        </p:blipFill>
        <p:spPr>
          <a:xfrm>
            <a:off x="4699635" y="1684227"/>
            <a:ext cx="4807051" cy="2696253"/>
          </a:xfrm>
          <a:prstGeom prst="rect">
            <a:avLst/>
          </a:prstGeom>
        </p:spPr>
      </p:pic>
      <p:pic>
        <p:nvPicPr>
          <p:cNvPr id="7" name="Picture 2" descr="Meal Planning: Benefits &amp; How-To's of Family Dinners | American Heart  Association">
            <a:extLst>
              <a:ext uri="{FF2B5EF4-FFF2-40B4-BE49-F238E27FC236}">
                <a16:creationId xmlns:a16="http://schemas.microsoft.com/office/drawing/2014/main" id="{B5EAE151-F3DB-4C24-919F-83214F6288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1019" y="1684227"/>
            <a:ext cx="3988616" cy="2682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1E8F96E-C7CF-C60E-5B21-0390120568A0}"/>
              </a:ext>
            </a:extLst>
          </p:cNvPr>
          <p:cNvSpPr txBox="1"/>
          <p:nvPr/>
        </p:nvSpPr>
        <p:spPr>
          <a:xfrm>
            <a:off x="5282822" y="1839317"/>
            <a:ext cx="4223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familia</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en</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la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cocina</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13B7332D-A35A-8794-15E9-CB85FA689672}"/>
              </a:ext>
            </a:extLst>
          </p:cNvPr>
          <p:cNvSpPr txBox="1"/>
          <p:nvPr/>
        </p:nvSpPr>
        <p:spPr>
          <a:xfrm>
            <a:off x="5282821" y="3152362"/>
            <a:ext cx="4223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Los ni</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ños</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contentos</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AE2AB834-C218-A5A3-CE31-90FF4B6265E9}"/>
              </a:ext>
            </a:extLst>
          </p:cNvPr>
          <p:cNvSpPr txBox="1"/>
          <p:nvPr/>
        </p:nvSpPr>
        <p:spPr>
          <a:xfrm>
            <a:off x="5282821" y="2515224"/>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La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mujer</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sonriendo</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74DAAF5-15DC-11D5-59C9-47913FBAB505}"/>
              </a:ext>
            </a:extLst>
          </p:cNvPr>
          <p:cNvSpPr txBox="1"/>
          <p:nvPr/>
        </p:nvSpPr>
        <p:spPr>
          <a:xfrm>
            <a:off x="5282821" y="3770703"/>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La mesa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grande.</a:t>
            </a:r>
          </a:p>
        </p:txBody>
      </p:sp>
      <p:sp>
        <p:nvSpPr>
          <p:cNvPr id="21" name="TextBox 20">
            <a:extLst>
              <a:ext uri="{FF2B5EF4-FFF2-40B4-BE49-F238E27FC236}">
                <a16:creationId xmlns:a16="http://schemas.microsoft.com/office/drawing/2014/main" id="{06D42E8E-A032-2F84-C864-D4EEEBE20C93}"/>
              </a:ext>
            </a:extLst>
          </p:cNvPr>
          <p:cNvSpPr txBox="1"/>
          <p:nvPr/>
        </p:nvSpPr>
        <p:spPr>
          <a:xfrm>
            <a:off x="594361" y="4894848"/>
            <a:ext cx="5219585"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el hombre es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alta</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La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madre</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es contenta.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Los ni</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ños</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está</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muy</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peque</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ñ</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La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cocina</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es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peque</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131EA581-D7B1-187B-5B0D-1DA3C7B20E62}"/>
              </a:ext>
            </a:extLst>
          </p:cNvPr>
          <p:cNvSpPr txBox="1"/>
          <p:nvPr/>
        </p:nvSpPr>
        <p:spPr>
          <a:xfrm>
            <a:off x="566596" y="4425490"/>
            <a:ext cx="109975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 Correct the errors in the sentences below:</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287455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 Complete the sentences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pic>
        <p:nvPicPr>
          <p:cNvPr id="5" name="Picture 4">
            <a:extLst>
              <a:ext uri="{FF2B5EF4-FFF2-40B4-BE49-F238E27FC236}">
                <a16:creationId xmlns:a16="http://schemas.microsoft.com/office/drawing/2014/main" id="{BB023789-4F31-37AE-4610-0A6ED3512BB0}"/>
              </a:ext>
            </a:extLst>
          </p:cNvPr>
          <p:cNvPicPr>
            <a:picLocks noChangeAspect="1"/>
          </p:cNvPicPr>
          <p:nvPr/>
        </p:nvPicPr>
        <p:blipFill rotWithShape="1">
          <a:blip r:embed="rId8"/>
          <a:srcRect t="54395"/>
          <a:stretch/>
        </p:blipFill>
        <p:spPr>
          <a:xfrm>
            <a:off x="4699635" y="1684227"/>
            <a:ext cx="4807051" cy="2696253"/>
          </a:xfrm>
          <a:prstGeom prst="rect">
            <a:avLst/>
          </a:prstGeom>
        </p:spPr>
      </p:pic>
      <p:pic>
        <p:nvPicPr>
          <p:cNvPr id="7" name="Picture 2" descr="Meal Planning: Benefits &amp; How-To's of Family Dinners | American Heart  Association">
            <a:extLst>
              <a:ext uri="{FF2B5EF4-FFF2-40B4-BE49-F238E27FC236}">
                <a16:creationId xmlns:a16="http://schemas.microsoft.com/office/drawing/2014/main" id="{B5EAE151-F3DB-4C24-919F-83214F6288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1019" y="1684227"/>
            <a:ext cx="3988616" cy="2682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1E8F96E-C7CF-C60E-5B21-0390120568A0}"/>
              </a:ext>
            </a:extLst>
          </p:cNvPr>
          <p:cNvSpPr txBox="1"/>
          <p:nvPr/>
        </p:nvSpPr>
        <p:spPr>
          <a:xfrm>
            <a:off x="5282822" y="1839317"/>
            <a:ext cx="4223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La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familia</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en</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la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cocina</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13B7332D-A35A-8794-15E9-CB85FA689672}"/>
              </a:ext>
            </a:extLst>
          </p:cNvPr>
          <p:cNvSpPr txBox="1"/>
          <p:nvPr/>
        </p:nvSpPr>
        <p:spPr>
          <a:xfrm>
            <a:off x="5282821" y="3152362"/>
            <a:ext cx="4223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Los ni</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ños</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contentos</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AE2AB834-C218-A5A3-CE31-90FF4B6265E9}"/>
              </a:ext>
            </a:extLst>
          </p:cNvPr>
          <p:cNvSpPr txBox="1"/>
          <p:nvPr/>
        </p:nvSpPr>
        <p:spPr>
          <a:xfrm>
            <a:off x="5282821" y="2515224"/>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La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mujer</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sonriendo</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74DAAF5-15DC-11D5-59C9-47913FBAB505}"/>
              </a:ext>
            </a:extLst>
          </p:cNvPr>
          <p:cNvSpPr txBox="1"/>
          <p:nvPr/>
        </p:nvSpPr>
        <p:spPr>
          <a:xfrm>
            <a:off x="5282821" y="3770703"/>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La mesa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grande.</a:t>
            </a:r>
          </a:p>
        </p:txBody>
      </p:sp>
      <p:sp>
        <p:nvSpPr>
          <p:cNvPr id="21" name="TextBox 20">
            <a:extLst>
              <a:ext uri="{FF2B5EF4-FFF2-40B4-BE49-F238E27FC236}">
                <a16:creationId xmlns:a16="http://schemas.microsoft.com/office/drawing/2014/main" id="{06D42E8E-A032-2F84-C864-D4EEEBE20C93}"/>
              </a:ext>
            </a:extLst>
          </p:cNvPr>
          <p:cNvSpPr txBox="1"/>
          <p:nvPr/>
        </p:nvSpPr>
        <p:spPr>
          <a:xfrm>
            <a:off x="594361" y="4894848"/>
            <a:ext cx="5219585"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En la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foto</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el hombre es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alta</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La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madre</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es contenta.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Los ni</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ños</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está</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muy</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peque</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ñ</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La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cocina</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 es </a:t>
            </a:r>
            <a:r>
              <a:rPr kumimoji="0" lang="fr-MA" sz="2400" b="0" i="1" u="none" strike="noStrike" kern="1200" cap="none" spc="0" normalizeH="0" baseline="0" noProof="0" dirty="0" err="1">
                <a:ln>
                  <a:noFill/>
                </a:ln>
                <a:solidFill>
                  <a:srgbClr val="002060"/>
                </a:solidFill>
                <a:effectLst/>
                <a:uLnTx/>
                <a:uFillTx/>
                <a:latin typeface="Calibri" panose="020F0502020204030204"/>
                <a:ea typeface="+mn-ea"/>
                <a:cs typeface="+mn-cs"/>
              </a:rPr>
              <a:t>peque</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ño</a:t>
            </a: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131EA581-D7B1-187B-5B0D-1DA3C7B20E62}"/>
              </a:ext>
            </a:extLst>
          </p:cNvPr>
          <p:cNvSpPr txBox="1"/>
          <p:nvPr/>
        </p:nvSpPr>
        <p:spPr>
          <a:xfrm>
            <a:off x="566596" y="4425490"/>
            <a:ext cx="109975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 Correct the errors in the sentences below:</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6" name="Rectangle 15">
            <a:extLst>
              <a:ext uri="{FF2B5EF4-FFF2-40B4-BE49-F238E27FC236}">
                <a16:creationId xmlns:a16="http://schemas.microsoft.com/office/drawing/2014/main" id="{3717F409-0598-1D6A-3B84-F1D66AA45F58}"/>
              </a:ext>
            </a:extLst>
          </p:cNvPr>
          <p:cNvSpPr/>
          <p:nvPr/>
        </p:nvSpPr>
        <p:spPr>
          <a:xfrm>
            <a:off x="1915067" y="469978"/>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1" i="0" u="sng"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30" name="TextBox 29">
            <a:extLst>
              <a:ext uri="{FF2B5EF4-FFF2-40B4-BE49-F238E27FC236}">
                <a16:creationId xmlns:a16="http://schemas.microsoft.com/office/drawing/2014/main" id="{9867CA4E-FCFE-B29A-0565-E2F084E89775}"/>
              </a:ext>
            </a:extLst>
          </p:cNvPr>
          <p:cNvSpPr txBox="1"/>
          <p:nvPr/>
        </p:nvSpPr>
        <p:spPr>
          <a:xfrm>
            <a:off x="6825021" y="1820026"/>
            <a:ext cx="10575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71DE275-0C75-CB43-F4C5-E4B77F91F449}"/>
              </a:ext>
            </a:extLst>
          </p:cNvPr>
          <p:cNvSpPr txBox="1"/>
          <p:nvPr/>
        </p:nvSpPr>
        <p:spPr>
          <a:xfrm>
            <a:off x="6808349" y="2464516"/>
            <a:ext cx="784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está</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F7383F5-E4DE-79F4-83FC-61F71C728CFA}"/>
              </a:ext>
            </a:extLst>
          </p:cNvPr>
          <p:cNvSpPr txBox="1"/>
          <p:nvPr/>
        </p:nvSpPr>
        <p:spPr>
          <a:xfrm>
            <a:off x="6600432" y="3118856"/>
            <a:ext cx="1282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tán</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2B976514-3617-5CFA-23E2-19E17BD25F84}"/>
              </a:ext>
            </a:extLst>
          </p:cNvPr>
          <p:cNvSpPr txBox="1"/>
          <p:nvPr/>
        </p:nvSpPr>
        <p:spPr>
          <a:xfrm>
            <a:off x="6600433" y="3754685"/>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a:t>
            </a:r>
          </a:p>
        </p:txBody>
      </p:sp>
      <p:sp>
        <p:nvSpPr>
          <p:cNvPr id="35" name="TextBox 34">
            <a:extLst>
              <a:ext uri="{FF2B5EF4-FFF2-40B4-BE49-F238E27FC236}">
                <a16:creationId xmlns:a16="http://schemas.microsoft.com/office/drawing/2014/main" id="{369961C5-7E40-FF0B-B9A2-42084DFD3606}"/>
              </a:ext>
            </a:extLst>
          </p:cNvPr>
          <p:cNvSpPr txBox="1"/>
          <p:nvPr/>
        </p:nvSpPr>
        <p:spPr>
          <a:xfrm>
            <a:off x="5509119" y="4907978"/>
            <a:ext cx="52195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C00000"/>
                </a:solidFill>
                <a:effectLst/>
                <a:uLnTx/>
                <a:uFillTx/>
                <a:latin typeface="Calibri" panose="020F0502020204030204"/>
                <a:ea typeface="+mn-ea"/>
                <a:cs typeface="+mn-cs"/>
              </a:rPr>
              <a:t>En la foto, el hombre es </a:t>
            </a:r>
            <a:r>
              <a:rPr kumimoji="0" lang="es-ES"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alto</a:t>
            </a:r>
            <a:r>
              <a:rPr kumimoji="0" lang="es-ES" sz="2400" b="0" i="1"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La </a:t>
            </a:r>
            <a:r>
              <a:rPr kumimoji="0" lang="fr-RE" sz="2400" b="0" i="1" u="none" strike="noStrike" kern="1200" cap="none" spc="0" normalizeH="0" baseline="0" noProof="0" dirty="0" err="1">
                <a:ln>
                  <a:noFill/>
                </a:ln>
                <a:solidFill>
                  <a:srgbClr val="C00000"/>
                </a:solidFill>
                <a:effectLst/>
                <a:uLnTx/>
                <a:uFillTx/>
                <a:latin typeface="Calibri" panose="020F0502020204030204"/>
                <a:ea typeface="+mn-ea"/>
                <a:cs typeface="+mn-cs"/>
              </a:rPr>
              <a:t>madre</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RE" sz="2400" b="0" i="1"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está</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 contenta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C00000"/>
                </a:solidFill>
                <a:effectLst/>
                <a:uLnTx/>
                <a:uFillTx/>
                <a:latin typeface="Calibri" panose="020F0502020204030204"/>
                <a:ea typeface="+mn-ea"/>
                <a:cs typeface="+mn-cs"/>
              </a:rPr>
              <a:t>Los niños </a:t>
            </a:r>
            <a:r>
              <a:rPr kumimoji="0" lang="es-ES"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son</a:t>
            </a:r>
            <a:r>
              <a:rPr kumimoji="0" lang="es-ES" sz="2400" b="0" i="1" u="none" strike="noStrike" kern="1200" cap="none" spc="0" normalizeH="0" baseline="0" noProof="0" dirty="0">
                <a:ln>
                  <a:noFill/>
                </a:ln>
                <a:solidFill>
                  <a:srgbClr val="C00000"/>
                </a:solidFill>
                <a:effectLst/>
                <a:uLnTx/>
                <a:uFillTx/>
                <a:latin typeface="Calibri" panose="020F0502020204030204"/>
                <a:ea typeface="+mn-ea"/>
                <a:cs typeface="+mn-cs"/>
              </a:rPr>
              <a:t> muy pequeño</a:t>
            </a:r>
            <a:r>
              <a:rPr kumimoji="0" lang="es-ES"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a:t>
            </a:r>
            <a:r>
              <a:rPr kumimoji="0" lang="es-ES" sz="2400" b="0" i="1"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La </a:t>
            </a:r>
            <a:r>
              <a:rPr kumimoji="0" lang="fr-RE" sz="2400" b="0" i="1" u="none" strike="noStrike" kern="1200" cap="none" spc="0" normalizeH="0" baseline="0" noProof="0" dirty="0" err="1">
                <a:ln>
                  <a:noFill/>
                </a:ln>
                <a:solidFill>
                  <a:srgbClr val="C00000"/>
                </a:solidFill>
                <a:effectLst/>
                <a:uLnTx/>
                <a:uFillTx/>
                <a:latin typeface="Calibri" panose="020F0502020204030204"/>
                <a:ea typeface="+mn-ea"/>
                <a:cs typeface="+mn-cs"/>
              </a:rPr>
              <a:t>cocina</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 es </a:t>
            </a:r>
            <a:r>
              <a:rPr kumimoji="0" lang="fr-RE" sz="2400" b="0" i="1" u="none" strike="noStrike" kern="1200" cap="none" spc="0" normalizeH="0" baseline="0" noProof="0" dirty="0" err="1">
                <a:ln>
                  <a:noFill/>
                </a:ln>
                <a:solidFill>
                  <a:srgbClr val="C00000"/>
                </a:solidFill>
                <a:effectLst/>
                <a:uLnTx/>
                <a:uFillTx/>
                <a:latin typeface="Calibri" panose="020F0502020204030204"/>
                <a:ea typeface="+mn-ea"/>
                <a:cs typeface="+mn-cs"/>
              </a:rPr>
              <a:t>pequeñ</a:t>
            </a:r>
            <a:r>
              <a:rPr kumimoji="0" lang="fr-RE" sz="2400" b="0" i="1"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a</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789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animBg="1"/>
      <p:bldP spid="3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3"/>
          <a:srcRect t="54395"/>
          <a:stretch/>
        </p:blipFill>
        <p:spPr>
          <a:xfrm>
            <a:off x="6335615" y="2461152"/>
            <a:ext cx="5624655" cy="3377098"/>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Describe this photo, translating accurately the English models into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Pay attention to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gender/number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of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articles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adjectives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ESTAR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accurately. </a:t>
            </a:r>
          </a:p>
        </p:txBody>
      </p:sp>
      <p:pic>
        <p:nvPicPr>
          <p:cNvPr id="4" name="Picture 3">
            <a:extLst>
              <a:ext uri="{FF2B5EF4-FFF2-40B4-BE49-F238E27FC236}">
                <a16:creationId xmlns:a16="http://schemas.microsoft.com/office/drawing/2014/main" id="{DF2F8723-F7C1-1267-3A27-5B543D14DF38}"/>
              </a:ext>
            </a:extLst>
          </p:cNvPr>
          <p:cNvPicPr>
            <a:picLocks noChangeAspect="1"/>
          </p:cNvPicPr>
          <p:nvPr/>
        </p:nvPicPr>
        <p:blipFill>
          <a:blip r:embed="rId15"/>
          <a:stretch>
            <a:fillRect/>
          </a:stretch>
        </p:blipFill>
        <p:spPr>
          <a:xfrm>
            <a:off x="1025915" y="2404313"/>
            <a:ext cx="4753990" cy="3452517"/>
          </a:xfrm>
          <a:prstGeom prst="rect">
            <a:avLst/>
          </a:prstGeom>
        </p:spPr>
      </p:pic>
      <p:sp>
        <p:nvSpPr>
          <p:cNvPr id="10" name="TextBox 9">
            <a:extLst>
              <a:ext uri="{FF2B5EF4-FFF2-40B4-BE49-F238E27FC236}">
                <a16:creationId xmlns:a16="http://schemas.microsoft.com/office/drawing/2014/main" id="{4A8D9EB6-0420-38C4-2DAE-A113557D5B31}"/>
              </a:ext>
            </a:extLst>
          </p:cNvPr>
          <p:cNvSpPr txBox="1"/>
          <p:nvPr/>
        </p:nvSpPr>
        <p:spPr>
          <a:xfrm>
            <a:off x="7071894" y="2393118"/>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[In the photo,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there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are </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some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students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E6285D90-AAA0-0C6A-7F5E-3128B944ADDA}"/>
              </a:ext>
            </a:extLst>
          </p:cNvPr>
          <p:cNvSpPr txBox="1"/>
          <p:nvPr/>
        </p:nvSpPr>
        <p:spPr>
          <a:xfrm>
            <a:off x="7071894" y="3210887"/>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girl </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blond.]  </a:t>
            </a:r>
          </a:p>
        </p:txBody>
      </p:sp>
      <p:sp>
        <p:nvSpPr>
          <p:cNvPr id="19" name="TextBox 18">
            <a:extLst>
              <a:ext uri="{FF2B5EF4-FFF2-40B4-BE49-F238E27FC236}">
                <a16:creationId xmlns:a16="http://schemas.microsoft.com/office/drawing/2014/main" id="{7DD160E5-9BE8-042C-3E90-1992D9479DB1}"/>
              </a:ext>
            </a:extLst>
          </p:cNvPr>
          <p:cNvSpPr txBox="1"/>
          <p:nvPr/>
        </p:nvSpPr>
        <p:spPr>
          <a:xfrm>
            <a:off x="7095993" y="4049104"/>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[There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also</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computer.]  </a:t>
            </a:r>
          </a:p>
        </p:txBody>
      </p:sp>
      <p:sp>
        <p:nvSpPr>
          <p:cNvPr id="20" name="TextBox 19">
            <a:extLst>
              <a:ext uri="{FF2B5EF4-FFF2-40B4-BE49-F238E27FC236}">
                <a16:creationId xmlns:a16="http://schemas.microsoft.com/office/drawing/2014/main" id="{9593F4FA-2B16-88F2-9F7D-41ECF99A9940}"/>
              </a:ext>
            </a:extLst>
          </p:cNvPr>
          <p:cNvSpPr txBox="1"/>
          <p:nvPr/>
        </p:nvSpPr>
        <p:spPr>
          <a:xfrm>
            <a:off x="7095993" y="4825593"/>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They</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 are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happy.]  </a:t>
            </a:r>
          </a:p>
        </p:txBody>
      </p:sp>
    </p:spTree>
    <p:extLst>
      <p:ext uri="{BB962C8B-B14F-4D97-AF65-F5344CB8AC3E}">
        <p14:creationId xmlns:p14="http://schemas.microsoft.com/office/powerpoint/2010/main" val="85283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0"/>
          <a:srcRect t="54395"/>
          <a:stretch/>
        </p:blipFill>
        <p:spPr>
          <a:xfrm>
            <a:off x="6335615" y="2461152"/>
            <a:ext cx="5624655" cy="3377098"/>
          </a:xfrm>
          <a:prstGeom prst="rect">
            <a:avLst/>
          </a:prstGeom>
        </p:spPr>
      </p:pic>
      <p:pic>
        <p:nvPicPr>
          <p:cNvPr id="4" name="Picture 3">
            <a:extLst>
              <a:ext uri="{FF2B5EF4-FFF2-40B4-BE49-F238E27FC236}">
                <a16:creationId xmlns:a16="http://schemas.microsoft.com/office/drawing/2014/main" id="{DF2F8723-F7C1-1267-3A27-5B543D14DF38}"/>
              </a:ext>
            </a:extLst>
          </p:cNvPr>
          <p:cNvPicPr>
            <a:picLocks noChangeAspect="1"/>
          </p:cNvPicPr>
          <p:nvPr/>
        </p:nvPicPr>
        <p:blipFill>
          <a:blip r:embed="rId11"/>
          <a:stretch>
            <a:fillRect/>
          </a:stretch>
        </p:blipFill>
        <p:spPr>
          <a:xfrm>
            <a:off x="1025915" y="2404313"/>
            <a:ext cx="4753990" cy="3452517"/>
          </a:xfrm>
          <a:prstGeom prst="rect">
            <a:avLst/>
          </a:prstGeom>
        </p:spPr>
      </p:pic>
      <p:sp>
        <p:nvSpPr>
          <p:cNvPr id="10" name="TextBox 9">
            <a:extLst>
              <a:ext uri="{FF2B5EF4-FFF2-40B4-BE49-F238E27FC236}">
                <a16:creationId xmlns:a16="http://schemas.microsoft.com/office/drawing/2014/main" id="{4A8D9EB6-0420-38C4-2DAE-A113557D5B31}"/>
              </a:ext>
            </a:extLst>
          </p:cNvPr>
          <p:cNvSpPr txBox="1"/>
          <p:nvPr/>
        </p:nvSpPr>
        <p:spPr>
          <a:xfrm>
            <a:off x="7071894" y="2393118"/>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[In the photo,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there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are </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some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students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E6285D90-AAA0-0C6A-7F5E-3128B944ADDA}"/>
              </a:ext>
            </a:extLst>
          </p:cNvPr>
          <p:cNvSpPr txBox="1"/>
          <p:nvPr/>
        </p:nvSpPr>
        <p:spPr>
          <a:xfrm>
            <a:off x="7071894" y="3210887"/>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girl </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blond.]  </a:t>
            </a:r>
          </a:p>
        </p:txBody>
      </p:sp>
      <p:sp>
        <p:nvSpPr>
          <p:cNvPr id="19" name="TextBox 18">
            <a:extLst>
              <a:ext uri="{FF2B5EF4-FFF2-40B4-BE49-F238E27FC236}">
                <a16:creationId xmlns:a16="http://schemas.microsoft.com/office/drawing/2014/main" id="{7DD160E5-9BE8-042C-3E90-1992D9479DB1}"/>
              </a:ext>
            </a:extLst>
          </p:cNvPr>
          <p:cNvSpPr txBox="1"/>
          <p:nvPr/>
        </p:nvSpPr>
        <p:spPr>
          <a:xfrm>
            <a:off x="7095993" y="4049104"/>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[There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also</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computer.]  </a:t>
            </a:r>
          </a:p>
        </p:txBody>
      </p:sp>
      <p:sp>
        <p:nvSpPr>
          <p:cNvPr id="20" name="TextBox 19">
            <a:extLst>
              <a:ext uri="{FF2B5EF4-FFF2-40B4-BE49-F238E27FC236}">
                <a16:creationId xmlns:a16="http://schemas.microsoft.com/office/drawing/2014/main" id="{9593F4FA-2B16-88F2-9F7D-41ECF99A9940}"/>
              </a:ext>
            </a:extLst>
          </p:cNvPr>
          <p:cNvSpPr txBox="1"/>
          <p:nvPr/>
        </p:nvSpPr>
        <p:spPr>
          <a:xfrm>
            <a:off x="7095993" y="4825593"/>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They</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 are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happy.]  </a:t>
            </a:r>
          </a:p>
        </p:txBody>
      </p:sp>
      <p:sp>
        <p:nvSpPr>
          <p:cNvPr id="21" name="Rectangle 20">
            <a:extLst>
              <a:ext uri="{FF2B5EF4-FFF2-40B4-BE49-F238E27FC236}">
                <a16:creationId xmlns:a16="http://schemas.microsoft.com/office/drawing/2014/main" id="{20F49D1A-7D24-3AE8-9023-14230B729C9A}"/>
              </a:ext>
            </a:extLst>
          </p:cNvPr>
          <p:cNvSpPr/>
          <p:nvPr/>
        </p:nvSpPr>
        <p:spPr>
          <a:xfrm>
            <a:off x="2538261" y="1212000"/>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1" i="0" u="sng"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30" name="TextBox 29">
            <a:extLst>
              <a:ext uri="{FF2B5EF4-FFF2-40B4-BE49-F238E27FC236}">
                <a16:creationId xmlns:a16="http://schemas.microsoft.com/office/drawing/2014/main" id="{F1FB8902-7827-44AB-EAAC-B4E6AE1FDAA7}"/>
              </a:ext>
            </a:extLst>
          </p:cNvPr>
          <p:cNvSpPr txBox="1"/>
          <p:nvPr/>
        </p:nvSpPr>
        <p:spPr>
          <a:xfrm>
            <a:off x="7095994" y="2791865"/>
            <a:ext cx="449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En la f</a:t>
            </a: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oto</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hay</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t>
            </a:r>
            <a:r>
              <a:rPr kumimoji="0" lang="fr-FR" sz="2400" b="1" i="0" u="sng"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unos</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es</a:t>
            </a: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tudiantes</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t>
            </a:r>
          </a:p>
        </p:txBody>
      </p:sp>
      <p:sp>
        <p:nvSpPr>
          <p:cNvPr id="31" name="TextBox 30">
            <a:extLst>
              <a:ext uri="{FF2B5EF4-FFF2-40B4-BE49-F238E27FC236}">
                <a16:creationId xmlns:a16="http://schemas.microsoft.com/office/drawing/2014/main" id="{E9738BF1-55F0-C199-DBB3-F617AA026D19}"/>
              </a:ext>
            </a:extLst>
          </p:cNvPr>
          <p:cNvSpPr txBox="1"/>
          <p:nvPr/>
        </p:nvSpPr>
        <p:spPr>
          <a:xfrm>
            <a:off x="7095994" y="3599218"/>
            <a:ext cx="449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Una ni</a:t>
            </a:r>
            <a:r>
              <a:rPr kumimoji="0" lang="en-GB"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ña</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es</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rubi</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7FB58989-B493-C28A-20B7-1AC2E8F7D1C7}"/>
              </a:ext>
            </a:extLst>
          </p:cNvPr>
          <p:cNvSpPr txBox="1"/>
          <p:nvPr/>
        </p:nvSpPr>
        <p:spPr>
          <a:xfrm>
            <a:off x="7095994" y="4406571"/>
            <a:ext cx="449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Hay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un</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ordenador</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11397610-22A5-0BD5-BAD6-302B26740BBE}"/>
              </a:ext>
            </a:extLst>
          </p:cNvPr>
          <p:cNvSpPr txBox="1"/>
          <p:nvPr/>
        </p:nvSpPr>
        <p:spPr>
          <a:xfrm>
            <a:off x="7071894" y="5178372"/>
            <a:ext cx="449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Están</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content</a:t>
            </a:r>
            <a:r>
              <a:rPr kumimoji="0" lang="fr-FR" sz="2400" b="1" i="0" u="sng"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os</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t>
            </a:r>
          </a:p>
        </p:txBody>
      </p:sp>
    </p:spTree>
    <p:extLst>
      <p:ext uri="{BB962C8B-B14F-4D97-AF65-F5344CB8AC3E}">
        <p14:creationId xmlns:p14="http://schemas.microsoft.com/office/powerpoint/2010/main" val="398058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using the present tense accurately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E1C12B88-43F9-8CF5-DE05-CA23CFD111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5345" y="1607398"/>
            <a:ext cx="621831" cy="621831"/>
          </a:xfrm>
          <a:prstGeom prst="rect">
            <a:avLst/>
          </a:prstGeom>
        </p:spPr>
      </p:pic>
      <p:pic>
        <p:nvPicPr>
          <p:cNvPr id="10" name="Graphic 9" descr="Checkmark with solid fill">
            <a:extLst>
              <a:ext uri="{FF2B5EF4-FFF2-40B4-BE49-F238E27FC236}">
                <a16:creationId xmlns:a16="http://schemas.microsoft.com/office/drawing/2014/main" id="{1891E676-4F48-7C8A-CB67-2CB382A211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4638" y="1607398"/>
            <a:ext cx="621831" cy="621831"/>
          </a:xfrm>
          <a:prstGeom prst="rect">
            <a:avLst/>
          </a:prstGeom>
        </p:spPr>
      </p:pic>
      <p:sp>
        <p:nvSpPr>
          <p:cNvPr id="3" name="Date Placeholder 1">
            <a:extLst>
              <a:ext uri="{FF2B5EF4-FFF2-40B4-BE49-F238E27FC236}">
                <a16:creationId xmlns:a16="http://schemas.microsoft.com/office/drawing/2014/main" id="{FA912E9D-DA4D-D5CD-3270-A48BB482BAF1}"/>
              </a:ext>
            </a:extLst>
          </p:cNvPr>
          <p:cNvSpPr>
            <a:spLocks noGrp="1"/>
          </p:cNvSpPr>
          <p:nvPr>
            <p:ph type="dt" sz="half" idx="10"/>
          </p:nvPr>
        </p:nvSpPr>
        <p:spPr>
          <a:xfrm>
            <a:off x="6430297" y="386371"/>
            <a:ext cx="54786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4 de marzo de 2024</a:t>
            </a:fld>
            <a:endPar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DFE69F79-1732-1444-61BF-B66484EB07C5}"/>
              </a:ext>
            </a:extLst>
          </p:cNvPr>
          <p:cNvSpPr txBox="1"/>
          <p:nvPr/>
        </p:nvSpPr>
        <p:spPr>
          <a:xfrm>
            <a:off x="5714082" y="3921074"/>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have a small garden.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to do homework.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Yesterday I ate chicken and salad.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00CC99"/>
                </a:highlight>
                <a:uLnTx/>
                <a:uFillTx/>
                <a:latin typeface="Calibri" panose="020F0502020204030204" pitchFamily="34" charset="0"/>
                <a:ea typeface="+mn-ea"/>
                <a:cs typeface="Calibri" panose="020F0502020204030204" pitchFamily="34" charset="0"/>
              </a:rPr>
              <a:t>I am going to work in a sports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sister wants to visit the south of Spain in January.</a:t>
            </a:r>
          </a:p>
        </p:txBody>
      </p:sp>
      <p:sp>
        <p:nvSpPr>
          <p:cNvPr id="32" name="TextBox 31">
            <a:extLst>
              <a:ext uri="{FF2B5EF4-FFF2-40B4-BE49-F238E27FC236}">
                <a16:creationId xmlns:a16="http://schemas.microsoft.com/office/drawing/2014/main" id="{9A435ABF-1120-1C49-7B9A-C0E9BFFEE427}"/>
              </a:ext>
            </a:extLst>
          </p:cNvPr>
          <p:cNvSpPr txBox="1"/>
          <p:nvPr/>
        </p:nvSpPr>
        <p:spPr>
          <a:xfrm>
            <a:off x="5714082" y="1705307"/>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white 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to school on the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the swimming pool on Sunday.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drink a lot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does not want to get married.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A562D33-4B5D-7457-30E4-1A7EB4F0159B}"/>
              </a:ext>
            </a:extLst>
          </p:cNvPr>
          <p:cNvSpPr txBox="1"/>
          <p:nvPr/>
        </p:nvSpPr>
        <p:spPr>
          <a:xfrm>
            <a:off x="652685" y="3921074"/>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is good-looking.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homework in the bedroom.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love to play video games on the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to visit Spain again next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a friend’s party last Friday.</a:t>
            </a:r>
          </a:p>
        </p:txBody>
      </p:sp>
      <p:sp>
        <p:nvSpPr>
          <p:cNvPr id="37" name="TextBox 36">
            <a:extLst>
              <a:ext uri="{FF2B5EF4-FFF2-40B4-BE49-F238E27FC236}">
                <a16:creationId xmlns:a16="http://schemas.microsoft.com/office/drawing/2014/main" id="{2FCB3A5C-B4C7-EDBF-1CB8-94E4BD4C37C2}"/>
              </a:ext>
            </a:extLst>
          </p:cNvPr>
          <p:cNvSpPr txBox="1"/>
          <p:nvPr/>
        </p:nvSpPr>
        <p:spPr>
          <a:xfrm>
            <a:off x="652684" y="1705307"/>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send messages on my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a good job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play basketball.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more sport in the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We went to a concert in the bullring.</a:t>
            </a:r>
          </a:p>
        </p:txBody>
      </p:sp>
      <p:sp>
        <p:nvSpPr>
          <p:cNvPr id="21" name="TextBox 20">
            <a:extLst>
              <a:ext uri="{FF2B5EF4-FFF2-40B4-BE49-F238E27FC236}">
                <a16:creationId xmlns:a16="http://schemas.microsoft.com/office/drawing/2014/main" id="{B8B2DA1D-A6BD-15A5-1AD8-66735DC50949}"/>
              </a:ext>
            </a:extLst>
          </p:cNvPr>
          <p:cNvSpPr txBox="1"/>
          <p:nvPr/>
        </p:nvSpPr>
        <p:spPr>
          <a:xfrm>
            <a:off x="500665" y="455642"/>
            <a:ext cx="1099756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Accuracy when conjugating verbs will secure you more marks in Q3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Previously, we practised the </a:t>
            </a:r>
            <a:r>
              <a:rPr kumimoji="0" lang="fr-CA" sz="2400" b="0" i="0" u="none" strike="noStrike" kern="1200" cap="none" spc="0" normalizeH="0" baseline="0" noProof="1">
                <a:ln>
                  <a:noFill/>
                </a:ln>
                <a:solidFill>
                  <a:srgbClr val="000000"/>
                </a:solidFill>
                <a:effectLst/>
                <a:highlight>
                  <a:srgbClr val="FFD966"/>
                </a:highlight>
                <a:uLnTx/>
                <a:uFillTx/>
                <a:latin typeface="Calibri" panose="020F0502020204030204" pitchFamily="34" charset="0"/>
                <a:ea typeface="Times New Roman" panose="02020603050405020304" pitchFamily="18" charset="0"/>
                <a:cs typeface="Calibri" panose="020F0502020204030204" pitchFamily="34" charset="0"/>
              </a:rPr>
              <a:t>past tense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and the </a:t>
            </a:r>
            <a:r>
              <a:rPr kumimoji="0" lang="fr-CA" sz="2400" b="0" i="0" u="none" strike="noStrike" kern="1200" cap="none" spc="0" normalizeH="0" baseline="0" noProof="1">
                <a:ln>
                  <a:noFill/>
                </a:ln>
                <a:solidFill>
                  <a:srgbClr val="000000"/>
                </a:solidFill>
                <a:effectLst/>
                <a:highlight>
                  <a:srgbClr val="00CC99"/>
                </a:highlight>
                <a:uLnTx/>
                <a:uFillTx/>
                <a:latin typeface="Calibri" panose="020F0502020204030204" pitchFamily="34" charset="0"/>
                <a:ea typeface="Times New Roman" panose="02020603050405020304" pitchFamily="18" charset="0"/>
                <a:cs typeface="Calibri" panose="020F0502020204030204" pitchFamily="34" charset="0"/>
              </a:rPr>
              <a:t>future tense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With a partner, translate the highlighted sentences, paying attention to the tense.</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2" name="Rectangle 21">
            <a:extLst>
              <a:ext uri="{FF2B5EF4-FFF2-40B4-BE49-F238E27FC236}">
                <a16:creationId xmlns:a16="http://schemas.microsoft.com/office/drawing/2014/main" id="{4C85811D-4DAF-97A5-E09E-6E2126876DB5}"/>
              </a:ext>
            </a:extLst>
          </p:cNvPr>
          <p:cNvSpPr/>
          <p:nvPr/>
        </p:nvSpPr>
        <p:spPr>
          <a:xfrm>
            <a:off x="693770" y="2060812"/>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59C483-BC64-EEF6-A08A-09E68732BB96}"/>
              </a:ext>
            </a:extLst>
          </p:cNvPr>
          <p:cNvSpPr/>
          <p:nvPr/>
        </p:nvSpPr>
        <p:spPr>
          <a:xfrm>
            <a:off x="5796451" y="2060812"/>
            <a:ext cx="4628999" cy="491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A1E1440-E470-F387-AA53-FF19B09DEA94}"/>
              </a:ext>
            </a:extLst>
          </p:cNvPr>
          <p:cNvSpPr/>
          <p:nvPr/>
        </p:nvSpPr>
        <p:spPr>
          <a:xfrm>
            <a:off x="735842" y="4257009"/>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B027B07-4FDB-D5CA-154C-EF24A58FE4F8}"/>
              </a:ext>
            </a:extLst>
          </p:cNvPr>
          <p:cNvSpPr/>
          <p:nvPr/>
        </p:nvSpPr>
        <p:spPr>
          <a:xfrm>
            <a:off x="5796449" y="4232891"/>
            <a:ext cx="4628999" cy="561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6771984-54E6-E542-19BE-B5C69503A933}"/>
              </a:ext>
            </a:extLst>
          </p:cNvPr>
          <p:cNvSpPr/>
          <p:nvPr/>
        </p:nvSpPr>
        <p:spPr>
          <a:xfrm>
            <a:off x="5796450" y="2907319"/>
            <a:ext cx="4628999" cy="491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207FFDF-E661-1111-B237-7168749B0A2A}"/>
              </a:ext>
            </a:extLst>
          </p:cNvPr>
          <p:cNvSpPr/>
          <p:nvPr/>
        </p:nvSpPr>
        <p:spPr>
          <a:xfrm>
            <a:off x="5796449" y="5332209"/>
            <a:ext cx="5016863" cy="336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12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DFE69F79-1732-1444-61BF-B66484EB07C5}"/>
              </a:ext>
            </a:extLst>
          </p:cNvPr>
          <p:cNvSpPr txBox="1"/>
          <p:nvPr/>
        </p:nvSpPr>
        <p:spPr>
          <a:xfrm>
            <a:off x="5714082" y="3921074"/>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have a small garden.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to do homework.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Yesterday I ate chicken and salad.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00CC99"/>
                </a:highlight>
                <a:uLnTx/>
                <a:uFillTx/>
                <a:latin typeface="Calibri" panose="020F0502020204030204" pitchFamily="34" charset="0"/>
                <a:ea typeface="+mn-ea"/>
                <a:cs typeface="Calibri" panose="020F0502020204030204" pitchFamily="34" charset="0"/>
              </a:rPr>
              <a:t>I am going to work in a sports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sister wants to visit the south of Spain in January.</a:t>
            </a:r>
          </a:p>
        </p:txBody>
      </p:sp>
      <p:sp>
        <p:nvSpPr>
          <p:cNvPr id="32" name="TextBox 31">
            <a:extLst>
              <a:ext uri="{FF2B5EF4-FFF2-40B4-BE49-F238E27FC236}">
                <a16:creationId xmlns:a16="http://schemas.microsoft.com/office/drawing/2014/main" id="{9A435ABF-1120-1C49-7B9A-C0E9BFFEE427}"/>
              </a:ext>
            </a:extLst>
          </p:cNvPr>
          <p:cNvSpPr txBox="1"/>
          <p:nvPr/>
        </p:nvSpPr>
        <p:spPr>
          <a:xfrm>
            <a:off x="5714083" y="1202648"/>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white 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to school on the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the swimming pool on Sunday.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drink a lot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does not want to get married.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A562D33-4B5D-7457-30E4-1A7EB4F0159B}"/>
              </a:ext>
            </a:extLst>
          </p:cNvPr>
          <p:cNvSpPr txBox="1"/>
          <p:nvPr/>
        </p:nvSpPr>
        <p:spPr>
          <a:xfrm>
            <a:off x="652685" y="3921074"/>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is good-looking.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homework in the bedroom.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love to play video games on the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to visit Spain again next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a friend’s party last Friday.</a:t>
            </a:r>
          </a:p>
        </p:txBody>
      </p:sp>
      <p:sp>
        <p:nvSpPr>
          <p:cNvPr id="37" name="TextBox 36">
            <a:extLst>
              <a:ext uri="{FF2B5EF4-FFF2-40B4-BE49-F238E27FC236}">
                <a16:creationId xmlns:a16="http://schemas.microsoft.com/office/drawing/2014/main" id="{2FCB3A5C-B4C7-EDBF-1CB8-94E4BD4C37C2}"/>
              </a:ext>
            </a:extLst>
          </p:cNvPr>
          <p:cNvSpPr txBox="1"/>
          <p:nvPr/>
        </p:nvSpPr>
        <p:spPr>
          <a:xfrm>
            <a:off x="652685" y="1202648"/>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send messages on my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a good job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play basketball.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more sport in the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We went to a concert in the bullring.</a:t>
            </a:r>
          </a:p>
        </p:txBody>
      </p:sp>
      <p:sp>
        <p:nvSpPr>
          <p:cNvPr id="22" name="Rectangle 21">
            <a:extLst>
              <a:ext uri="{FF2B5EF4-FFF2-40B4-BE49-F238E27FC236}">
                <a16:creationId xmlns:a16="http://schemas.microsoft.com/office/drawing/2014/main" id="{4C85811D-4DAF-97A5-E09E-6E2126876DB5}"/>
              </a:ext>
            </a:extLst>
          </p:cNvPr>
          <p:cNvSpPr/>
          <p:nvPr/>
        </p:nvSpPr>
        <p:spPr>
          <a:xfrm>
            <a:off x="693771" y="1558153"/>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59C483-BC64-EEF6-A08A-09E68732BB96}"/>
              </a:ext>
            </a:extLst>
          </p:cNvPr>
          <p:cNvSpPr/>
          <p:nvPr/>
        </p:nvSpPr>
        <p:spPr>
          <a:xfrm>
            <a:off x="5796452" y="1558153"/>
            <a:ext cx="4628999" cy="491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A1E1440-E470-F387-AA53-FF19B09DEA94}"/>
              </a:ext>
            </a:extLst>
          </p:cNvPr>
          <p:cNvSpPr/>
          <p:nvPr/>
        </p:nvSpPr>
        <p:spPr>
          <a:xfrm>
            <a:off x="735842" y="4257009"/>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B027B07-4FDB-D5CA-154C-EF24A58FE4F8}"/>
              </a:ext>
            </a:extLst>
          </p:cNvPr>
          <p:cNvSpPr/>
          <p:nvPr/>
        </p:nvSpPr>
        <p:spPr>
          <a:xfrm>
            <a:off x="5796449" y="4232891"/>
            <a:ext cx="4628999" cy="561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6771984-54E6-E542-19BE-B5C69503A933}"/>
              </a:ext>
            </a:extLst>
          </p:cNvPr>
          <p:cNvSpPr/>
          <p:nvPr/>
        </p:nvSpPr>
        <p:spPr>
          <a:xfrm>
            <a:off x="5796451" y="2404660"/>
            <a:ext cx="4628999" cy="491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207FFDF-E661-1111-B237-7168749B0A2A}"/>
              </a:ext>
            </a:extLst>
          </p:cNvPr>
          <p:cNvSpPr/>
          <p:nvPr/>
        </p:nvSpPr>
        <p:spPr>
          <a:xfrm>
            <a:off x="5796449" y="5332209"/>
            <a:ext cx="5016863" cy="336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1B37418-8C16-3E49-153C-2F8AA9A7C304}"/>
              </a:ext>
            </a:extLst>
          </p:cNvPr>
          <p:cNvSpPr/>
          <p:nvPr/>
        </p:nvSpPr>
        <p:spPr>
          <a:xfrm>
            <a:off x="2645140" y="417841"/>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1" i="0" u="sng"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7" name="TextBox 6">
            <a:extLst>
              <a:ext uri="{FF2B5EF4-FFF2-40B4-BE49-F238E27FC236}">
                <a16:creationId xmlns:a16="http://schemas.microsoft.com/office/drawing/2014/main" id="{ED0F009B-811F-CEF8-7C63-BEB7907D0835}"/>
              </a:ext>
            </a:extLst>
          </p:cNvPr>
          <p:cNvSpPr txBox="1"/>
          <p:nvPr/>
        </p:nvSpPr>
        <p:spPr>
          <a:xfrm>
            <a:off x="652685" y="3058101"/>
            <a:ext cx="48206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Fuimos a un concierto en la plaza de toros.</a:t>
            </a:r>
          </a:p>
        </p:txBody>
      </p:sp>
      <p:sp>
        <p:nvSpPr>
          <p:cNvPr id="9" name="TextBox 8">
            <a:extLst>
              <a:ext uri="{FF2B5EF4-FFF2-40B4-BE49-F238E27FC236}">
                <a16:creationId xmlns:a16="http://schemas.microsoft.com/office/drawing/2014/main" id="{810BAFFE-4569-F755-F353-5BD7B7516EDD}"/>
              </a:ext>
            </a:extLst>
          </p:cNvPr>
          <p:cNvSpPr txBox="1"/>
          <p:nvPr/>
        </p:nvSpPr>
        <p:spPr>
          <a:xfrm>
            <a:off x="5604795" y="2995024"/>
            <a:ext cx="48206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Fui a la piscina domingo.</a:t>
            </a:r>
          </a:p>
        </p:txBody>
      </p:sp>
      <p:sp>
        <p:nvSpPr>
          <p:cNvPr id="10" name="TextBox 9">
            <a:extLst>
              <a:ext uri="{FF2B5EF4-FFF2-40B4-BE49-F238E27FC236}">
                <a16:creationId xmlns:a16="http://schemas.microsoft.com/office/drawing/2014/main" id="{E7FFE33D-0AB6-3E2E-828E-D473A46E824B}"/>
              </a:ext>
            </a:extLst>
          </p:cNvPr>
          <p:cNvSpPr txBox="1"/>
          <p:nvPr/>
        </p:nvSpPr>
        <p:spPr>
          <a:xfrm>
            <a:off x="597943" y="5814728"/>
            <a:ext cx="50068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20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Fui a la fiesta de un amigo el viernes pasado.</a:t>
            </a:r>
          </a:p>
        </p:txBody>
      </p:sp>
      <p:sp>
        <p:nvSpPr>
          <p:cNvPr id="11" name="TextBox 10">
            <a:extLst>
              <a:ext uri="{FF2B5EF4-FFF2-40B4-BE49-F238E27FC236}">
                <a16:creationId xmlns:a16="http://schemas.microsoft.com/office/drawing/2014/main" id="{96418493-88C1-F6A3-FFE5-186D4C596213}"/>
              </a:ext>
            </a:extLst>
          </p:cNvPr>
          <p:cNvSpPr txBox="1"/>
          <p:nvPr/>
        </p:nvSpPr>
        <p:spPr>
          <a:xfrm>
            <a:off x="5714082" y="5627626"/>
            <a:ext cx="50068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20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Ayer comí pollo y ensalada.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20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Voy a trabajar en el polideportivo.</a:t>
            </a:r>
          </a:p>
        </p:txBody>
      </p:sp>
    </p:spTree>
    <p:extLst>
      <p:ext uri="{BB962C8B-B14F-4D97-AF65-F5344CB8AC3E}">
        <p14:creationId xmlns:p14="http://schemas.microsoft.com/office/powerpoint/2010/main" val="42172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1" name="Text Box 5">
            <a:extLst>
              <a:ext uri="{FF2B5EF4-FFF2-40B4-BE49-F238E27FC236}">
                <a16:creationId xmlns:a16="http://schemas.microsoft.com/office/drawing/2014/main" id="{6C8A6AFA-A65F-1590-1D1E-FA915468FB0C}"/>
              </a:ext>
            </a:extLst>
          </p:cNvPr>
          <p:cNvSpPr txBox="1">
            <a:spLocks noChangeArrowheads="1"/>
          </p:cNvSpPr>
          <p:nvPr/>
        </p:nvSpPr>
        <p:spPr bwMode="auto">
          <a:xfrm>
            <a:off x="4910554" y="53727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pic>
        <p:nvPicPr>
          <p:cNvPr id="19" name="Picture 18">
            <a:extLst>
              <a:ext uri="{FF2B5EF4-FFF2-40B4-BE49-F238E27FC236}">
                <a16:creationId xmlns:a16="http://schemas.microsoft.com/office/drawing/2014/main" id="{4D18BF8B-67A2-4F8F-985D-8257931444D9}"/>
              </a:ext>
            </a:extLst>
          </p:cNvPr>
          <p:cNvPicPr>
            <a:picLocks noChangeAspect="1"/>
          </p:cNvPicPr>
          <p:nvPr/>
        </p:nvPicPr>
        <p:blipFill rotWithShape="1">
          <a:blip r:embed="rId10"/>
          <a:srcRect l="16246" t="20987" r="5954" b="13480"/>
          <a:stretch/>
        </p:blipFill>
        <p:spPr>
          <a:xfrm>
            <a:off x="552617" y="1881187"/>
            <a:ext cx="4375049" cy="2342546"/>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1"/>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993A185E-16BE-8574-2C40-BB631E66A2BE}"/>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4 sentences in Spanish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35626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80000"/>
                                        <p:tgtEl>
                                          <p:spTgt spid="13"/>
                                        </p:tgtEl>
                                      </p:cBhvr>
                                    </p:animEffect>
                                  </p:childTnLst>
                                </p:cTn>
                              </p:par>
                              <p:par>
                                <p:cTn id="12" presetID="1" presetClass="mediacall" presetSubtype="0" fill="hold" nodeType="withEffect">
                                  <p:stCondLst>
                                    <p:cond delay="0"/>
                                  </p:stCondLst>
                                  <p:childTnLst>
                                    <p:cmd type="call" cmd="playFrom(0.0)">
                                      <p:cBhvr>
                                        <p:cTn id="13"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1" grpId="0"/>
      <p:bldP spid="13"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C6E159-0C05-3D2E-041E-59C141F0A469}"/>
              </a:ext>
            </a:extLst>
          </p:cNvPr>
          <p:cNvSpPr txBox="1"/>
          <p:nvPr/>
        </p:nvSpPr>
        <p:spPr>
          <a:xfrm>
            <a:off x="5714081" y="4234862"/>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have a small garden.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to do homework.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Yesterday I ate chicken and salad.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00CC99"/>
                </a:highlight>
                <a:uLnTx/>
                <a:uFillTx/>
                <a:latin typeface="Calibri" panose="020F0502020204030204" pitchFamily="34" charset="0"/>
                <a:ea typeface="+mn-ea"/>
                <a:cs typeface="Calibri" panose="020F0502020204030204" pitchFamily="34" charset="0"/>
              </a:rPr>
              <a:t>I am going to work in a sports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sister wants to visit the south of Spain in January.</a:t>
            </a:r>
          </a:p>
        </p:txBody>
      </p:sp>
      <p:sp>
        <p:nvSpPr>
          <p:cNvPr id="9" name="TextBox 8">
            <a:extLst>
              <a:ext uri="{FF2B5EF4-FFF2-40B4-BE49-F238E27FC236}">
                <a16:creationId xmlns:a16="http://schemas.microsoft.com/office/drawing/2014/main" id="{15CF77BE-A920-12C0-2167-E5E17E9BE9E0}"/>
              </a:ext>
            </a:extLst>
          </p:cNvPr>
          <p:cNvSpPr txBox="1"/>
          <p:nvPr/>
        </p:nvSpPr>
        <p:spPr>
          <a:xfrm>
            <a:off x="5714082" y="1516436"/>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white 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to school on the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the swimming pool on Sunday.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drink a lot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does not want to get married.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1C5E3A1-D729-03CA-56AD-E81C5C35A9DC}"/>
              </a:ext>
            </a:extLst>
          </p:cNvPr>
          <p:cNvSpPr txBox="1"/>
          <p:nvPr/>
        </p:nvSpPr>
        <p:spPr>
          <a:xfrm>
            <a:off x="652684" y="4234862"/>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is good-looking.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homework in the bedroom.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love to play video games on the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to visit Spain again next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a friend’s party last Friday.</a:t>
            </a:r>
          </a:p>
        </p:txBody>
      </p:sp>
      <p:sp>
        <p:nvSpPr>
          <p:cNvPr id="11" name="TextBox 10">
            <a:extLst>
              <a:ext uri="{FF2B5EF4-FFF2-40B4-BE49-F238E27FC236}">
                <a16:creationId xmlns:a16="http://schemas.microsoft.com/office/drawing/2014/main" id="{5A7BF490-CFD0-8AF5-1B11-373E93536F01}"/>
              </a:ext>
            </a:extLst>
          </p:cNvPr>
          <p:cNvSpPr txBox="1"/>
          <p:nvPr/>
        </p:nvSpPr>
        <p:spPr>
          <a:xfrm>
            <a:off x="652684" y="1516436"/>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send messages on my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a good job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play basketball.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more sport in the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We went to a concert in the bullring.</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6" name="TextBox 35">
            <a:extLst>
              <a:ext uri="{FF2B5EF4-FFF2-40B4-BE49-F238E27FC236}">
                <a16:creationId xmlns:a16="http://schemas.microsoft.com/office/drawing/2014/main" id="{A23F819D-5CB3-AD15-61B7-DA90B07E2F2C}"/>
              </a:ext>
            </a:extLst>
          </p:cNvPr>
          <p:cNvSpPr txBox="1"/>
          <p:nvPr/>
        </p:nvSpPr>
        <p:spPr>
          <a:xfrm>
            <a:off x="500665" y="455642"/>
            <a:ext cx="109975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This week, let’s focus on accuracy in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present tense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First, highlight the verbs in each sentence.</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8" name="Rectangle 37">
            <a:extLst>
              <a:ext uri="{FF2B5EF4-FFF2-40B4-BE49-F238E27FC236}">
                <a16:creationId xmlns:a16="http://schemas.microsoft.com/office/drawing/2014/main" id="{566A25D6-3F73-8253-4BF1-4C8FA380E09A}"/>
              </a:ext>
            </a:extLst>
          </p:cNvPr>
          <p:cNvSpPr/>
          <p:nvPr/>
        </p:nvSpPr>
        <p:spPr>
          <a:xfrm>
            <a:off x="652684" y="2902414"/>
            <a:ext cx="4628999" cy="342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83185-23F4-A6A3-F375-256D8699D3EA}"/>
              </a:ext>
            </a:extLst>
          </p:cNvPr>
          <p:cNvSpPr/>
          <p:nvPr/>
        </p:nvSpPr>
        <p:spPr>
          <a:xfrm>
            <a:off x="5714081" y="2365657"/>
            <a:ext cx="5658672" cy="297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009E1EE-D055-2398-91F4-21870FF97D60}"/>
              </a:ext>
            </a:extLst>
          </p:cNvPr>
          <p:cNvSpPr/>
          <p:nvPr/>
        </p:nvSpPr>
        <p:spPr>
          <a:xfrm>
            <a:off x="693769" y="5623605"/>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AB853E4-2534-61D1-816E-A9D76A6A8844}"/>
              </a:ext>
            </a:extLst>
          </p:cNvPr>
          <p:cNvSpPr/>
          <p:nvPr/>
        </p:nvSpPr>
        <p:spPr>
          <a:xfrm>
            <a:off x="5796451" y="5085748"/>
            <a:ext cx="4628999" cy="63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719F0D6-9CA6-8186-E03C-B4817577FD81}"/>
              </a:ext>
            </a:extLst>
          </p:cNvPr>
          <p:cNvSpPr/>
          <p:nvPr/>
        </p:nvSpPr>
        <p:spPr>
          <a:xfrm>
            <a:off x="693769" y="1799394"/>
            <a:ext cx="614036" cy="34210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89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C6E159-0C05-3D2E-041E-59C141F0A469}"/>
              </a:ext>
            </a:extLst>
          </p:cNvPr>
          <p:cNvSpPr txBox="1"/>
          <p:nvPr/>
        </p:nvSpPr>
        <p:spPr>
          <a:xfrm>
            <a:off x="5714081" y="4234862"/>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have a small garden.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to do homework.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Yesterday I ate chicken and salad.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00CC99"/>
                </a:highlight>
                <a:uLnTx/>
                <a:uFillTx/>
                <a:latin typeface="Calibri" panose="020F0502020204030204" pitchFamily="34" charset="0"/>
                <a:ea typeface="+mn-ea"/>
                <a:cs typeface="Calibri" panose="020F0502020204030204" pitchFamily="34" charset="0"/>
              </a:rPr>
              <a:t>I am going to work in a sports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sister wants to visit the south of Spain in January.</a:t>
            </a:r>
          </a:p>
        </p:txBody>
      </p:sp>
      <p:sp>
        <p:nvSpPr>
          <p:cNvPr id="9" name="TextBox 8">
            <a:extLst>
              <a:ext uri="{FF2B5EF4-FFF2-40B4-BE49-F238E27FC236}">
                <a16:creationId xmlns:a16="http://schemas.microsoft.com/office/drawing/2014/main" id="{15CF77BE-A920-12C0-2167-E5E17E9BE9E0}"/>
              </a:ext>
            </a:extLst>
          </p:cNvPr>
          <p:cNvSpPr txBox="1"/>
          <p:nvPr/>
        </p:nvSpPr>
        <p:spPr>
          <a:xfrm>
            <a:off x="5714082" y="1516436"/>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white 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to school on the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the swimming pool on Sunday.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drink a lot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does not want to get married.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1C5E3A1-D729-03CA-56AD-E81C5C35A9DC}"/>
              </a:ext>
            </a:extLst>
          </p:cNvPr>
          <p:cNvSpPr txBox="1"/>
          <p:nvPr/>
        </p:nvSpPr>
        <p:spPr>
          <a:xfrm>
            <a:off x="652684" y="4234862"/>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is good-looking.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homework in the bedroom.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love to play video games on the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to visit Spain again next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a friend’s party last Friday.</a:t>
            </a:r>
          </a:p>
        </p:txBody>
      </p:sp>
      <p:sp>
        <p:nvSpPr>
          <p:cNvPr id="11" name="TextBox 10">
            <a:extLst>
              <a:ext uri="{FF2B5EF4-FFF2-40B4-BE49-F238E27FC236}">
                <a16:creationId xmlns:a16="http://schemas.microsoft.com/office/drawing/2014/main" id="{5A7BF490-CFD0-8AF5-1B11-373E93536F01}"/>
              </a:ext>
            </a:extLst>
          </p:cNvPr>
          <p:cNvSpPr txBox="1"/>
          <p:nvPr/>
        </p:nvSpPr>
        <p:spPr>
          <a:xfrm>
            <a:off x="652684" y="1516436"/>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send messages on my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a good job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play basketball.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more sport in the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We went to a concert in the bullring.</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6" name="TextBox 35">
            <a:extLst>
              <a:ext uri="{FF2B5EF4-FFF2-40B4-BE49-F238E27FC236}">
                <a16:creationId xmlns:a16="http://schemas.microsoft.com/office/drawing/2014/main" id="{A23F819D-5CB3-AD15-61B7-DA90B07E2F2C}"/>
              </a:ext>
            </a:extLst>
          </p:cNvPr>
          <p:cNvSpPr txBox="1"/>
          <p:nvPr/>
        </p:nvSpPr>
        <p:spPr>
          <a:xfrm>
            <a:off x="502118" y="600674"/>
            <a:ext cx="109975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First, highlight the verbs in each sentence.</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8" name="Rectangle 37">
            <a:extLst>
              <a:ext uri="{FF2B5EF4-FFF2-40B4-BE49-F238E27FC236}">
                <a16:creationId xmlns:a16="http://schemas.microsoft.com/office/drawing/2014/main" id="{566A25D6-3F73-8253-4BF1-4C8FA380E09A}"/>
              </a:ext>
            </a:extLst>
          </p:cNvPr>
          <p:cNvSpPr/>
          <p:nvPr/>
        </p:nvSpPr>
        <p:spPr>
          <a:xfrm>
            <a:off x="652684" y="2902414"/>
            <a:ext cx="4628999" cy="342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83185-23F4-A6A3-F375-256D8699D3EA}"/>
              </a:ext>
            </a:extLst>
          </p:cNvPr>
          <p:cNvSpPr/>
          <p:nvPr/>
        </p:nvSpPr>
        <p:spPr>
          <a:xfrm>
            <a:off x="5714081" y="2365657"/>
            <a:ext cx="5658672" cy="297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009E1EE-D055-2398-91F4-21870FF97D60}"/>
              </a:ext>
            </a:extLst>
          </p:cNvPr>
          <p:cNvSpPr/>
          <p:nvPr/>
        </p:nvSpPr>
        <p:spPr>
          <a:xfrm>
            <a:off x="693769" y="5623605"/>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AB853E4-2534-61D1-816E-A9D76A6A8844}"/>
              </a:ext>
            </a:extLst>
          </p:cNvPr>
          <p:cNvSpPr/>
          <p:nvPr/>
        </p:nvSpPr>
        <p:spPr>
          <a:xfrm>
            <a:off x="5796451" y="5085748"/>
            <a:ext cx="4628999" cy="63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719F0D6-9CA6-8186-E03C-B4817577FD81}"/>
              </a:ext>
            </a:extLst>
          </p:cNvPr>
          <p:cNvSpPr/>
          <p:nvPr/>
        </p:nvSpPr>
        <p:spPr>
          <a:xfrm>
            <a:off x="693769" y="1799394"/>
            <a:ext cx="614036" cy="34210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F2F7610-607D-7F1B-CD01-EFBA8AD874A5}"/>
              </a:ext>
            </a:extLst>
          </p:cNvPr>
          <p:cNvSpPr/>
          <p:nvPr/>
        </p:nvSpPr>
        <p:spPr>
          <a:xfrm>
            <a:off x="2645140" y="417841"/>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1" i="0" u="sng"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12" name="Rectangle 11">
            <a:extLst>
              <a:ext uri="{FF2B5EF4-FFF2-40B4-BE49-F238E27FC236}">
                <a16:creationId xmlns:a16="http://schemas.microsoft.com/office/drawing/2014/main" id="{7F21564F-C6AC-376F-73CB-ABBD59457A04}"/>
              </a:ext>
            </a:extLst>
          </p:cNvPr>
          <p:cNvSpPr/>
          <p:nvPr/>
        </p:nvSpPr>
        <p:spPr>
          <a:xfrm>
            <a:off x="693768" y="2129320"/>
            <a:ext cx="614035" cy="27281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03A3E7A-9323-D07B-F9A2-F63BAC0AD7D7}"/>
              </a:ext>
            </a:extLst>
          </p:cNvPr>
          <p:cNvSpPr/>
          <p:nvPr/>
        </p:nvSpPr>
        <p:spPr>
          <a:xfrm>
            <a:off x="689243" y="2405433"/>
            <a:ext cx="475588"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A7889B8-537A-E09E-FE44-DC83A5F7F820}"/>
              </a:ext>
            </a:extLst>
          </p:cNvPr>
          <p:cNvSpPr/>
          <p:nvPr/>
        </p:nvSpPr>
        <p:spPr>
          <a:xfrm>
            <a:off x="667275" y="2683435"/>
            <a:ext cx="475588" cy="318009"/>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FFD96CE-0910-63D5-FDE2-288EDFEC2E45}"/>
              </a:ext>
            </a:extLst>
          </p:cNvPr>
          <p:cNvSpPr/>
          <p:nvPr/>
        </p:nvSpPr>
        <p:spPr>
          <a:xfrm>
            <a:off x="5768169" y="1791153"/>
            <a:ext cx="456225" cy="26279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546BDB4-8C58-605E-C63A-F3C04BE16312}"/>
              </a:ext>
            </a:extLst>
          </p:cNvPr>
          <p:cNvSpPr/>
          <p:nvPr/>
        </p:nvSpPr>
        <p:spPr>
          <a:xfrm>
            <a:off x="5768169" y="2066169"/>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994CF11-6EC7-F242-BB47-A5A71D39292B}"/>
              </a:ext>
            </a:extLst>
          </p:cNvPr>
          <p:cNvSpPr/>
          <p:nvPr/>
        </p:nvSpPr>
        <p:spPr>
          <a:xfrm>
            <a:off x="5796450" y="2677591"/>
            <a:ext cx="5033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04F9BC7-D109-1354-17EC-59097A070CB6}"/>
              </a:ext>
            </a:extLst>
          </p:cNvPr>
          <p:cNvSpPr/>
          <p:nvPr/>
        </p:nvSpPr>
        <p:spPr>
          <a:xfrm>
            <a:off x="6888674" y="2909493"/>
            <a:ext cx="1389052"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AA2FFBB-AA89-714A-3668-4286FF7FF415}"/>
              </a:ext>
            </a:extLst>
          </p:cNvPr>
          <p:cNvSpPr/>
          <p:nvPr/>
        </p:nvSpPr>
        <p:spPr>
          <a:xfrm>
            <a:off x="1762406" y="4541720"/>
            <a:ext cx="242857"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2F84E86-0A86-E1AD-0FAC-42356C2083EE}"/>
              </a:ext>
            </a:extLst>
          </p:cNvPr>
          <p:cNvSpPr/>
          <p:nvPr/>
        </p:nvSpPr>
        <p:spPr>
          <a:xfrm>
            <a:off x="729940" y="4878563"/>
            <a:ext cx="412924"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4C5C3AD-2D97-C721-77B9-491FA80E9C83}"/>
              </a:ext>
            </a:extLst>
          </p:cNvPr>
          <p:cNvSpPr/>
          <p:nvPr/>
        </p:nvSpPr>
        <p:spPr>
          <a:xfrm>
            <a:off x="729939" y="5172839"/>
            <a:ext cx="548363" cy="25911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65C12C7-075E-7D0B-B785-71934F174981}"/>
              </a:ext>
            </a:extLst>
          </p:cNvPr>
          <p:cNvSpPr/>
          <p:nvPr/>
        </p:nvSpPr>
        <p:spPr>
          <a:xfrm>
            <a:off x="733731" y="5403032"/>
            <a:ext cx="621825" cy="336125"/>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0BADB5B-890E-28CD-0691-792D9EFDA982}"/>
              </a:ext>
            </a:extLst>
          </p:cNvPr>
          <p:cNvSpPr/>
          <p:nvPr/>
        </p:nvSpPr>
        <p:spPr>
          <a:xfrm>
            <a:off x="5727370" y="4577462"/>
            <a:ext cx="718030" cy="31662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2A73CA-9C6C-6E24-F27C-1EC44204B80D}"/>
              </a:ext>
            </a:extLst>
          </p:cNvPr>
          <p:cNvSpPr/>
          <p:nvPr/>
        </p:nvSpPr>
        <p:spPr>
          <a:xfrm>
            <a:off x="5772292" y="4842690"/>
            <a:ext cx="1116382" cy="27873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FE121B2-BD8C-0F5A-CA1A-646A7FA7D2E1}"/>
              </a:ext>
            </a:extLst>
          </p:cNvPr>
          <p:cNvSpPr/>
          <p:nvPr/>
        </p:nvSpPr>
        <p:spPr>
          <a:xfrm>
            <a:off x="6600550" y="5671481"/>
            <a:ext cx="698607" cy="336548"/>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50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87669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the present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There are 3 steps to conjugate verbs in the present (like other tenses):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What are they?</a:t>
            </a: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Choose a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subject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(noun or pronoun)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 tú, él, ella, nosotros</a:t>
            </a: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Remove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the last 2 letters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from the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infinitive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com</a:t>
            </a:r>
            <a:r>
              <a:rPr kumimoji="0" lang="fr-CA" sz="2400" b="0" i="0" u="none" strike="sng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viv</a:t>
            </a:r>
            <a:r>
              <a:rPr kumimoji="0" lang="fr-CA" sz="2400" b="0" i="0" u="none" strike="sng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ir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escuch</a:t>
            </a:r>
            <a:r>
              <a:rPr kumimoji="0" lang="fr-CA" sz="2400" b="0" i="0" u="none" strike="sng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ar</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Add an </a:t>
            </a: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ending</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com</a:t>
            </a: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o</a:t>
            </a:r>
          </a:p>
          <a:p>
            <a:pPr marL="3657600" marR="0" lvl="8"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(nosostros)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viv</a:t>
            </a: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imos</a:t>
            </a:r>
          </a:p>
          <a:p>
            <a:pPr marL="3657600" marR="0" lvl="8"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(él)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escuch</a:t>
            </a: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a:t>
            </a:r>
            <a:endParaRPr kumimoji="0" lang="fr-CA" sz="16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step 3 (adding an ending) varies according to the type of verbs:</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0" name="Rectangle: Rounded Corners 9">
            <a:extLst>
              <a:ext uri="{FF2B5EF4-FFF2-40B4-BE49-F238E27FC236}">
                <a16:creationId xmlns:a16="http://schemas.microsoft.com/office/drawing/2014/main" id="{A6AA3F93-BB49-20B8-4E4C-FFEC93E195EE}"/>
              </a:ext>
            </a:extLst>
          </p:cNvPr>
          <p:cNvSpPr/>
          <p:nvPr/>
        </p:nvSpPr>
        <p:spPr>
          <a:xfrm>
            <a:off x="3156887" y="2158935"/>
            <a:ext cx="3222172"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CBD38B3E-F0CD-9609-5250-CC0D4DD24DC6}"/>
              </a:ext>
            </a:extLst>
          </p:cNvPr>
          <p:cNvSpPr/>
          <p:nvPr/>
        </p:nvSpPr>
        <p:spPr>
          <a:xfrm>
            <a:off x="2839832" y="2662743"/>
            <a:ext cx="2037633"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36C483F6-E8A2-887D-82BF-FBCDD4FDF8E8}"/>
              </a:ext>
            </a:extLst>
          </p:cNvPr>
          <p:cNvSpPr/>
          <p:nvPr/>
        </p:nvSpPr>
        <p:spPr>
          <a:xfrm>
            <a:off x="8522985" y="2751814"/>
            <a:ext cx="3068939"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5E2334B2-036B-CC22-FFED-82395BD06BD6}"/>
              </a:ext>
            </a:extLst>
          </p:cNvPr>
          <p:cNvSpPr/>
          <p:nvPr/>
        </p:nvSpPr>
        <p:spPr>
          <a:xfrm>
            <a:off x="2721441" y="3136426"/>
            <a:ext cx="1335314"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BB702733-C2DB-69F7-AE8A-67EC5C36486D}"/>
              </a:ext>
            </a:extLst>
          </p:cNvPr>
          <p:cNvSpPr/>
          <p:nvPr/>
        </p:nvSpPr>
        <p:spPr>
          <a:xfrm>
            <a:off x="8539336" y="3155676"/>
            <a:ext cx="1335314" cy="273324"/>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DCEB8FA-1AE7-AA90-D291-7201A8DC81E9}"/>
              </a:ext>
            </a:extLst>
          </p:cNvPr>
          <p:cNvSpPr/>
          <p:nvPr/>
        </p:nvSpPr>
        <p:spPr>
          <a:xfrm>
            <a:off x="8539336" y="3879767"/>
            <a:ext cx="1519064" cy="292265"/>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25A9271-8E4E-0931-7243-0582D43CD597}"/>
              </a:ext>
            </a:extLst>
          </p:cNvPr>
          <p:cNvSpPr/>
          <p:nvPr/>
        </p:nvSpPr>
        <p:spPr>
          <a:xfrm>
            <a:off x="8519395" y="2185804"/>
            <a:ext cx="3068938"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2457436-CE8C-BCBA-F429-FE994FBB69C6}"/>
              </a:ext>
            </a:extLst>
          </p:cNvPr>
          <p:cNvSpPr/>
          <p:nvPr/>
        </p:nvSpPr>
        <p:spPr>
          <a:xfrm>
            <a:off x="8539336" y="3518344"/>
            <a:ext cx="2475810" cy="273324"/>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Table 29">
            <a:extLst>
              <a:ext uri="{FF2B5EF4-FFF2-40B4-BE49-F238E27FC236}">
                <a16:creationId xmlns:a16="http://schemas.microsoft.com/office/drawing/2014/main" id="{C5C67754-06FB-CF1E-5FC6-A45E7030D218}"/>
              </a:ext>
            </a:extLst>
          </p:cNvPr>
          <p:cNvGraphicFramePr>
            <a:graphicFrameLocks noGrp="1"/>
          </p:cNvGraphicFramePr>
          <p:nvPr>
            <p:extLst>
              <p:ext uri="{D42A27DB-BD31-4B8C-83A1-F6EECF244321}">
                <p14:modId xmlns:p14="http://schemas.microsoft.com/office/powerpoint/2010/main" val="650722710"/>
              </p:ext>
            </p:extLst>
          </p:nvPr>
        </p:nvGraphicFramePr>
        <p:xfrm>
          <a:off x="943895" y="4546058"/>
          <a:ext cx="9784809" cy="2286000"/>
        </p:xfrm>
        <a:graphic>
          <a:graphicData uri="http://schemas.openxmlformats.org/drawingml/2006/table">
            <a:tbl>
              <a:tblPr firstRow="1" bandRow="1">
                <a:tableStyleId>{5C22544A-7EE6-4342-B048-85BDC9FD1C3A}</a:tableStyleId>
              </a:tblPr>
              <a:tblGrid>
                <a:gridCol w="3261603">
                  <a:extLst>
                    <a:ext uri="{9D8B030D-6E8A-4147-A177-3AD203B41FA5}">
                      <a16:colId xmlns:a16="http://schemas.microsoft.com/office/drawing/2014/main" val="3477167652"/>
                    </a:ext>
                  </a:extLst>
                </a:gridCol>
                <a:gridCol w="3261603">
                  <a:extLst>
                    <a:ext uri="{9D8B030D-6E8A-4147-A177-3AD203B41FA5}">
                      <a16:colId xmlns:a16="http://schemas.microsoft.com/office/drawing/2014/main" val="4098339359"/>
                    </a:ext>
                  </a:extLst>
                </a:gridCol>
                <a:gridCol w="3261603">
                  <a:extLst>
                    <a:ext uri="{9D8B030D-6E8A-4147-A177-3AD203B41FA5}">
                      <a16:colId xmlns:a16="http://schemas.microsoft.com/office/drawing/2014/main" val="2981195510"/>
                    </a:ext>
                  </a:extLst>
                </a:gridCol>
              </a:tblGrid>
              <a:tr h="314128">
                <a:tc>
                  <a:txBody>
                    <a:bodyPr/>
                    <a:lstStyle/>
                    <a:p>
                      <a:r>
                        <a:rPr lang="en-GB" sz="2400" dirty="0"/>
                        <a:t>-</a:t>
                      </a:r>
                      <a:r>
                        <a:rPr lang="en-GB" sz="2400" dirty="0" err="1"/>
                        <a:t>ar</a:t>
                      </a:r>
                      <a:r>
                        <a:rPr lang="en-GB" sz="2400" dirty="0"/>
                        <a:t> verb</a:t>
                      </a:r>
                    </a:p>
                  </a:txBody>
                  <a:tcPr/>
                </a:tc>
                <a:tc>
                  <a:txBody>
                    <a:bodyPr/>
                    <a:lstStyle/>
                    <a:p>
                      <a:r>
                        <a:rPr lang="en-GB" sz="2400" dirty="0"/>
                        <a:t>-er verbs</a:t>
                      </a:r>
                    </a:p>
                  </a:txBody>
                  <a:tcPr>
                    <a:solidFill>
                      <a:schemeClr val="accent6"/>
                    </a:solidFill>
                  </a:tcPr>
                </a:tc>
                <a:tc>
                  <a:txBody>
                    <a:bodyPr/>
                    <a:lstStyle/>
                    <a:p>
                      <a:r>
                        <a:rPr lang="en-GB" sz="2400" dirty="0"/>
                        <a:t>-</a:t>
                      </a:r>
                      <a:r>
                        <a:rPr lang="en-GB" sz="2400" dirty="0" err="1"/>
                        <a:t>ir</a:t>
                      </a:r>
                      <a:r>
                        <a:rPr lang="en-GB" sz="2400" dirty="0"/>
                        <a:t> verbs</a:t>
                      </a:r>
                    </a:p>
                  </a:txBody>
                  <a:tcPr>
                    <a:solidFill>
                      <a:schemeClr val="accent2"/>
                    </a:solidFill>
                  </a:tcPr>
                </a:tc>
                <a:extLst>
                  <a:ext uri="{0D108BD9-81ED-4DB2-BD59-A6C34878D82A}">
                    <a16:rowId xmlns:a16="http://schemas.microsoft.com/office/drawing/2014/main" val="2634052298"/>
                  </a:ext>
                </a:extLst>
              </a:tr>
              <a:tr h="314128">
                <a:tc>
                  <a:txBody>
                    <a:bodyPr/>
                    <a:lstStyle/>
                    <a:p>
                      <a:r>
                        <a:rPr lang="en-GB" sz="2400" dirty="0"/>
                        <a:t>(</a:t>
                      </a:r>
                      <a:r>
                        <a:rPr lang="en-GB" sz="2400" dirty="0" err="1"/>
                        <a:t>yo</a:t>
                      </a:r>
                      <a:r>
                        <a:rPr lang="en-GB" sz="2400" dirty="0"/>
                        <a:t>) </a:t>
                      </a:r>
                      <a:r>
                        <a:rPr lang="en-GB" sz="2400" dirty="0" err="1"/>
                        <a:t>escuch</a:t>
                      </a:r>
                      <a:r>
                        <a:rPr lang="en-GB" sz="2400" b="1" dirty="0" err="1">
                          <a:solidFill>
                            <a:srgbClr val="FF0000"/>
                          </a:solidFill>
                          <a:highlight>
                            <a:srgbClr val="FFFF00"/>
                          </a:highlight>
                        </a:rPr>
                        <a:t>o</a:t>
                      </a:r>
                      <a:endParaRPr lang="en-GB" sz="2400" b="1" dirty="0">
                        <a:solidFill>
                          <a:srgbClr val="FF0000"/>
                        </a:solidFill>
                        <a:highlight>
                          <a:srgbClr val="FFFF00"/>
                        </a:highlight>
                      </a:endParaRPr>
                    </a:p>
                  </a:txBody>
                  <a:tcPr/>
                </a:tc>
                <a:tc>
                  <a:txBody>
                    <a:bodyPr/>
                    <a:lstStyle/>
                    <a:p>
                      <a:r>
                        <a:rPr lang="en-GB" sz="2400" dirty="0"/>
                        <a:t>(</a:t>
                      </a:r>
                      <a:r>
                        <a:rPr lang="en-GB" sz="2400" dirty="0" err="1"/>
                        <a:t>yo</a:t>
                      </a:r>
                      <a:r>
                        <a:rPr lang="en-GB" sz="2400" dirty="0"/>
                        <a:t>) </a:t>
                      </a:r>
                      <a:r>
                        <a:rPr lang="en-GB" sz="2400" dirty="0" err="1"/>
                        <a:t>com</a:t>
                      </a:r>
                      <a:r>
                        <a:rPr lang="en-GB" sz="2400" b="1" dirty="0" err="1">
                          <a:solidFill>
                            <a:srgbClr val="FF0000"/>
                          </a:solidFill>
                          <a:highlight>
                            <a:srgbClr val="FFFF00"/>
                          </a:highlight>
                        </a:rPr>
                        <a:t>o</a:t>
                      </a:r>
                      <a:endParaRPr lang="en-GB" sz="2400" b="1" dirty="0">
                        <a:solidFill>
                          <a:srgbClr val="FF0000"/>
                        </a:solidFill>
                        <a:highlight>
                          <a:srgbClr val="FFFF00"/>
                        </a:highlight>
                      </a:endParaRPr>
                    </a:p>
                  </a:txBody>
                  <a:tcPr>
                    <a:solidFill>
                      <a:schemeClr val="accent6">
                        <a:lumMod val="60000"/>
                        <a:lumOff val="40000"/>
                      </a:schemeClr>
                    </a:solidFill>
                  </a:tcPr>
                </a:tc>
                <a:tc>
                  <a:txBody>
                    <a:bodyPr/>
                    <a:lstStyle/>
                    <a:p>
                      <a:r>
                        <a:rPr lang="en-GB" sz="2400" dirty="0"/>
                        <a:t>(</a:t>
                      </a:r>
                      <a:r>
                        <a:rPr lang="en-GB" sz="2400" dirty="0" err="1"/>
                        <a:t>yo</a:t>
                      </a:r>
                      <a:r>
                        <a:rPr lang="en-GB" sz="2400" dirty="0"/>
                        <a:t>) viv</a:t>
                      </a:r>
                      <a:r>
                        <a:rPr lang="en-GB" sz="2400" b="1" dirty="0">
                          <a:solidFill>
                            <a:srgbClr val="FF0000"/>
                          </a:solidFill>
                          <a:highlight>
                            <a:srgbClr val="FFFF00"/>
                          </a:highlight>
                        </a:rPr>
                        <a:t>o</a:t>
                      </a:r>
                    </a:p>
                  </a:txBody>
                  <a:tcPr>
                    <a:solidFill>
                      <a:schemeClr val="accent2">
                        <a:lumMod val="60000"/>
                        <a:lumOff val="40000"/>
                      </a:schemeClr>
                    </a:solidFill>
                  </a:tcPr>
                </a:tc>
                <a:extLst>
                  <a:ext uri="{0D108BD9-81ED-4DB2-BD59-A6C34878D82A}">
                    <a16:rowId xmlns:a16="http://schemas.microsoft.com/office/drawing/2014/main" val="1787767009"/>
                  </a:ext>
                </a:extLst>
              </a:tr>
              <a:tr h="314128">
                <a:tc>
                  <a:txBody>
                    <a:bodyPr/>
                    <a:lstStyle/>
                    <a:p>
                      <a:r>
                        <a:rPr lang="en-GB" sz="2400" dirty="0"/>
                        <a:t>(</a:t>
                      </a:r>
                      <a:r>
                        <a:rPr lang="en-GB" sz="2400" dirty="0" err="1"/>
                        <a:t>él</a:t>
                      </a:r>
                      <a:r>
                        <a:rPr lang="en-GB" sz="2400" dirty="0"/>
                        <a:t>) </a:t>
                      </a:r>
                      <a:r>
                        <a:rPr lang="en-GB" sz="2400" dirty="0" err="1"/>
                        <a:t>escuch</a:t>
                      </a:r>
                      <a:r>
                        <a:rPr lang="en-GB" sz="2400" b="1" dirty="0" err="1">
                          <a:solidFill>
                            <a:srgbClr val="FF0000"/>
                          </a:solidFill>
                        </a:rPr>
                        <a:t>a</a:t>
                      </a:r>
                      <a:endParaRPr lang="en-GB" sz="2400" b="1" dirty="0">
                        <a:solidFill>
                          <a:srgbClr val="FF0000"/>
                        </a:solidFill>
                      </a:endParaRPr>
                    </a:p>
                  </a:txBody>
                  <a:tcPr/>
                </a:tc>
                <a:tc>
                  <a:txBody>
                    <a:bodyPr/>
                    <a:lstStyle/>
                    <a:p>
                      <a:r>
                        <a:rPr lang="en-GB" sz="2400" dirty="0"/>
                        <a:t>(</a:t>
                      </a:r>
                      <a:r>
                        <a:rPr lang="en-GB" sz="2400" dirty="0" err="1"/>
                        <a:t>él</a:t>
                      </a:r>
                      <a:r>
                        <a:rPr lang="en-GB" sz="2400" dirty="0"/>
                        <a:t>) com</a:t>
                      </a:r>
                      <a:r>
                        <a:rPr lang="en-GB" sz="2400" b="1" dirty="0">
                          <a:solidFill>
                            <a:srgbClr val="FF0000"/>
                          </a:solidFill>
                        </a:rPr>
                        <a:t>e</a:t>
                      </a:r>
                    </a:p>
                  </a:txBody>
                  <a:tcPr>
                    <a:solidFill>
                      <a:schemeClr val="accent6">
                        <a:lumMod val="20000"/>
                        <a:lumOff val="80000"/>
                      </a:schemeClr>
                    </a:solidFill>
                  </a:tcPr>
                </a:tc>
                <a:tc>
                  <a:txBody>
                    <a:bodyPr/>
                    <a:lstStyle/>
                    <a:p>
                      <a:r>
                        <a:rPr lang="en-GB" sz="2400" dirty="0"/>
                        <a:t>(</a:t>
                      </a:r>
                      <a:r>
                        <a:rPr lang="en-GB" sz="2400" dirty="0" err="1"/>
                        <a:t>él</a:t>
                      </a:r>
                      <a:r>
                        <a:rPr lang="en-GB" sz="2400" dirty="0"/>
                        <a:t>) </a:t>
                      </a:r>
                      <a:r>
                        <a:rPr lang="en-GB" sz="2400" dirty="0" err="1"/>
                        <a:t>viv</a:t>
                      </a:r>
                      <a:r>
                        <a:rPr lang="en-GB" sz="2400" b="1" dirty="0" err="1">
                          <a:solidFill>
                            <a:srgbClr val="FF0000"/>
                          </a:solidFill>
                        </a:rPr>
                        <a:t>e</a:t>
                      </a:r>
                      <a:endParaRPr lang="en-GB" sz="2400" b="1" dirty="0">
                        <a:solidFill>
                          <a:srgbClr val="FF0000"/>
                        </a:solidFill>
                      </a:endParaRPr>
                    </a:p>
                  </a:txBody>
                  <a:tcPr>
                    <a:solidFill>
                      <a:schemeClr val="accent2">
                        <a:lumMod val="20000"/>
                        <a:lumOff val="80000"/>
                      </a:schemeClr>
                    </a:solidFill>
                  </a:tcPr>
                </a:tc>
                <a:extLst>
                  <a:ext uri="{0D108BD9-81ED-4DB2-BD59-A6C34878D82A}">
                    <a16:rowId xmlns:a16="http://schemas.microsoft.com/office/drawing/2014/main" val="2363584489"/>
                  </a:ext>
                </a:extLst>
              </a:tr>
              <a:tr h="314128">
                <a:tc>
                  <a:txBody>
                    <a:bodyPr/>
                    <a:lstStyle/>
                    <a:p>
                      <a:r>
                        <a:rPr lang="en-GB" sz="2400" dirty="0"/>
                        <a:t>(</a:t>
                      </a:r>
                      <a:r>
                        <a:rPr lang="en-GB" sz="2400" dirty="0" err="1"/>
                        <a:t>nosotros</a:t>
                      </a:r>
                      <a:r>
                        <a:rPr lang="en-GB" sz="2400" dirty="0"/>
                        <a:t>) </a:t>
                      </a:r>
                      <a:r>
                        <a:rPr lang="en-GB" sz="2400" dirty="0" err="1"/>
                        <a:t>escuch</a:t>
                      </a:r>
                      <a:r>
                        <a:rPr lang="en-GB" sz="2400" b="1" dirty="0" err="1">
                          <a:solidFill>
                            <a:srgbClr val="FF0000"/>
                          </a:solidFill>
                        </a:rPr>
                        <a:t>a</a:t>
                      </a:r>
                      <a:r>
                        <a:rPr lang="en-GB" sz="2400" b="1" dirty="0" err="1">
                          <a:solidFill>
                            <a:srgbClr val="FF0000"/>
                          </a:solidFill>
                          <a:highlight>
                            <a:srgbClr val="00FFFF"/>
                          </a:highlight>
                        </a:rPr>
                        <a:t>mos</a:t>
                      </a:r>
                      <a:endParaRPr lang="en-GB" sz="2400" b="1" dirty="0">
                        <a:solidFill>
                          <a:srgbClr val="FF0000"/>
                        </a:solidFill>
                        <a:highlight>
                          <a:srgbClr val="00FFFF"/>
                        </a:highlight>
                      </a:endParaRPr>
                    </a:p>
                  </a:txBody>
                  <a:tcPr/>
                </a:tc>
                <a:tc>
                  <a:txBody>
                    <a:bodyPr/>
                    <a:lstStyle/>
                    <a:p>
                      <a:r>
                        <a:rPr lang="en-GB" sz="2400" dirty="0"/>
                        <a:t>(</a:t>
                      </a:r>
                      <a:r>
                        <a:rPr lang="en-GB" sz="2400" dirty="0" err="1"/>
                        <a:t>nosotros</a:t>
                      </a:r>
                      <a:r>
                        <a:rPr lang="en-GB" sz="2400" dirty="0"/>
                        <a:t>) </a:t>
                      </a:r>
                      <a:r>
                        <a:rPr lang="en-GB" sz="2400" dirty="0" err="1"/>
                        <a:t>com</a:t>
                      </a:r>
                      <a:r>
                        <a:rPr lang="en-GB" sz="2400" b="1" dirty="0" err="1">
                          <a:solidFill>
                            <a:srgbClr val="FF0000"/>
                          </a:solidFill>
                        </a:rPr>
                        <a:t>e</a:t>
                      </a:r>
                      <a:r>
                        <a:rPr lang="en-GB" sz="2400" b="1" dirty="0" err="1">
                          <a:solidFill>
                            <a:srgbClr val="FF0000"/>
                          </a:solidFill>
                          <a:highlight>
                            <a:srgbClr val="00FFFF"/>
                          </a:highlight>
                        </a:rPr>
                        <a:t>mos</a:t>
                      </a:r>
                      <a:endParaRPr lang="en-GB" sz="2400" b="1" dirty="0">
                        <a:solidFill>
                          <a:srgbClr val="FF0000"/>
                        </a:solidFill>
                        <a:highlight>
                          <a:srgbClr val="00FFFF"/>
                        </a:highlight>
                      </a:endParaRPr>
                    </a:p>
                  </a:txBody>
                  <a:tcPr>
                    <a:solidFill>
                      <a:schemeClr val="accent6">
                        <a:lumMod val="60000"/>
                        <a:lumOff val="40000"/>
                      </a:schemeClr>
                    </a:solidFill>
                  </a:tcPr>
                </a:tc>
                <a:tc>
                  <a:txBody>
                    <a:bodyPr/>
                    <a:lstStyle/>
                    <a:p>
                      <a:r>
                        <a:rPr lang="en-GB" sz="2400" dirty="0"/>
                        <a:t>(</a:t>
                      </a:r>
                      <a:r>
                        <a:rPr lang="en-GB" sz="2400" dirty="0" err="1"/>
                        <a:t>nosotros</a:t>
                      </a:r>
                      <a:r>
                        <a:rPr lang="en-GB" sz="2400" dirty="0"/>
                        <a:t>) </a:t>
                      </a:r>
                      <a:r>
                        <a:rPr lang="en-GB" sz="2400" dirty="0" err="1"/>
                        <a:t>viv</a:t>
                      </a:r>
                      <a:r>
                        <a:rPr lang="en-GB" sz="2400" b="1" dirty="0" err="1">
                          <a:solidFill>
                            <a:srgbClr val="FF0000"/>
                          </a:solidFill>
                        </a:rPr>
                        <a:t>i</a:t>
                      </a:r>
                      <a:r>
                        <a:rPr lang="en-GB" sz="2400" b="1" dirty="0" err="1">
                          <a:solidFill>
                            <a:srgbClr val="FF0000"/>
                          </a:solidFill>
                          <a:highlight>
                            <a:srgbClr val="00FFFF"/>
                          </a:highlight>
                        </a:rPr>
                        <a:t>mos</a:t>
                      </a:r>
                      <a:endParaRPr lang="en-GB" sz="2400" b="1" dirty="0">
                        <a:solidFill>
                          <a:srgbClr val="FF0000"/>
                        </a:solidFill>
                        <a:highlight>
                          <a:srgbClr val="00FFFF"/>
                        </a:highlight>
                      </a:endParaRPr>
                    </a:p>
                  </a:txBody>
                  <a:tcPr>
                    <a:solidFill>
                      <a:schemeClr val="accent2">
                        <a:lumMod val="60000"/>
                        <a:lumOff val="40000"/>
                      </a:schemeClr>
                    </a:solidFill>
                  </a:tcPr>
                </a:tc>
                <a:extLst>
                  <a:ext uri="{0D108BD9-81ED-4DB2-BD59-A6C34878D82A}">
                    <a16:rowId xmlns:a16="http://schemas.microsoft.com/office/drawing/2014/main" val="1923405551"/>
                  </a:ext>
                </a:extLst>
              </a:tr>
              <a:tr h="314128">
                <a:tc>
                  <a:txBody>
                    <a:bodyPr/>
                    <a:lstStyle/>
                    <a:p>
                      <a:r>
                        <a:rPr lang="en-GB" sz="2400" dirty="0"/>
                        <a:t>(</a:t>
                      </a:r>
                      <a:r>
                        <a:rPr lang="en-GB" sz="2400" dirty="0" err="1"/>
                        <a:t>ellas</a:t>
                      </a:r>
                      <a:r>
                        <a:rPr lang="en-GB" sz="2400" dirty="0"/>
                        <a:t>) </a:t>
                      </a:r>
                      <a:r>
                        <a:rPr lang="en-GB" sz="2400" dirty="0" err="1"/>
                        <a:t>escuch</a:t>
                      </a:r>
                      <a:r>
                        <a:rPr lang="en-GB" sz="2400" b="1" dirty="0" err="1">
                          <a:solidFill>
                            <a:srgbClr val="FF0000"/>
                          </a:solidFill>
                        </a:rPr>
                        <a:t>a</a:t>
                      </a:r>
                      <a:r>
                        <a:rPr lang="en-GB" sz="2400" b="1" dirty="0" err="1">
                          <a:solidFill>
                            <a:srgbClr val="FF0000"/>
                          </a:solidFill>
                          <a:highlight>
                            <a:srgbClr val="00FF00"/>
                          </a:highlight>
                        </a:rPr>
                        <a:t>n</a:t>
                      </a:r>
                      <a:endParaRPr lang="en-GB" sz="2400" b="1" dirty="0">
                        <a:solidFill>
                          <a:srgbClr val="FF0000"/>
                        </a:solidFill>
                        <a:highlight>
                          <a:srgbClr val="00FF00"/>
                        </a:highlight>
                      </a:endParaRPr>
                    </a:p>
                  </a:txBody>
                  <a:tcPr/>
                </a:tc>
                <a:tc>
                  <a:txBody>
                    <a:bodyPr/>
                    <a:lstStyle/>
                    <a:p>
                      <a:r>
                        <a:rPr lang="en-GB" sz="2400" dirty="0"/>
                        <a:t>(</a:t>
                      </a:r>
                      <a:r>
                        <a:rPr lang="en-GB" sz="2400" dirty="0" err="1"/>
                        <a:t>ellas</a:t>
                      </a:r>
                      <a:r>
                        <a:rPr lang="en-GB" sz="2400" dirty="0"/>
                        <a:t>) </a:t>
                      </a:r>
                      <a:r>
                        <a:rPr lang="en-GB" sz="2400" dirty="0" err="1"/>
                        <a:t>com</a:t>
                      </a:r>
                      <a:r>
                        <a:rPr lang="en-GB" sz="2400" b="1" dirty="0" err="1">
                          <a:solidFill>
                            <a:srgbClr val="FF0000"/>
                          </a:solidFill>
                        </a:rPr>
                        <a:t>e</a:t>
                      </a:r>
                      <a:r>
                        <a:rPr lang="en-GB" sz="2400" b="1" dirty="0" err="1">
                          <a:solidFill>
                            <a:srgbClr val="FF0000"/>
                          </a:solidFill>
                          <a:highlight>
                            <a:srgbClr val="00FF00"/>
                          </a:highlight>
                        </a:rPr>
                        <a:t>n</a:t>
                      </a:r>
                      <a:endParaRPr lang="en-GB" sz="2400" b="1" dirty="0">
                        <a:solidFill>
                          <a:srgbClr val="FF0000"/>
                        </a:solidFill>
                        <a:highlight>
                          <a:srgbClr val="00FF00"/>
                        </a:highlight>
                      </a:endParaRPr>
                    </a:p>
                  </a:txBody>
                  <a:tcPr>
                    <a:solidFill>
                      <a:schemeClr val="accent6">
                        <a:lumMod val="20000"/>
                        <a:lumOff val="80000"/>
                      </a:schemeClr>
                    </a:solidFill>
                  </a:tcPr>
                </a:tc>
                <a:tc>
                  <a:txBody>
                    <a:bodyPr/>
                    <a:lstStyle/>
                    <a:p>
                      <a:r>
                        <a:rPr lang="en-GB" sz="2400" dirty="0"/>
                        <a:t>(</a:t>
                      </a:r>
                      <a:r>
                        <a:rPr lang="en-GB" sz="2400" dirty="0" err="1"/>
                        <a:t>ellas</a:t>
                      </a:r>
                      <a:r>
                        <a:rPr lang="en-GB" sz="2400" dirty="0"/>
                        <a:t>) </a:t>
                      </a:r>
                      <a:r>
                        <a:rPr lang="en-GB" sz="2400" dirty="0" err="1"/>
                        <a:t>viv</a:t>
                      </a:r>
                      <a:r>
                        <a:rPr lang="en-GB" sz="2400" b="1" dirty="0" err="1">
                          <a:solidFill>
                            <a:srgbClr val="FF0000"/>
                          </a:solidFill>
                        </a:rPr>
                        <a:t>e</a:t>
                      </a:r>
                      <a:r>
                        <a:rPr lang="en-GB" sz="2400" b="1" dirty="0" err="1">
                          <a:solidFill>
                            <a:srgbClr val="FF0000"/>
                          </a:solidFill>
                          <a:highlight>
                            <a:srgbClr val="00FF00"/>
                          </a:highlight>
                        </a:rPr>
                        <a:t>n</a:t>
                      </a:r>
                      <a:endParaRPr lang="en-GB" sz="2400" b="1" dirty="0">
                        <a:solidFill>
                          <a:srgbClr val="FF0000"/>
                        </a:solidFill>
                        <a:highlight>
                          <a:srgbClr val="00FF00"/>
                        </a:highlight>
                      </a:endParaRPr>
                    </a:p>
                  </a:txBody>
                  <a:tcPr>
                    <a:solidFill>
                      <a:schemeClr val="accent2">
                        <a:lumMod val="20000"/>
                        <a:lumOff val="80000"/>
                      </a:schemeClr>
                    </a:solidFill>
                  </a:tcPr>
                </a:tc>
                <a:extLst>
                  <a:ext uri="{0D108BD9-81ED-4DB2-BD59-A6C34878D82A}">
                    <a16:rowId xmlns:a16="http://schemas.microsoft.com/office/drawing/2014/main" val="1407005413"/>
                  </a:ext>
                </a:extLst>
              </a:tr>
            </a:tbl>
          </a:graphicData>
        </a:graphic>
      </p:graphicFrame>
      <p:sp>
        <p:nvSpPr>
          <p:cNvPr id="9" name="Rectangle: Rounded Corners 8">
            <a:extLst>
              <a:ext uri="{FF2B5EF4-FFF2-40B4-BE49-F238E27FC236}">
                <a16:creationId xmlns:a16="http://schemas.microsoft.com/office/drawing/2014/main" id="{E0C892A1-1340-18CF-2029-F9676196F56D}"/>
              </a:ext>
            </a:extLst>
          </p:cNvPr>
          <p:cNvSpPr/>
          <p:nvPr/>
        </p:nvSpPr>
        <p:spPr>
          <a:xfrm>
            <a:off x="2426902" y="5077930"/>
            <a:ext cx="204980"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B265BFD-E931-2BE1-2486-230E45A256C2}"/>
              </a:ext>
            </a:extLst>
          </p:cNvPr>
          <p:cNvSpPr/>
          <p:nvPr/>
        </p:nvSpPr>
        <p:spPr>
          <a:xfrm>
            <a:off x="2331016" y="5535778"/>
            <a:ext cx="204980"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8C8AD8D-1025-9813-002F-B59DA421D134}"/>
              </a:ext>
            </a:extLst>
          </p:cNvPr>
          <p:cNvSpPr/>
          <p:nvPr/>
        </p:nvSpPr>
        <p:spPr>
          <a:xfrm>
            <a:off x="3190991" y="5999761"/>
            <a:ext cx="745155"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ADAD5978-9C8B-3D95-4202-34504006A26B}"/>
              </a:ext>
            </a:extLst>
          </p:cNvPr>
          <p:cNvSpPr/>
          <p:nvPr/>
        </p:nvSpPr>
        <p:spPr>
          <a:xfrm>
            <a:off x="2713490" y="6467241"/>
            <a:ext cx="355713"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4A6581B-36D7-1BB9-9AD1-028B8C1B0344}"/>
              </a:ext>
            </a:extLst>
          </p:cNvPr>
          <p:cNvSpPr/>
          <p:nvPr/>
        </p:nvSpPr>
        <p:spPr>
          <a:xfrm>
            <a:off x="5381694" y="5095279"/>
            <a:ext cx="204980"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3BD61203-DE0D-60D7-9678-5F476D4E57A4}"/>
              </a:ext>
            </a:extLst>
          </p:cNvPr>
          <p:cNvSpPr/>
          <p:nvPr/>
        </p:nvSpPr>
        <p:spPr>
          <a:xfrm>
            <a:off x="5285808" y="5553127"/>
            <a:ext cx="204980"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0BB43F8B-55B4-7F18-5E2F-26229C296B38}"/>
              </a:ext>
            </a:extLst>
          </p:cNvPr>
          <p:cNvSpPr/>
          <p:nvPr/>
        </p:nvSpPr>
        <p:spPr>
          <a:xfrm>
            <a:off x="6145783" y="6017110"/>
            <a:ext cx="745155"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E32EAA83-CEAA-01B8-C86D-FA34A974FBE8}"/>
              </a:ext>
            </a:extLst>
          </p:cNvPr>
          <p:cNvSpPr/>
          <p:nvPr/>
        </p:nvSpPr>
        <p:spPr>
          <a:xfrm>
            <a:off x="5668282" y="6484590"/>
            <a:ext cx="355713"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904439CE-AA26-0466-C60F-4190B9AD7C91}"/>
              </a:ext>
            </a:extLst>
          </p:cNvPr>
          <p:cNvSpPr/>
          <p:nvPr/>
        </p:nvSpPr>
        <p:spPr>
          <a:xfrm>
            <a:off x="8469645" y="5106693"/>
            <a:ext cx="204980"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368548D4-C59A-B05F-CE50-35366F50008F}"/>
              </a:ext>
            </a:extLst>
          </p:cNvPr>
          <p:cNvSpPr/>
          <p:nvPr/>
        </p:nvSpPr>
        <p:spPr>
          <a:xfrm>
            <a:off x="8373759" y="5564541"/>
            <a:ext cx="204980"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2FFCA86C-08C6-3F3B-79C5-729A0486B2C6}"/>
              </a:ext>
            </a:extLst>
          </p:cNvPr>
          <p:cNvSpPr/>
          <p:nvPr/>
        </p:nvSpPr>
        <p:spPr>
          <a:xfrm>
            <a:off x="9233734" y="6028524"/>
            <a:ext cx="745155"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1C6FEAE2-FBB5-C035-3847-0B9243D05753}"/>
              </a:ext>
            </a:extLst>
          </p:cNvPr>
          <p:cNvSpPr/>
          <p:nvPr/>
        </p:nvSpPr>
        <p:spPr>
          <a:xfrm>
            <a:off x="8756233" y="6496004"/>
            <a:ext cx="355713"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24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9" grpId="0" animBg="1"/>
      <p:bldP spid="20" grpId="0" animBg="1"/>
      <p:bldP spid="5" grpId="0" animBg="1"/>
      <p:bldP spid="7" grpId="0" animBg="1"/>
      <p:bldP spid="9" grpId="0" animBg="1"/>
      <p:bldP spid="13" grpId="0" animBg="1"/>
      <p:bldP spid="21" grpId="0" animBg="1"/>
      <p:bldP spid="22"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87669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the present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Conjugate these verbs in the present tense: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I live	</a:t>
            </a:r>
            <a:r>
              <a:rPr lang="fr-CA" sz="240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vivo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
            </a:r>
            <a:r>
              <a:rPr kumimoji="0" lang="fr-CA" sz="2400" b="0" i="0" u="none" strike="noStrike" kern="1200" cap="none" spc="0" normalizeH="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play	</a:t>
            </a:r>
            <a:r>
              <a:rPr kumimoji="0" lang="fr-CA" sz="2400" b="0" i="0" u="none" strike="noStrike" kern="1200" cap="none" spc="0" normalizeH="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jugamos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CA" sz="2400" baseline="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He</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listens	</a:t>
            </a:r>
            <a:r>
              <a:rPr lang="fr-CA" sz="240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escucha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a:t>
            </a:r>
            <a:r>
              <a:rPr kumimoji="0" lang="fr-CA" sz="2400" b="0" i="0" u="none" strike="noStrike" kern="1200" cap="none" spc="0" normalizeH="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eat	</a:t>
            </a:r>
            <a:r>
              <a:rPr kumimoji="0" lang="fr-CA" sz="2400" b="0" i="0" u="none" strike="noStrike" kern="1200" cap="none" spc="0" normalizeH="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como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CA" sz="2400" baseline="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She</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lives	</a:t>
            </a:r>
            <a:r>
              <a:rPr lang="fr-CA" sz="240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vive</a:t>
            </a:r>
            <a:endParaRPr kumimoji="0" lang="fr-CA" sz="16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Some verbs are irregular, so you need to learn them off by hard.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most common ones:</a:t>
            </a:r>
            <a:endParaRPr kumimoji="0" lang="en-GB" sz="2400" b="1" i="0" u="sng"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go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voy</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5. it is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es/está</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do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hago</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6. there is/are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am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soy/estoy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7. it does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hace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have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tengo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8. we go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vamos</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9" name="Rectangle: Rounded Corners 8">
            <a:extLst>
              <a:ext uri="{FF2B5EF4-FFF2-40B4-BE49-F238E27FC236}">
                <a16:creationId xmlns:a16="http://schemas.microsoft.com/office/drawing/2014/main" id="{E0C892A1-1340-18CF-2029-F9676196F56D}"/>
              </a:ext>
            </a:extLst>
          </p:cNvPr>
          <p:cNvSpPr/>
          <p:nvPr/>
        </p:nvSpPr>
        <p:spPr>
          <a:xfrm>
            <a:off x="2720658" y="4585506"/>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B265BFD-E931-2BE1-2486-230E45A256C2}"/>
              </a:ext>
            </a:extLst>
          </p:cNvPr>
          <p:cNvSpPr/>
          <p:nvPr/>
        </p:nvSpPr>
        <p:spPr>
          <a:xfrm>
            <a:off x="2720658" y="4950607"/>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8C8AD8D-1025-9813-002F-B59DA421D134}"/>
              </a:ext>
            </a:extLst>
          </p:cNvPr>
          <p:cNvSpPr/>
          <p:nvPr/>
        </p:nvSpPr>
        <p:spPr>
          <a:xfrm>
            <a:off x="2720658" y="5320803"/>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ADAD5978-9C8B-3D95-4202-34504006A26B}"/>
              </a:ext>
            </a:extLst>
          </p:cNvPr>
          <p:cNvSpPr/>
          <p:nvPr/>
        </p:nvSpPr>
        <p:spPr>
          <a:xfrm>
            <a:off x="2720658" y="5685904"/>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F9CAC606-9DDC-8A0B-DE72-FEAFA8D41097}"/>
              </a:ext>
            </a:extLst>
          </p:cNvPr>
          <p:cNvSpPr/>
          <p:nvPr/>
        </p:nvSpPr>
        <p:spPr>
          <a:xfrm>
            <a:off x="8128870" y="4585506"/>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2295C0A3-204D-17FA-CF3A-864E8F127B12}"/>
              </a:ext>
            </a:extLst>
          </p:cNvPr>
          <p:cNvSpPr/>
          <p:nvPr/>
        </p:nvSpPr>
        <p:spPr>
          <a:xfrm>
            <a:off x="8128870" y="4950607"/>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1B7E252-A8D4-1B3B-48D9-E653B1EDCB2E}"/>
              </a:ext>
            </a:extLst>
          </p:cNvPr>
          <p:cNvSpPr/>
          <p:nvPr/>
        </p:nvSpPr>
        <p:spPr>
          <a:xfrm>
            <a:off x="8128870" y="5320803"/>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4E2B2B94-470B-F639-74C1-931929A97BA0}"/>
              </a:ext>
            </a:extLst>
          </p:cNvPr>
          <p:cNvSpPr/>
          <p:nvPr/>
        </p:nvSpPr>
        <p:spPr>
          <a:xfrm>
            <a:off x="8128870" y="5685904"/>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BB767D6-5341-CE50-5C2D-4AEE3F3A4D8E}"/>
              </a:ext>
            </a:extLst>
          </p:cNvPr>
          <p:cNvSpPr txBox="1"/>
          <p:nvPr/>
        </p:nvSpPr>
        <p:spPr>
          <a:xfrm>
            <a:off x="5470469" y="1598857"/>
            <a:ext cx="6096000" cy="193899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I listen		</a:t>
            </a:r>
            <a:r>
              <a:rPr lang="fr-CA" sz="240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escucho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They eat		</a:t>
            </a:r>
            <a:r>
              <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comen</a:t>
            </a:r>
            <a:endParaRPr kumimoji="0" lang="fr-CA" sz="2400" b="0" i="0" u="none" strike="noStrike" kern="1200" cap="none" spc="0" normalizeH="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fr-CA" sz="2400" baseline="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She eats		</a:t>
            </a:r>
            <a:r>
              <a:rPr lang="fr-CA" sz="2400" baseline="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come</a:t>
            </a:r>
            <a:endParaRPr lang="fr-CA" sz="2400" noProof="1">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 live		</a:t>
            </a:r>
            <a:r>
              <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vivimos</a:t>
            </a:r>
            <a:endParaRPr kumimoji="0" lang="fr-CA" sz="2400" b="0" i="0" u="none" strike="noStrike" kern="1200" cap="none" spc="0" normalizeH="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fr-CA" sz="2400" baseline="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We listen		</a:t>
            </a:r>
            <a:r>
              <a:rPr lang="fr-CA" sz="2400" baseline="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escuchamos</a:t>
            </a:r>
            <a:endParaRPr kumimoji="0" lang="fr-CA" sz="16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1" name="Rectangle: Rounded Corners 30">
            <a:extLst>
              <a:ext uri="{FF2B5EF4-FFF2-40B4-BE49-F238E27FC236}">
                <a16:creationId xmlns:a16="http://schemas.microsoft.com/office/drawing/2014/main" id="{58807865-13C9-24D1-F3B9-9163956D74CE}"/>
              </a:ext>
            </a:extLst>
          </p:cNvPr>
          <p:cNvSpPr/>
          <p:nvPr/>
        </p:nvSpPr>
        <p:spPr>
          <a:xfrm>
            <a:off x="2720658" y="1652987"/>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17D77764-0FED-5EA4-5499-AB1BEA5F84D0}"/>
              </a:ext>
            </a:extLst>
          </p:cNvPr>
          <p:cNvSpPr/>
          <p:nvPr/>
        </p:nvSpPr>
        <p:spPr>
          <a:xfrm>
            <a:off x="2720658" y="2018088"/>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6A254160-1444-5B56-66B6-E3B819A97E41}"/>
              </a:ext>
            </a:extLst>
          </p:cNvPr>
          <p:cNvSpPr/>
          <p:nvPr/>
        </p:nvSpPr>
        <p:spPr>
          <a:xfrm>
            <a:off x="2720658" y="2388284"/>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E3987200-8337-4EC8-25CD-9255E2B84163}"/>
              </a:ext>
            </a:extLst>
          </p:cNvPr>
          <p:cNvSpPr/>
          <p:nvPr/>
        </p:nvSpPr>
        <p:spPr>
          <a:xfrm>
            <a:off x="2720658" y="2753385"/>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2A673B93-F69C-5E18-61DD-F3CF390ABA60}"/>
              </a:ext>
            </a:extLst>
          </p:cNvPr>
          <p:cNvSpPr/>
          <p:nvPr/>
        </p:nvSpPr>
        <p:spPr>
          <a:xfrm>
            <a:off x="8128870" y="1652987"/>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26EEE635-B7D9-9096-FBAC-724A1F622E95}"/>
              </a:ext>
            </a:extLst>
          </p:cNvPr>
          <p:cNvSpPr/>
          <p:nvPr/>
        </p:nvSpPr>
        <p:spPr>
          <a:xfrm>
            <a:off x="8128870" y="2018088"/>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B8303C0F-7FBB-2D8A-BA14-8C3CB95EBC3A}"/>
              </a:ext>
            </a:extLst>
          </p:cNvPr>
          <p:cNvSpPr/>
          <p:nvPr/>
        </p:nvSpPr>
        <p:spPr>
          <a:xfrm>
            <a:off x="8128870" y="2388284"/>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10715091-0BF9-6313-20C2-BF88991A900C}"/>
              </a:ext>
            </a:extLst>
          </p:cNvPr>
          <p:cNvSpPr/>
          <p:nvPr/>
        </p:nvSpPr>
        <p:spPr>
          <a:xfrm>
            <a:off x="8128870" y="2753385"/>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80D31198-9C19-F090-5C17-CC9518AB954E}"/>
              </a:ext>
            </a:extLst>
          </p:cNvPr>
          <p:cNvSpPr/>
          <p:nvPr/>
        </p:nvSpPr>
        <p:spPr>
          <a:xfrm>
            <a:off x="2720658" y="3095926"/>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28301457-8060-8847-F9D8-3F6EA7F179D7}"/>
              </a:ext>
            </a:extLst>
          </p:cNvPr>
          <p:cNvSpPr/>
          <p:nvPr/>
        </p:nvSpPr>
        <p:spPr>
          <a:xfrm>
            <a:off x="8128870" y="3095926"/>
            <a:ext cx="1758080" cy="360338"/>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4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1" grpId="0" animBg="1"/>
      <p:bldP spid="22"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6" name="TextBox 35">
            <a:extLst>
              <a:ext uri="{FF2B5EF4-FFF2-40B4-BE49-F238E27FC236}">
                <a16:creationId xmlns:a16="http://schemas.microsoft.com/office/drawing/2014/main" id="{A23F819D-5CB3-AD15-61B7-DA90B07E2F2C}"/>
              </a:ext>
            </a:extLst>
          </p:cNvPr>
          <p:cNvSpPr txBox="1"/>
          <p:nvPr/>
        </p:nvSpPr>
        <p:spPr>
          <a:xfrm>
            <a:off x="597218" y="575503"/>
            <a:ext cx="109975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Now translate each verb with a partner. </a:t>
            </a:r>
            <a:endPar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B307B001-2744-9184-AF60-3FED5891B2A5}"/>
              </a:ext>
            </a:extLst>
          </p:cNvPr>
          <p:cNvSpPr txBox="1"/>
          <p:nvPr/>
        </p:nvSpPr>
        <p:spPr>
          <a:xfrm>
            <a:off x="5714081" y="4234862"/>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have a small garden.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to do homework.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Yesterday I ate chicken and salad.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00CC99"/>
                </a:highlight>
                <a:uLnTx/>
                <a:uFillTx/>
                <a:latin typeface="Calibri" panose="020F0502020204030204" pitchFamily="34" charset="0"/>
                <a:ea typeface="+mn-ea"/>
                <a:cs typeface="Calibri" panose="020F0502020204030204" pitchFamily="34" charset="0"/>
              </a:rPr>
              <a:t>I am going to work in a sports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sister wants to visit the south of Spain in January.</a:t>
            </a:r>
          </a:p>
        </p:txBody>
      </p:sp>
      <p:sp>
        <p:nvSpPr>
          <p:cNvPr id="26" name="TextBox 25">
            <a:extLst>
              <a:ext uri="{FF2B5EF4-FFF2-40B4-BE49-F238E27FC236}">
                <a16:creationId xmlns:a16="http://schemas.microsoft.com/office/drawing/2014/main" id="{692C55C1-8CFB-6347-79FE-74D075C4544C}"/>
              </a:ext>
            </a:extLst>
          </p:cNvPr>
          <p:cNvSpPr txBox="1"/>
          <p:nvPr/>
        </p:nvSpPr>
        <p:spPr>
          <a:xfrm>
            <a:off x="5714082" y="1516436"/>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white 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to school on the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the swimming pool on Sunday.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drink a lot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does not want to get married.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568ADCB-AB8D-9BC0-DA22-6150230FF1CD}"/>
              </a:ext>
            </a:extLst>
          </p:cNvPr>
          <p:cNvSpPr txBox="1"/>
          <p:nvPr/>
        </p:nvSpPr>
        <p:spPr>
          <a:xfrm>
            <a:off x="652684" y="4234862"/>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is good-looking.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homework in the bedroom.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love to play video games on the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to visit Spain again next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a friend’s party last Friday.</a:t>
            </a:r>
          </a:p>
        </p:txBody>
      </p:sp>
      <p:sp>
        <p:nvSpPr>
          <p:cNvPr id="28" name="TextBox 27">
            <a:extLst>
              <a:ext uri="{FF2B5EF4-FFF2-40B4-BE49-F238E27FC236}">
                <a16:creationId xmlns:a16="http://schemas.microsoft.com/office/drawing/2014/main" id="{A7856377-0FAE-B42E-2594-14B8496CB582}"/>
              </a:ext>
            </a:extLst>
          </p:cNvPr>
          <p:cNvSpPr txBox="1"/>
          <p:nvPr/>
        </p:nvSpPr>
        <p:spPr>
          <a:xfrm>
            <a:off x="652684" y="1516436"/>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send messages on my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a good job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play basketball.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more sport in the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We went to a concert in the bullring.</a:t>
            </a:r>
          </a:p>
        </p:txBody>
      </p:sp>
      <p:sp>
        <p:nvSpPr>
          <p:cNvPr id="29" name="Rectangle 28">
            <a:extLst>
              <a:ext uri="{FF2B5EF4-FFF2-40B4-BE49-F238E27FC236}">
                <a16:creationId xmlns:a16="http://schemas.microsoft.com/office/drawing/2014/main" id="{3AD6E71E-ADB6-5257-8D0C-96BF7B3A0E0C}"/>
              </a:ext>
            </a:extLst>
          </p:cNvPr>
          <p:cNvSpPr/>
          <p:nvPr/>
        </p:nvSpPr>
        <p:spPr>
          <a:xfrm>
            <a:off x="652684" y="2902414"/>
            <a:ext cx="4628999" cy="342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74B934A-2CA9-C3BD-656C-597E6AFFB670}"/>
              </a:ext>
            </a:extLst>
          </p:cNvPr>
          <p:cNvSpPr/>
          <p:nvPr/>
        </p:nvSpPr>
        <p:spPr>
          <a:xfrm>
            <a:off x="5714081" y="2365657"/>
            <a:ext cx="5658672" cy="297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7CB1CC0-90B5-563D-8737-41040983B2C2}"/>
              </a:ext>
            </a:extLst>
          </p:cNvPr>
          <p:cNvSpPr/>
          <p:nvPr/>
        </p:nvSpPr>
        <p:spPr>
          <a:xfrm>
            <a:off x="693769" y="5623605"/>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5D00898-7D1B-6EC8-5E09-7B90CB7C3473}"/>
              </a:ext>
            </a:extLst>
          </p:cNvPr>
          <p:cNvSpPr/>
          <p:nvPr/>
        </p:nvSpPr>
        <p:spPr>
          <a:xfrm>
            <a:off x="5796451" y="5085748"/>
            <a:ext cx="4628999" cy="63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197EABA-4D5D-5333-2AC7-BC329C7A2039}"/>
              </a:ext>
            </a:extLst>
          </p:cNvPr>
          <p:cNvSpPr/>
          <p:nvPr/>
        </p:nvSpPr>
        <p:spPr>
          <a:xfrm>
            <a:off x="693769" y="1799394"/>
            <a:ext cx="614036" cy="34210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6B13010-7BEC-40BD-B903-EE346308E635}"/>
              </a:ext>
            </a:extLst>
          </p:cNvPr>
          <p:cNvSpPr/>
          <p:nvPr/>
        </p:nvSpPr>
        <p:spPr>
          <a:xfrm>
            <a:off x="693768" y="2129320"/>
            <a:ext cx="614035" cy="27281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F819E2A2-BDB5-8757-6E45-22E12ECE59D2}"/>
              </a:ext>
            </a:extLst>
          </p:cNvPr>
          <p:cNvSpPr/>
          <p:nvPr/>
        </p:nvSpPr>
        <p:spPr>
          <a:xfrm>
            <a:off x="689243" y="2405433"/>
            <a:ext cx="475588"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B0A3C73-6783-823B-FC35-D60DB3FFD56D}"/>
              </a:ext>
            </a:extLst>
          </p:cNvPr>
          <p:cNvSpPr/>
          <p:nvPr/>
        </p:nvSpPr>
        <p:spPr>
          <a:xfrm>
            <a:off x="667275" y="2683435"/>
            <a:ext cx="475588" cy="318009"/>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64555F8-8571-5E07-FCE4-F713EDEF36FE}"/>
              </a:ext>
            </a:extLst>
          </p:cNvPr>
          <p:cNvSpPr/>
          <p:nvPr/>
        </p:nvSpPr>
        <p:spPr>
          <a:xfrm>
            <a:off x="5768169" y="1791153"/>
            <a:ext cx="456225" cy="26279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FAFD222-78C8-6B2F-9A1C-8A580F6FD15B}"/>
              </a:ext>
            </a:extLst>
          </p:cNvPr>
          <p:cNvSpPr/>
          <p:nvPr/>
        </p:nvSpPr>
        <p:spPr>
          <a:xfrm>
            <a:off x="5768169" y="2066169"/>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D1B80E6-DDA7-5E3F-199E-74F64799BC2E}"/>
              </a:ext>
            </a:extLst>
          </p:cNvPr>
          <p:cNvSpPr/>
          <p:nvPr/>
        </p:nvSpPr>
        <p:spPr>
          <a:xfrm>
            <a:off x="5796450" y="2677591"/>
            <a:ext cx="5033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B80801E7-9F75-90D4-33FD-00739DA2C82A}"/>
              </a:ext>
            </a:extLst>
          </p:cNvPr>
          <p:cNvSpPr/>
          <p:nvPr/>
        </p:nvSpPr>
        <p:spPr>
          <a:xfrm>
            <a:off x="6888674" y="2909493"/>
            <a:ext cx="1389052"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67CDEB4-A2EE-A413-392F-90C98529EE36}"/>
              </a:ext>
            </a:extLst>
          </p:cNvPr>
          <p:cNvSpPr/>
          <p:nvPr/>
        </p:nvSpPr>
        <p:spPr>
          <a:xfrm>
            <a:off x="1762406" y="4541720"/>
            <a:ext cx="242857"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6B7F0D76-ED3D-79B0-8968-C343B1E1A0CA}"/>
              </a:ext>
            </a:extLst>
          </p:cNvPr>
          <p:cNvSpPr/>
          <p:nvPr/>
        </p:nvSpPr>
        <p:spPr>
          <a:xfrm>
            <a:off x="729940" y="4878563"/>
            <a:ext cx="412924"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A9EDAB03-87CB-8028-2FD8-C80AEB08EDF2}"/>
              </a:ext>
            </a:extLst>
          </p:cNvPr>
          <p:cNvSpPr/>
          <p:nvPr/>
        </p:nvSpPr>
        <p:spPr>
          <a:xfrm>
            <a:off x="729939" y="5172839"/>
            <a:ext cx="548363" cy="25911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DA178DF9-AF66-733D-A1FB-CAA8022CE409}"/>
              </a:ext>
            </a:extLst>
          </p:cNvPr>
          <p:cNvSpPr/>
          <p:nvPr/>
        </p:nvSpPr>
        <p:spPr>
          <a:xfrm>
            <a:off x="733731" y="5403032"/>
            <a:ext cx="621825" cy="336125"/>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9310208C-2EB5-EB6B-8F48-587BBBEE5CF1}"/>
              </a:ext>
            </a:extLst>
          </p:cNvPr>
          <p:cNvSpPr/>
          <p:nvPr/>
        </p:nvSpPr>
        <p:spPr>
          <a:xfrm>
            <a:off x="5727370" y="4577462"/>
            <a:ext cx="718030" cy="31662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DB9A725B-2FA5-CC40-311D-78EBC67968ED}"/>
              </a:ext>
            </a:extLst>
          </p:cNvPr>
          <p:cNvSpPr/>
          <p:nvPr/>
        </p:nvSpPr>
        <p:spPr>
          <a:xfrm>
            <a:off x="5772292" y="4842690"/>
            <a:ext cx="1116382" cy="27873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FFEE9E2-E5E0-47B5-B902-E5AAEF839108}"/>
              </a:ext>
            </a:extLst>
          </p:cNvPr>
          <p:cNvSpPr/>
          <p:nvPr/>
        </p:nvSpPr>
        <p:spPr>
          <a:xfrm>
            <a:off x="6600550" y="5671481"/>
            <a:ext cx="698607" cy="336548"/>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09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6" name="TextBox 35">
            <a:extLst>
              <a:ext uri="{FF2B5EF4-FFF2-40B4-BE49-F238E27FC236}">
                <a16:creationId xmlns:a16="http://schemas.microsoft.com/office/drawing/2014/main" id="{A23F819D-5CB3-AD15-61B7-DA90B07E2F2C}"/>
              </a:ext>
            </a:extLst>
          </p:cNvPr>
          <p:cNvSpPr txBox="1"/>
          <p:nvPr/>
        </p:nvSpPr>
        <p:spPr>
          <a:xfrm>
            <a:off x="604616" y="995287"/>
            <a:ext cx="109975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Now translate each verb with a partner. </a:t>
            </a:r>
            <a:endPar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B307B001-2744-9184-AF60-3FED5891B2A5}"/>
              </a:ext>
            </a:extLst>
          </p:cNvPr>
          <p:cNvSpPr txBox="1"/>
          <p:nvPr/>
        </p:nvSpPr>
        <p:spPr>
          <a:xfrm>
            <a:off x="5714081" y="4234862"/>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have a small garden.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to do homework.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Yesterday I ate chicken and salad.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00CC99"/>
                </a:highlight>
                <a:uLnTx/>
                <a:uFillTx/>
                <a:latin typeface="Calibri" panose="020F0502020204030204" pitchFamily="34" charset="0"/>
                <a:ea typeface="+mn-ea"/>
                <a:cs typeface="Calibri" panose="020F0502020204030204" pitchFamily="34" charset="0"/>
              </a:rPr>
              <a:t>I am going to work in a sports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sister wants to visit the south of Spain in January.</a:t>
            </a:r>
          </a:p>
        </p:txBody>
      </p:sp>
      <p:sp>
        <p:nvSpPr>
          <p:cNvPr id="26" name="TextBox 25">
            <a:extLst>
              <a:ext uri="{FF2B5EF4-FFF2-40B4-BE49-F238E27FC236}">
                <a16:creationId xmlns:a16="http://schemas.microsoft.com/office/drawing/2014/main" id="{692C55C1-8CFB-6347-79FE-74D075C4544C}"/>
              </a:ext>
            </a:extLst>
          </p:cNvPr>
          <p:cNvSpPr txBox="1"/>
          <p:nvPr/>
        </p:nvSpPr>
        <p:spPr>
          <a:xfrm>
            <a:off x="5714082" y="1516436"/>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white 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to school on the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the swimming pool on Sunday.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drink a lot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does not want to get married.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568ADCB-AB8D-9BC0-DA22-6150230FF1CD}"/>
              </a:ext>
            </a:extLst>
          </p:cNvPr>
          <p:cNvSpPr txBox="1"/>
          <p:nvPr/>
        </p:nvSpPr>
        <p:spPr>
          <a:xfrm>
            <a:off x="652684" y="4234862"/>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brother is good-looking.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homework in the bedroom.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love to play video games on the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to visit Spain again next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I went to a friend’s party last Friday.</a:t>
            </a:r>
          </a:p>
        </p:txBody>
      </p:sp>
      <p:sp>
        <p:nvSpPr>
          <p:cNvPr id="28" name="TextBox 27">
            <a:extLst>
              <a:ext uri="{FF2B5EF4-FFF2-40B4-BE49-F238E27FC236}">
                <a16:creationId xmlns:a16="http://schemas.microsoft.com/office/drawing/2014/main" id="{A7856377-0FAE-B42E-2594-14B8496CB582}"/>
              </a:ext>
            </a:extLst>
          </p:cNvPr>
          <p:cNvSpPr txBox="1"/>
          <p:nvPr/>
        </p:nvSpPr>
        <p:spPr>
          <a:xfrm>
            <a:off x="652684" y="1516436"/>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send messages on my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want a good job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play basketball.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more sport in the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We went to a concert in the bullring.</a:t>
            </a:r>
          </a:p>
        </p:txBody>
      </p:sp>
      <p:sp>
        <p:nvSpPr>
          <p:cNvPr id="29" name="Rectangle 28">
            <a:extLst>
              <a:ext uri="{FF2B5EF4-FFF2-40B4-BE49-F238E27FC236}">
                <a16:creationId xmlns:a16="http://schemas.microsoft.com/office/drawing/2014/main" id="{3AD6E71E-ADB6-5257-8D0C-96BF7B3A0E0C}"/>
              </a:ext>
            </a:extLst>
          </p:cNvPr>
          <p:cNvSpPr/>
          <p:nvPr/>
        </p:nvSpPr>
        <p:spPr>
          <a:xfrm>
            <a:off x="652684" y="2902414"/>
            <a:ext cx="4628999" cy="342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74B934A-2CA9-C3BD-656C-597E6AFFB670}"/>
              </a:ext>
            </a:extLst>
          </p:cNvPr>
          <p:cNvSpPr/>
          <p:nvPr/>
        </p:nvSpPr>
        <p:spPr>
          <a:xfrm>
            <a:off x="5714081" y="2365657"/>
            <a:ext cx="5658672" cy="297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7CB1CC0-90B5-563D-8737-41040983B2C2}"/>
              </a:ext>
            </a:extLst>
          </p:cNvPr>
          <p:cNvSpPr/>
          <p:nvPr/>
        </p:nvSpPr>
        <p:spPr>
          <a:xfrm>
            <a:off x="693769" y="5623605"/>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5D00898-7D1B-6EC8-5E09-7B90CB7C3473}"/>
              </a:ext>
            </a:extLst>
          </p:cNvPr>
          <p:cNvSpPr/>
          <p:nvPr/>
        </p:nvSpPr>
        <p:spPr>
          <a:xfrm>
            <a:off x="5796451" y="5085748"/>
            <a:ext cx="4628999" cy="63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197EABA-4D5D-5333-2AC7-BC329C7A2039}"/>
              </a:ext>
            </a:extLst>
          </p:cNvPr>
          <p:cNvSpPr/>
          <p:nvPr/>
        </p:nvSpPr>
        <p:spPr>
          <a:xfrm>
            <a:off x="693769" y="1799394"/>
            <a:ext cx="614036" cy="34210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6B13010-7BEC-40BD-B903-EE346308E635}"/>
              </a:ext>
            </a:extLst>
          </p:cNvPr>
          <p:cNvSpPr/>
          <p:nvPr/>
        </p:nvSpPr>
        <p:spPr>
          <a:xfrm>
            <a:off x="693768" y="2129320"/>
            <a:ext cx="614035" cy="27281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F819E2A2-BDB5-8757-6E45-22E12ECE59D2}"/>
              </a:ext>
            </a:extLst>
          </p:cNvPr>
          <p:cNvSpPr/>
          <p:nvPr/>
        </p:nvSpPr>
        <p:spPr>
          <a:xfrm>
            <a:off x="689243" y="2405433"/>
            <a:ext cx="475588"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B0A3C73-6783-823B-FC35-D60DB3FFD56D}"/>
              </a:ext>
            </a:extLst>
          </p:cNvPr>
          <p:cNvSpPr/>
          <p:nvPr/>
        </p:nvSpPr>
        <p:spPr>
          <a:xfrm>
            <a:off x="667275" y="2683435"/>
            <a:ext cx="475588" cy="318009"/>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64555F8-8571-5E07-FCE4-F713EDEF36FE}"/>
              </a:ext>
            </a:extLst>
          </p:cNvPr>
          <p:cNvSpPr/>
          <p:nvPr/>
        </p:nvSpPr>
        <p:spPr>
          <a:xfrm>
            <a:off x="5768169" y="1791153"/>
            <a:ext cx="456225" cy="26279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FAFD222-78C8-6B2F-9A1C-8A580F6FD15B}"/>
              </a:ext>
            </a:extLst>
          </p:cNvPr>
          <p:cNvSpPr/>
          <p:nvPr/>
        </p:nvSpPr>
        <p:spPr>
          <a:xfrm>
            <a:off x="5768169" y="2066169"/>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D1B80E6-DDA7-5E3F-199E-74F64799BC2E}"/>
              </a:ext>
            </a:extLst>
          </p:cNvPr>
          <p:cNvSpPr/>
          <p:nvPr/>
        </p:nvSpPr>
        <p:spPr>
          <a:xfrm>
            <a:off x="5796450" y="2677591"/>
            <a:ext cx="5033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B80801E7-9F75-90D4-33FD-00739DA2C82A}"/>
              </a:ext>
            </a:extLst>
          </p:cNvPr>
          <p:cNvSpPr/>
          <p:nvPr/>
        </p:nvSpPr>
        <p:spPr>
          <a:xfrm>
            <a:off x="6888674" y="2909493"/>
            <a:ext cx="1389052"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67CDEB4-A2EE-A413-392F-90C98529EE36}"/>
              </a:ext>
            </a:extLst>
          </p:cNvPr>
          <p:cNvSpPr/>
          <p:nvPr/>
        </p:nvSpPr>
        <p:spPr>
          <a:xfrm>
            <a:off x="1762406" y="4541720"/>
            <a:ext cx="242857"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6B7F0D76-ED3D-79B0-8968-C343B1E1A0CA}"/>
              </a:ext>
            </a:extLst>
          </p:cNvPr>
          <p:cNvSpPr/>
          <p:nvPr/>
        </p:nvSpPr>
        <p:spPr>
          <a:xfrm>
            <a:off x="729940" y="4878563"/>
            <a:ext cx="412924"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A9EDAB03-87CB-8028-2FD8-C80AEB08EDF2}"/>
              </a:ext>
            </a:extLst>
          </p:cNvPr>
          <p:cNvSpPr/>
          <p:nvPr/>
        </p:nvSpPr>
        <p:spPr>
          <a:xfrm>
            <a:off x="729939" y="5172839"/>
            <a:ext cx="548363" cy="25911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DA178DF9-AF66-733D-A1FB-CAA8022CE409}"/>
              </a:ext>
            </a:extLst>
          </p:cNvPr>
          <p:cNvSpPr/>
          <p:nvPr/>
        </p:nvSpPr>
        <p:spPr>
          <a:xfrm>
            <a:off x="733731" y="5403032"/>
            <a:ext cx="621825" cy="336125"/>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9310208C-2EB5-EB6B-8F48-587BBBEE5CF1}"/>
              </a:ext>
            </a:extLst>
          </p:cNvPr>
          <p:cNvSpPr/>
          <p:nvPr/>
        </p:nvSpPr>
        <p:spPr>
          <a:xfrm>
            <a:off x="5727370" y="4577462"/>
            <a:ext cx="718030" cy="31662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DB9A725B-2FA5-CC40-311D-78EBC67968ED}"/>
              </a:ext>
            </a:extLst>
          </p:cNvPr>
          <p:cNvSpPr/>
          <p:nvPr/>
        </p:nvSpPr>
        <p:spPr>
          <a:xfrm>
            <a:off x="5772292" y="4842690"/>
            <a:ext cx="1116382" cy="27873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FFEE9E2-E5E0-47B5-B902-E5AAEF839108}"/>
              </a:ext>
            </a:extLst>
          </p:cNvPr>
          <p:cNvSpPr/>
          <p:nvPr/>
        </p:nvSpPr>
        <p:spPr>
          <a:xfrm>
            <a:off x="6600550" y="5671481"/>
            <a:ext cx="698607" cy="336548"/>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FACD21F-675D-2BC9-EEBA-9EF1EEA6D54F}"/>
              </a:ext>
            </a:extLst>
          </p:cNvPr>
          <p:cNvSpPr/>
          <p:nvPr/>
        </p:nvSpPr>
        <p:spPr>
          <a:xfrm>
            <a:off x="2645140" y="417841"/>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1" i="0" u="sng"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7" name="TextBox 6">
            <a:extLst>
              <a:ext uri="{FF2B5EF4-FFF2-40B4-BE49-F238E27FC236}">
                <a16:creationId xmlns:a16="http://schemas.microsoft.com/office/drawing/2014/main" id="{E7152D22-06CC-FDC2-320D-2737A7393A02}"/>
              </a:ext>
            </a:extLst>
          </p:cNvPr>
          <p:cNvSpPr txBox="1"/>
          <p:nvPr/>
        </p:nvSpPr>
        <p:spPr>
          <a:xfrm>
            <a:off x="4086542" y="1692434"/>
            <a:ext cx="179523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envio</a:t>
            </a: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mando</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quiero</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me </a:t>
            </a: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gusta</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hago</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769B76B-2B85-A98F-4788-3D1B5F318B2B}"/>
              </a:ext>
            </a:extLst>
          </p:cNvPr>
          <p:cNvSpPr txBox="1"/>
          <p:nvPr/>
        </p:nvSpPr>
        <p:spPr>
          <a:xfrm>
            <a:off x="9907205" y="1646118"/>
            <a:ext cx="134414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vivo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voy</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me </a:t>
            </a: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gusta</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no </a:t>
            </a: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quiere</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AA7F673-DE6A-A39C-D3C1-8AACBF3FC354}"/>
              </a:ext>
            </a:extLst>
          </p:cNvPr>
          <p:cNvSpPr txBox="1"/>
          <p:nvPr/>
        </p:nvSpPr>
        <p:spPr>
          <a:xfrm>
            <a:off x="4222602" y="3828031"/>
            <a:ext cx="15047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hago</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me encanta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quiero</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BEA0404-D5EF-A199-50A8-61ACBF45B644}"/>
              </a:ext>
            </a:extLst>
          </p:cNvPr>
          <p:cNvSpPr txBox="1"/>
          <p:nvPr/>
        </p:nvSpPr>
        <p:spPr>
          <a:xfrm>
            <a:off x="9876844" y="4232362"/>
            <a:ext cx="17037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tengo</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no me </a:t>
            </a: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gusta</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C00000"/>
                </a:solidFill>
                <a:effectLst/>
                <a:uLnTx/>
                <a:uFillTx/>
                <a:latin typeface="Calibri" panose="020F0502020204030204"/>
                <a:ea typeface="+mn-ea"/>
                <a:cs typeface="+mn-cs"/>
              </a:rPr>
              <a:t>quiere</a:t>
            </a:r>
            <a:endPar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3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A051A0-A7EC-D383-4D84-937E80C76840}"/>
              </a:ext>
            </a:extLst>
          </p:cNvPr>
          <p:cNvSpPr txBox="1"/>
          <p:nvPr/>
        </p:nvSpPr>
        <p:spPr>
          <a:xfrm>
            <a:off x="652684" y="3835860"/>
            <a:ext cx="7786466"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have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 small garden.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don’t like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do homework.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Yesterday I ate chicken and salad.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highlight>
                  <a:srgbClr val="00CC99"/>
                </a:highlight>
                <a:uLnTx/>
                <a:uFillTx/>
                <a:latin typeface="Calibri" panose="020F0502020204030204" pitchFamily="34" charset="0"/>
                <a:ea typeface="+mn-ea"/>
                <a:cs typeface="Calibri" panose="020F0502020204030204" pitchFamily="34" charset="0"/>
              </a:rPr>
              <a:t>I am going to work in a sports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My sister wants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visit the south of Spain in January.</a:t>
            </a:r>
          </a:p>
        </p:txBody>
      </p:sp>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 the full sentences.</a:t>
            </a:r>
          </a:p>
        </p:txBody>
      </p:sp>
      <p:sp>
        <p:nvSpPr>
          <p:cNvPr id="10" name="TextBox 9">
            <a:extLst>
              <a:ext uri="{FF2B5EF4-FFF2-40B4-BE49-F238E27FC236}">
                <a16:creationId xmlns:a16="http://schemas.microsoft.com/office/drawing/2014/main" id="{5440A366-1237-A36B-90E8-146A075445C0}"/>
              </a:ext>
            </a:extLst>
          </p:cNvPr>
          <p:cNvSpPr txBox="1"/>
          <p:nvPr/>
        </p:nvSpPr>
        <p:spPr>
          <a:xfrm>
            <a:off x="652684" y="1516436"/>
            <a:ext cx="7786466"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send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messages on my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want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 good job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like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play basketball.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more sport in the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We went to a concert in the bullring.</a:t>
            </a:r>
          </a:p>
        </p:txBody>
      </p:sp>
    </p:spTree>
    <p:extLst>
      <p:ext uri="{BB962C8B-B14F-4D97-AF65-F5344CB8AC3E}">
        <p14:creationId xmlns:p14="http://schemas.microsoft.com/office/powerpoint/2010/main" val="233238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A051A0-A7EC-D383-4D84-937E80C76840}"/>
              </a:ext>
            </a:extLst>
          </p:cNvPr>
          <p:cNvSpPr txBox="1"/>
          <p:nvPr/>
        </p:nvSpPr>
        <p:spPr>
          <a:xfrm>
            <a:off x="195484" y="3933382"/>
            <a:ext cx="7786466"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have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 small garden.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don’t like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do homework.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Yesterday I ate chicken and salad.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highlight>
                  <a:srgbClr val="00CC99"/>
                </a:highlight>
                <a:uLnTx/>
                <a:uFillTx/>
                <a:latin typeface="Calibri" panose="020F0502020204030204" pitchFamily="34" charset="0"/>
                <a:ea typeface="+mn-ea"/>
                <a:cs typeface="Calibri" panose="020F0502020204030204" pitchFamily="34" charset="0"/>
              </a:rPr>
              <a:t>I am going to work in a sports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My sister wants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visit the south of Spain in January.</a:t>
            </a:r>
          </a:p>
        </p:txBody>
      </p:sp>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031" y="270224"/>
            <a:ext cx="474613" cy="474613"/>
          </a:xfrm>
          <a:prstGeom prst="rect">
            <a:avLst/>
          </a:prstGeom>
        </p:spPr>
      </p:pic>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 the full sentences.</a:t>
            </a:r>
          </a:p>
        </p:txBody>
      </p:sp>
      <p:sp>
        <p:nvSpPr>
          <p:cNvPr id="10" name="TextBox 9">
            <a:extLst>
              <a:ext uri="{FF2B5EF4-FFF2-40B4-BE49-F238E27FC236}">
                <a16:creationId xmlns:a16="http://schemas.microsoft.com/office/drawing/2014/main" id="{5440A366-1237-A36B-90E8-146A075445C0}"/>
              </a:ext>
            </a:extLst>
          </p:cNvPr>
          <p:cNvSpPr txBox="1"/>
          <p:nvPr/>
        </p:nvSpPr>
        <p:spPr>
          <a:xfrm>
            <a:off x="195484" y="1613958"/>
            <a:ext cx="7786466"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send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messages on my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want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 good job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like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play basketball.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more sport in the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highlight>
                  <a:srgbClr val="FFD966"/>
                </a:highlight>
                <a:uLnTx/>
                <a:uFillTx/>
                <a:latin typeface="Calibri" panose="020F0502020204030204" pitchFamily="34" charset="0"/>
                <a:ea typeface="+mn-ea"/>
                <a:cs typeface="Calibri" panose="020F0502020204030204" pitchFamily="34" charset="0"/>
              </a:rPr>
              <a:t>We went to a concert in the bullring.</a:t>
            </a:r>
          </a:p>
        </p:txBody>
      </p:sp>
      <p:sp>
        <p:nvSpPr>
          <p:cNvPr id="20" name="Rectangle 19">
            <a:extLst>
              <a:ext uri="{FF2B5EF4-FFF2-40B4-BE49-F238E27FC236}">
                <a16:creationId xmlns:a16="http://schemas.microsoft.com/office/drawing/2014/main" id="{91C9E2AB-6A8D-6AC5-2D61-8FCC831BADD0}"/>
              </a:ext>
            </a:extLst>
          </p:cNvPr>
          <p:cNvSpPr/>
          <p:nvPr/>
        </p:nvSpPr>
        <p:spPr>
          <a:xfrm>
            <a:off x="5142320" y="935880"/>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1" i="0" u="sng"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21" name="TextBox 20">
            <a:extLst>
              <a:ext uri="{FF2B5EF4-FFF2-40B4-BE49-F238E27FC236}">
                <a16:creationId xmlns:a16="http://schemas.microsoft.com/office/drawing/2014/main" id="{6A926403-6F2B-E36A-76B2-779920BE5972}"/>
              </a:ext>
            </a:extLst>
          </p:cNvPr>
          <p:cNvSpPr txBox="1"/>
          <p:nvPr/>
        </p:nvSpPr>
        <p:spPr>
          <a:xfrm>
            <a:off x="5142320" y="3957849"/>
            <a:ext cx="778646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Tengo un pequeño jardín / jardín pequeño.
No me gusta hacer (los) deberes.
Ayer comí pollo y ensalada.
Voy a trabajar en un centro deportivo.
Mi hermana quiere visitar el sur de España en enero</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D67A8EE4-91A5-F1F6-604B-EDF90E1C6EF5}"/>
              </a:ext>
            </a:extLst>
          </p:cNvPr>
          <p:cNvSpPr txBox="1"/>
          <p:nvPr/>
        </p:nvSpPr>
        <p:spPr>
          <a:xfrm>
            <a:off x="5142320" y="1994390"/>
            <a:ext cx="778646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Mando/Envío mensajes en mi móvil.
Quiero un buen trabajo en el futuro.
Me gusta jugar al baloncesto.
Hago más deporte en (el) verano.
Fuimos a un concierto en la plaza de toros</a:t>
            </a:r>
            <a:r>
              <a:rPr kumimoji="0" lang="en-GB"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2584392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nvGraphicFramePr>
        <p:xfrm>
          <a:off x="233071" y="173418"/>
          <a:ext cx="11469723" cy="6323014"/>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44714">
                  <a:extLst>
                    <a:ext uri="{9D8B030D-6E8A-4147-A177-3AD203B41FA5}">
                      <a16:colId xmlns:a16="http://schemas.microsoft.com/office/drawing/2014/main" val="111939444"/>
                    </a:ext>
                  </a:extLst>
                </a:gridCol>
                <a:gridCol w="4374894">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Writing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400" dirty="0">
                          <a:solidFill>
                            <a:schemeClr val="tx1"/>
                          </a:solidFill>
                          <a:effectLst/>
                        </a:rPr>
                        <a:t>WEEK 4</a:t>
                      </a:r>
                      <a:br>
                        <a:rPr lang="en-GB" sz="2400" dirty="0">
                          <a:solidFill>
                            <a:schemeClr val="tx1"/>
                          </a:solidFill>
                          <a:effectLst/>
                        </a:rPr>
                      </a:br>
                      <a:endParaRPr lang="en-GB" sz="2400" dirty="0">
                        <a:solidFill>
                          <a:schemeClr val="tx1"/>
                        </a:solidFill>
                        <a:effectLst/>
                      </a:endParaRPr>
                    </a:p>
                    <a:p>
                      <a:pPr>
                        <a:lnSpc>
                          <a:spcPct val="107000"/>
                        </a:lnSpc>
                        <a:spcAft>
                          <a:spcPts val="800"/>
                        </a:spcAft>
                      </a:pPr>
                      <a:r>
                        <a:rPr lang="en-GB" sz="2400" dirty="0">
                          <a:solidFill>
                            <a:schemeClr val="tx1"/>
                          </a:solidFill>
                          <a:effectLst/>
                        </a:rPr>
                        <a:t>29/01/24</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 lifestyle and food/drinks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40-word: using the present tense accurately to describe actions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 with yo, él/ella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 common irregular (voy, hago, tengo, soy, estoy, puedo)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Customs, celebrations and food/drinks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Q4 90-word: producing answers with narration in the past and in the future</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dirty="0">
                          <a:effectLst/>
                          <a:latin typeface="Calibri" panose="020F0502020204030204" pitchFamily="34" charset="0"/>
                          <a:ea typeface="Times New Roman" panose="02020603050405020304" pitchFamily="18" charset="0"/>
                          <a:cs typeface="Calibri" panose="020F0502020204030204" pitchFamily="34" charset="0"/>
                        </a:rPr>
                        <a:t>hice mucho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voy a hacer mucho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primero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después / luego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finalmente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fui / hice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gustaría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preterite</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tense </a:t>
                      </a: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t>
                      </a: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36124396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5AFA-2C65-5CB3-2919-5FA22AF2402C}"/>
              </a:ext>
            </a:extLst>
          </p:cNvPr>
          <p:cNvSpPr>
            <a:spLocks noGrp="1"/>
          </p:cNvSpPr>
          <p:nvPr>
            <p:ph type="title"/>
          </p:nvPr>
        </p:nvSpPr>
        <p:spPr/>
        <p:txBody>
          <a:bodyPr/>
          <a:lstStyle/>
          <a:p>
            <a:r>
              <a:rPr lang="en-GB" b="1">
                <a:latin typeface="+mn-lt"/>
              </a:rPr>
              <a:t>Lessons will be uploaded weekly</a:t>
            </a:r>
          </a:p>
        </p:txBody>
      </p:sp>
      <p:sp>
        <p:nvSpPr>
          <p:cNvPr id="3" name="Content Placeholder 2">
            <a:extLst>
              <a:ext uri="{FF2B5EF4-FFF2-40B4-BE49-F238E27FC236}">
                <a16:creationId xmlns:a16="http://schemas.microsoft.com/office/drawing/2014/main" id="{8E128DAA-DFB2-2472-A6FB-3A428E69C382}"/>
              </a:ext>
            </a:extLst>
          </p:cNvPr>
          <p:cNvSpPr>
            <a:spLocks noGrp="1"/>
          </p:cNvSpPr>
          <p:nvPr>
            <p:ph idx="1"/>
          </p:nvPr>
        </p:nvSpPr>
        <p:spPr>
          <a:xfrm>
            <a:off x="838200" y="1825625"/>
            <a:ext cx="10915650" cy="4351338"/>
          </a:xfrm>
        </p:spPr>
        <p:txBody>
          <a:bodyPr/>
          <a:lstStyle/>
          <a:p>
            <a:pPr>
              <a:buFont typeface="Wingdings" panose="05000000000000000000" pitchFamily="2" charset="2"/>
              <a:buChar char="§"/>
            </a:pPr>
            <a:r>
              <a:rPr lang="en-GB"/>
              <a:t>Please check again each Friday for the following week’s plan!</a:t>
            </a:r>
          </a:p>
          <a:p>
            <a:pPr>
              <a:buFont typeface="Wingdings" panose="05000000000000000000" pitchFamily="2" charset="2"/>
              <a:buChar char="§"/>
            </a:pPr>
            <a:endParaRPr lang="en-GB"/>
          </a:p>
          <a:p>
            <a:pPr>
              <a:buFont typeface="Wingdings" panose="05000000000000000000" pitchFamily="2" charset="2"/>
              <a:buChar char="§"/>
            </a:pPr>
            <a:r>
              <a:rPr lang="en-GB"/>
              <a:t>If you spot typos or errors, please email: </a:t>
            </a:r>
            <a:r>
              <a:rPr lang="en-GB">
                <a:hlinkClick r:id="rId2"/>
              </a:rPr>
              <a:t>julien.violette@harrisfederation.org.uk</a:t>
            </a:r>
            <a:endParaRPr lang="en-GB"/>
          </a:p>
          <a:p>
            <a:pPr>
              <a:buFont typeface="Wingdings" panose="05000000000000000000" pitchFamily="2" charset="2"/>
              <a:buChar char="§"/>
            </a:pPr>
            <a:endParaRPr lang="en-GB"/>
          </a:p>
          <a:p>
            <a:pPr>
              <a:buFont typeface="Wingdings" panose="05000000000000000000" pitchFamily="2" charset="2"/>
              <a:buChar char="§"/>
            </a:pPr>
            <a:r>
              <a:rPr lang="en-GB"/>
              <a:t>Please give us feedback or suggestions by completing a short feedback ticket: </a:t>
            </a:r>
            <a:r>
              <a:rPr lang="en-GB" sz="2400" u="sng" err="1">
                <a:solidFill>
                  <a:srgbClr val="4472C4"/>
                </a:solidFill>
                <a:effectLst/>
                <a:latin typeface="Calibri" panose="020F0502020204030204" pitchFamily="34" charset="0"/>
                <a:ea typeface="Calibri" panose="020F0502020204030204" pitchFamily="34" charset="0"/>
                <a:hlinkClick r:id="rId3"/>
              </a:rPr>
              <a:t>HFLanguages</a:t>
            </a:r>
            <a:r>
              <a:rPr lang="en-GB" sz="2400" u="sng">
                <a:solidFill>
                  <a:srgbClr val="4472C4"/>
                </a:solidFill>
                <a:effectLst/>
                <a:latin typeface="Calibri" panose="020F0502020204030204" pitchFamily="34" charset="0"/>
                <a:ea typeface="Calibri" panose="020F0502020204030204" pitchFamily="34" charset="0"/>
                <a:hlinkClick r:id="rId3"/>
              </a:rPr>
              <a:t> Feedback Ticket</a:t>
            </a:r>
            <a:r>
              <a:rPr lang="en-GB" sz="3600"/>
              <a:t> </a:t>
            </a:r>
            <a:endParaRPr lang="en-GB"/>
          </a:p>
        </p:txBody>
      </p:sp>
      <p:pic>
        <p:nvPicPr>
          <p:cNvPr id="5" name="Picture 4">
            <a:extLst>
              <a:ext uri="{FF2B5EF4-FFF2-40B4-BE49-F238E27FC236}">
                <a16:creationId xmlns:a16="http://schemas.microsoft.com/office/drawing/2014/main" id="{6B9A7B92-C426-2991-938D-49AFCB2EF1FE}"/>
              </a:ext>
            </a:extLst>
          </p:cNvPr>
          <p:cNvPicPr>
            <a:picLocks noChangeAspect="1"/>
          </p:cNvPicPr>
          <p:nvPr/>
        </p:nvPicPr>
        <p:blipFill rotWithShape="1">
          <a:blip r:embed="rId4">
            <a:alphaModFix/>
          </a:blip>
          <a:srcRect t="30648" b="28594"/>
          <a:stretch/>
        </p:blipFill>
        <p:spPr>
          <a:xfrm>
            <a:off x="9467568" y="5646810"/>
            <a:ext cx="2601479" cy="106030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1034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1" name="Text Box 5">
            <a:extLst>
              <a:ext uri="{FF2B5EF4-FFF2-40B4-BE49-F238E27FC236}">
                <a16:creationId xmlns:a16="http://schemas.microsoft.com/office/drawing/2014/main" id="{6C8A6AFA-A65F-1590-1D1E-FA915468FB0C}"/>
              </a:ext>
            </a:extLst>
          </p:cNvPr>
          <p:cNvSpPr txBox="1">
            <a:spLocks noChangeArrowheads="1"/>
          </p:cNvSpPr>
          <p:nvPr/>
        </p:nvSpPr>
        <p:spPr bwMode="auto">
          <a:xfrm>
            <a:off x="4910554" y="53727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0"/>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867BF311-4771-B625-4EFD-85078C4F7189}"/>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4 sentences in Spanish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pic>
        <p:nvPicPr>
          <p:cNvPr id="1026" name="Picture 2" descr="Sagrada Familia. Best time to visit. Where to spend the day with 2 kids. -  TravelFamilyBlog">
            <a:extLst>
              <a:ext uri="{FF2B5EF4-FFF2-40B4-BE49-F238E27FC236}">
                <a16:creationId xmlns:a16="http://schemas.microsoft.com/office/drawing/2014/main" id="{F4065514-AB7F-F3F1-6C67-9976508E776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0919" y="1926745"/>
            <a:ext cx="4049319" cy="269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2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80000"/>
                                        <p:tgtEl>
                                          <p:spTgt spid="13"/>
                                        </p:tgtEl>
                                      </p:cBhvr>
                                    </p:animEffect>
                                  </p:childTnLst>
                                </p:cTn>
                              </p:par>
                              <p:par>
                                <p:cTn id="12" presetID="1" presetClass="mediacall" presetSubtype="0" fill="hold" nodeType="withEffect">
                                  <p:stCondLst>
                                    <p:cond delay="0"/>
                                  </p:stCondLst>
                                  <p:childTnLst>
                                    <p:cmd type="call" cmd="playFrom(0.0)">
                                      <p:cBhvr>
                                        <p:cTn id="13"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1"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40000"/>
                    <a:lumOff val="6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r>
                <a:rPr lang="en-GB" sz="5400" b="1"/>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3"/>
          <a:srcRect t="54395"/>
          <a:stretch/>
        </p:blipFill>
        <p:spPr>
          <a:xfrm>
            <a:off x="6335615" y="2008789"/>
            <a:ext cx="5624655" cy="3377098"/>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30" y="932503"/>
            <a:ext cx="4994776" cy="461665"/>
          </a:xfrm>
          <a:prstGeom prst="rect">
            <a:avLst/>
          </a:prstGeom>
          <a:noFill/>
        </p:spPr>
        <p:txBody>
          <a:bodyPr wrap="square">
            <a:spAutoFit/>
          </a:bodyPr>
          <a:lstStyle/>
          <a:p>
            <a:r>
              <a:rPr lang="en-GB" sz="2400"/>
              <a:t>Now on your own!</a:t>
            </a:r>
          </a:p>
        </p:txBody>
      </p:sp>
      <p:grpSp>
        <p:nvGrpSpPr>
          <p:cNvPr id="19" name="Group 18">
            <a:extLst>
              <a:ext uri="{FF2B5EF4-FFF2-40B4-BE49-F238E27FC236}">
                <a16:creationId xmlns:a16="http://schemas.microsoft.com/office/drawing/2014/main" id="{20627366-1969-FDC1-7A05-037AA7B9EC08}"/>
              </a:ext>
            </a:extLst>
          </p:cNvPr>
          <p:cNvGrpSpPr/>
          <p:nvPr/>
        </p:nvGrpSpPr>
        <p:grpSpPr>
          <a:xfrm>
            <a:off x="181322" y="1615785"/>
            <a:ext cx="5914677" cy="4190514"/>
            <a:chOff x="181322" y="1615785"/>
            <a:chExt cx="5914677" cy="4190514"/>
          </a:xfrm>
        </p:grpSpPr>
        <p:pic>
          <p:nvPicPr>
            <p:cNvPr id="18" name="Picture 17">
              <a:extLst>
                <a:ext uri="{FF2B5EF4-FFF2-40B4-BE49-F238E27FC236}">
                  <a16:creationId xmlns:a16="http://schemas.microsoft.com/office/drawing/2014/main" id="{B0FB5F20-09A0-F670-90C9-011A27705375}"/>
                </a:ext>
              </a:extLst>
            </p:cNvPr>
            <p:cNvPicPr>
              <a:picLocks noChangeAspect="1"/>
            </p:cNvPicPr>
            <p:nvPr/>
          </p:nvPicPr>
          <p:blipFill>
            <a:blip r:embed="rId15"/>
            <a:stretch>
              <a:fillRect/>
            </a:stretch>
          </p:blipFill>
          <p:spPr>
            <a:xfrm>
              <a:off x="181322" y="1615785"/>
              <a:ext cx="5914677" cy="4190514"/>
            </a:xfrm>
            <a:prstGeom prst="rect">
              <a:avLst/>
            </a:prstGeom>
          </p:spPr>
        </p:pic>
        <p:pic>
          <p:nvPicPr>
            <p:cNvPr id="2050" name="Picture 2" descr="15 tips to help survive your family ski holiday">
              <a:extLst>
                <a:ext uri="{FF2B5EF4-FFF2-40B4-BE49-F238E27FC236}">
                  <a16:creationId xmlns:a16="http://schemas.microsoft.com/office/drawing/2014/main" id="{B5F9DC54-9C34-149F-7F6E-430A0A1BEF0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2538" y="2034807"/>
              <a:ext cx="5401793" cy="33770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83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80000"/>
                                        <p:tgtEl>
                                          <p:spTgt spid="14"/>
                                        </p:tgtEl>
                                      </p:cBhvr>
                                    </p:animEffect>
                                  </p:childTnLst>
                                </p:cTn>
                              </p:par>
                              <p:par>
                                <p:cTn id="12" presetID="1" presetClass="mediacall" presetSubtype="0" fill="hold" nodeType="withEffect">
                                  <p:stCondLst>
                                    <p:cond delay="0"/>
                                  </p:stCondLst>
                                  <p:childTnLst>
                                    <p:cmd type="call" cmd="playFrom(0.0)">
                                      <p:cBhvr>
                                        <p:cTn id="13"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0" y="252507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knowing how to describe a photo for the writing paper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translate key verbs in the past tense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Date Placeholder 1">
            <a:extLst>
              <a:ext uri="{FF2B5EF4-FFF2-40B4-BE49-F238E27FC236}">
                <a16:creationId xmlns:a16="http://schemas.microsoft.com/office/drawing/2014/main" id="{DFEBB2F1-6B4F-F6C2-B28A-287EF717B215}"/>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0"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4 de marzo de 2024</a:t>
            </a:fld>
            <a:endParaRPr kumimoji="0" lang="en-GB" sz="2800" b="0" i="0" u="sng"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Graphic 2" descr="Checkmark with solid fill">
            <a:extLst>
              <a:ext uri="{FF2B5EF4-FFF2-40B4-BE49-F238E27FC236}">
                <a16:creationId xmlns:a16="http://schemas.microsoft.com/office/drawing/2014/main" id="{08A16737-E674-FBFA-50FD-41F689E0CB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82924" y="2927696"/>
            <a:ext cx="621831" cy="621831"/>
          </a:xfrm>
          <a:prstGeom prst="rect">
            <a:avLst/>
          </a:prstGeom>
        </p:spPr>
      </p:pic>
      <p:pic>
        <p:nvPicPr>
          <p:cNvPr id="7" name="Graphic 6" descr="Checkmark with solid fill">
            <a:extLst>
              <a:ext uri="{FF2B5EF4-FFF2-40B4-BE49-F238E27FC236}">
                <a16:creationId xmlns:a16="http://schemas.microsoft.com/office/drawing/2014/main" id="{B65B7DEA-5504-7064-87D9-399F06073B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47327" y="2807169"/>
            <a:ext cx="621831" cy="621831"/>
          </a:xfrm>
          <a:prstGeom prst="rect">
            <a:avLst/>
          </a:prstGeom>
        </p:spPr>
      </p:pic>
    </p:spTree>
    <p:extLst>
      <p:ext uri="{BB962C8B-B14F-4D97-AF65-F5344CB8AC3E}">
        <p14:creationId xmlns:p14="http://schemas.microsoft.com/office/powerpoint/2010/main" val="5582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knowing how to describe a photo for the writing paper	</a:t>
            </a:r>
            <a:r>
              <a:rPr lang="en-GB" sz="2800" b="1">
                <a:solidFill>
                  <a:schemeClr val="tx1"/>
                </a:solidFill>
              </a:rPr>
              <a:t>Q1 Photo</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being able to translate key verbs in the past tense		</a:t>
            </a:r>
            <a:r>
              <a:rPr lang="en-GB" sz="2800" b="1">
                <a:solidFill>
                  <a:schemeClr val="tx1"/>
                </a:solidFill>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r>
              <a:rPr lang="en-GB" sz="5400" b="1" u="sng"/>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chemeClr val="tx1"/>
                </a:solidFill>
              </a:rPr>
              <a:t>Do Now:</a:t>
            </a:r>
            <a:r>
              <a:rPr lang="en-GB" sz="2400" b="1">
                <a:solidFill>
                  <a:schemeClr val="tx1"/>
                </a:solidFill>
              </a:rPr>
              <a:t>	</a:t>
            </a:r>
          </a:p>
          <a:p>
            <a:r>
              <a:rPr lang="en-GB" sz="2400">
                <a:solidFill>
                  <a:schemeClr val="tx1"/>
                </a:solidFill>
              </a:rPr>
              <a:t>Translate the sentences into English.</a:t>
            </a:r>
          </a:p>
          <a:p>
            <a:r>
              <a:rPr lang="fr-LU" sz="2400" b="1">
                <a:solidFill>
                  <a:schemeClr val="tx1"/>
                </a:solidFill>
              </a:rPr>
              <a:t>exemple: </a:t>
            </a:r>
            <a:r>
              <a:rPr lang="es-AR" sz="2400">
                <a:solidFill>
                  <a:schemeClr val="tx1"/>
                </a:solidFill>
              </a:rPr>
              <a:t>En la foto hay un hombre. = </a:t>
            </a:r>
            <a:r>
              <a:rPr lang="en-GB" sz="2400">
                <a:solidFill>
                  <a:schemeClr val="tx1"/>
                </a:solidFill>
              </a:rPr>
              <a:t>In the photo there is 1 man</a:t>
            </a:r>
            <a:r>
              <a:rPr lang="es-AR" sz="2400">
                <a:solidFill>
                  <a:schemeClr val="tx1"/>
                </a:solidFill>
              </a:rPr>
              <a:t>.</a:t>
            </a:r>
            <a:r>
              <a:rPr lang="es-AR" sz="2400" b="1">
                <a:solidFill>
                  <a:schemeClr val="tx1"/>
                </a:solidFill>
              </a:rPr>
              <a:t>  </a:t>
            </a:r>
          </a:p>
          <a:p>
            <a:pPr marL="457200" indent="-457200">
              <a:buFont typeface="+mj-lt"/>
              <a:buAutoNum type="arabicPeriod"/>
            </a:pPr>
            <a:r>
              <a:rPr lang="es-AR" sz="2400">
                <a:solidFill>
                  <a:schemeClr val="tx1"/>
                </a:solidFill>
              </a:rPr>
              <a:t>En la foto hay tres niños. =</a:t>
            </a:r>
          </a:p>
          <a:p>
            <a:pPr marL="457200" indent="-457200">
              <a:buAutoNum type="arabicPeriod"/>
            </a:pPr>
            <a:r>
              <a:rPr lang="es-AR" sz="2400">
                <a:solidFill>
                  <a:schemeClr val="tx1"/>
                </a:solidFill>
              </a:rPr>
              <a:t>En la foto hay unos abuelos. =</a:t>
            </a:r>
          </a:p>
          <a:p>
            <a:pPr marL="457200" indent="-457200">
              <a:buAutoNum type="arabicPeriod"/>
            </a:pPr>
            <a:r>
              <a:rPr lang="es-AR" sz="2400">
                <a:solidFill>
                  <a:schemeClr val="tx1"/>
                </a:solidFill>
              </a:rPr>
              <a:t>Hay un padre. =</a:t>
            </a:r>
          </a:p>
          <a:p>
            <a:pPr marL="457200" indent="-457200">
              <a:buAutoNum type="arabicPeriod"/>
            </a:pPr>
            <a:r>
              <a:rPr lang="es-AR" sz="2400">
                <a:solidFill>
                  <a:schemeClr val="tx1"/>
                </a:solidFill>
              </a:rPr>
              <a:t>Está contento. =</a:t>
            </a:r>
          </a:p>
          <a:p>
            <a:pPr marL="457200" indent="-457200">
              <a:buAutoNum type="arabicPeriod"/>
            </a:pPr>
            <a:r>
              <a:rPr lang="es-AR" sz="2400">
                <a:solidFill>
                  <a:schemeClr val="tx1"/>
                </a:solidFill>
              </a:rPr>
              <a:t>Escuché música. =</a:t>
            </a:r>
          </a:p>
          <a:p>
            <a:pPr marL="457200" indent="-457200">
              <a:buAutoNum type="arabicPeriod"/>
            </a:pPr>
            <a:r>
              <a:rPr lang="es-AR" sz="2400">
                <a:solidFill>
                  <a:schemeClr val="tx1"/>
                </a:solidFill>
              </a:rPr>
              <a:t>Fui al cine. =</a:t>
            </a:r>
          </a:p>
        </p:txBody>
      </p:sp>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n-GB" sz="2400">
                <a:solidFill>
                  <a:schemeClr val="tx1"/>
                </a:solidFill>
              </a:rPr>
              <a:t>¿</a:t>
            </a:r>
            <a:r>
              <a:rPr lang="en-GB" sz="2400" err="1">
                <a:solidFill>
                  <a:schemeClr val="tx1"/>
                </a:solidFill>
              </a:rPr>
              <a:t>Cómo</a:t>
            </a:r>
            <a:r>
              <a:rPr lang="en-GB" sz="2400">
                <a:solidFill>
                  <a:schemeClr val="tx1"/>
                </a:solidFill>
              </a:rPr>
              <a:t> se dice …?</a:t>
            </a:r>
          </a:p>
          <a:p>
            <a:pPr marL="457200" indent="-457200">
              <a:buFont typeface="+mj-lt"/>
              <a:buAutoNum type="alphaLcPeriod"/>
            </a:pPr>
            <a:r>
              <a:rPr lang="en-GB" sz="2400">
                <a:solidFill>
                  <a:schemeClr val="tx1"/>
                </a:solidFill>
              </a:rPr>
              <a:t>I played</a:t>
            </a:r>
          </a:p>
          <a:p>
            <a:pPr marL="457200" indent="-457200">
              <a:buFont typeface="+mj-lt"/>
              <a:buAutoNum type="alphaLcPeriod"/>
            </a:pPr>
            <a:r>
              <a:rPr lang="en-GB" sz="2400">
                <a:solidFill>
                  <a:schemeClr val="tx1"/>
                </a:solidFill>
              </a:rPr>
              <a:t>I watched</a:t>
            </a:r>
          </a:p>
          <a:p>
            <a:pPr marL="457200" indent="-457200">
              <a:buFont typeface="+mj-lt"/>
              <a:buAutoNum type="alphaLcPeriod"/>
            </a:pPr>
            <a:r>
              <a:rPr lang="en-GB" sz="2400">
                <a:solidFill>
                  <a:schemeClr val="tx1"/>
                </a:solidFill>
              </a:rPr>
              <a:t>I visited</a:t>
            </a:r>
          </a:p>
          <a:p>
            <a:pPr marL="457200" indent="-457200">
              <a:buFont typeface="+mj-lt"/>
              <a:buAutoNum type="alphaLcPeriod"/>
            </a:pPr>
            <a:r>
              <a:rPr lang="en-GB" sz="2400">
                <a:solidFill>
                  <a:schemeClr val="tx1"/>
                </a:solidFill>
              </a:rPr>
              <a:t>I lived</a:t>
            </a:r>
          </a:p>
          <a:p>
            <a:pPr marL="457200" indent="-457200">
              <a:buFont typeface="+mj-lt"/>
              <a:buAutoNum type="alphaLcPeriod"/>
            </a:pPr>
            <a:r>
              <a:rPr lang="en-GB" sz="2400">
                <a:solidFill>
                  <a:schemeClr val="tx1"/>
                </a:solidFill>
              </a:rPr>
              <a:t>I spoke</a:t>
            </a:r>
          </a:p>
          <a:p>
            <a:pPr marL="457200" indent="-457200">
              <a:buFont typeface="+mj-lt"/>
              <a:buAutoNum type="alphaLcPeriod"/>
            </a:pPr>
            <a:r>
              <a:rPr lang="en-GB" sz="2400">
                <a:solidFill>
                  <a:schemeClr val="tx1"/>
                </a:solidFill>
              </a:rPr>
              <a:t>I thought</a:t>
            </a:r>
          </a:p>
          <a:p>
            <a:pPr marL="457200" indent="-457200">
              <a:buFont typeface="+mj-lt"/>
              <a:buAutoNum type="alphaLcPeriod"/>
            </a:pPr>
            <a:endParaRPr lang="en-GB" sz="2400">
              <a:solidFill>
                <a:schemeClr val="tx1"/>
              </a:solidFill>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Date Placeholder 1">
            <a:extLst>
              <a:ext uri="{FF2B5EF4-FFF2-40B4-BE49-F238E27FC236}">
                <a16:creationId xmlns:a16="http://schemas.microsoft.com/office/drawing/2014/main" id="{DFEBB2F1-6B4F-F6C2-B28A-287EF717B215}"/>
              </a:ext>
            </a:extLst>
          </p:cNvPr>
          <p:cNvSpPr>
            <a:spLocks noGrp="1"/>
          </p:cNvSpPr>
          <p:nvPr>
            <p:ph type="dt" sz="half" idx="10"/>
          </p:nvPr>
        </p:nvSpPr>
        <p:spPr>
          <a:xfrm>
            <a:off x="7043058" y="386371"/>
            <a:ext cx="4865914" cy="365125"/>
          </a:xfrm>
        </p:spPr>
        <p:txBody>
          <a:bodyPr/>
          <a:lstStyle/>
          <a:p>
            <a:fld id="{0D841FB0-DFDF-4906-84FA-90AAF31FA7F9}" type="datetime2">
              <a:rPr lang="es-BO" sz="2800" u="sng" smtClean="0">
                <a:solidFill>
                  <a:schemeClr val="tx1"/>
                </a:solidFill>
              </a:rPr>
              <a:t>lunes, 4 de marzo de 2024</a:t>
            </a:fld>
            <a:endParaRPr lang="en-GB" sz="2800" u="sng">
              <a:solidFill>
                <a:schemeClr val="tx1"/>
              </a:solidFill>
            </a:endParaRPr>
          </a:p>
        </p:txBody>
      </p:sp>
    </p:spTree>
    <p:extLst>
      <p:ext uri="{BB962C8B-B14F-4D97-AF65-F5344CB8AC3E}">
        <p14:creationId xmlns:p14="http://schemas.microsoft.com/office/powerpoint/2010/main" val="147626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FF91D529-0D6A-46C4-7752-BD8841BDDF2B}"/>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This is how you will be assessed for the translation:</a:t>
            </a:r>
          </a:p>
        </p:txBody>
      </p:sp>
      <p:sp>
        <p:nvSpPr>
          <p:cNvPr id="5" name="TextBox 4">
            <a:extLst>
              <a:ext uri="{FF2B5EF4-FFF2-40B4-BE49-F238E27FC236}">
                <a16:creationId xmlns:a16="http://schemas.microsoft.com/office/drawing/2014/main" id="{97678488-413E-9FAD-18FC-C4D845ACA146}"/>
              </a:ext>
            </a:extLst>
          </p:cNvPr>
          <p:cNvSpPr txBox="1"/>
          <p:nvPr/>
        </p:nvSpPr>
        <p:spPr>
          <a:xfrm>
            <a:off x="6129149" y="845158"/>
            <a:ext cx="5243604" cy="526297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ea typeface="+mn-ea"/>
                <a:cs typeface="Calibri"/>
              </a:rPr>
              <a:t>Application of </a:t>
            </a:r>
            <a:r>
              <a:rPr kumimoji="0" lang="en-GB" sz="2400" b="1" i="0" u="none" strike="noStrike" kern="1200" cap="none" spc="0" normalizeH="0" baseline="0" noProof="1">
                <a:ln>
                  <a:noFill/>
                </a:ln>
                <a:solidFill>
                  <a:prstClr val="black"/>
                </a:solidFill>
                <a:effectLst/>
                <a:highlight>
                  <a:srgbClr val="FFFF00"/>
                </a:highlight>
                <a:uLnTx/>
                <a:uFillTx/>
                <a:ea typeface="+mn-ea"/>
                <a:cs typeface="Calibri"/>
              </a:rPr>
              <a:t>grammatical knowledge of language and structures </a:t>
            </a:r>
            <a:r>
              <a:rPr kumimoji="0" lang="en-GB" sz="2400" b="1" i="0" u="none" strike="noStrike" kern="1200" cap="none" spc="0" normalizeH="0" baseline="0" noProof="1">
                <a:ln>
                  <a:noFill/>
                </a:ln>
                <a:solidFill>
                  <a:prstClr val="black"/>
                </a:solidFill>
                <a:effectLst/>
                <a:uLnTx/>
                <a:uFillTx/>
                <a:ea typeface="+mn-ea"/>
                <a:cs typeface="Calibri"/>
              </a:rPr>
              <a:t>(5 marks)</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noProof="1">
                <a:solidFill>
                  <a:prstClr val="black"/>
                </a:solidFill>
                <a:cs typeface="Calibri"/>
              </a:rPr>
              <a:t>5: V</a:t>
            </a:r>
            <a:r>
              <a:rPr lang="en-GB" sz="2400" err="1"/>
              <a:t>ery</a:t>
            </a:r>
            <a:r>
              <a:rPr lang="en-GB" sz="2400"/>
              <a:t> good knowledge of vocabulary and structures; highly accurate.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t>4: Good knowledge of vocabulary and structures; generally accurate.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t>3: Reasonable knowledge of vocabulary and structures; more accurate than inaccurate.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t>2: Limited knowledge of vocabulary and structures; generally inaccurate.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t>1: Very limited knowledge of vocabulary and structures; highly inaccurate.</a:t>
            </a:r>
            <a:endParaRPr kumimoji="0" lang="en-GB" sz="2400" b="0" i="0" u="none" strike="noStrike" kern="1200" cap="none" spc="0" normalizeH="0" baseline="0" noProof="1">
              <a:ln>
                <a:noFill/>
              </a:ln>
              <a:solidFill>
                <a:prstClr val="black"/>
              </a:solidFill>
              <a:effectLst/>
              <a:uLnTx/>
              <a:uFillTx/>
              <a:ea typeface="+mn-ea"/>
              <a:cs typeface="Calibri"/>
            </a:endParaRPr>
          </a:p>
        </p:txBody>
      </p:sp>
      <p:sp>
        <p:nvSpPr>
          <p:cNvPr id="11" name="TextBox 10">
            <a:extLst>
              <a:ext uri="{FF2B5EF4-FFF2-40B4-BE49-F238E27FC236}">
                <a16:creationId xmlns:a16="http://schemas.microsoft.com/office/drawing/2014/main" id="{05336661-257A-1FD7-48C6-676FE4F466B0}"/>
              </a:ext>
            </a:extLst>
          </p:cNvPr>
          <p:cNvSpPr txBox="1"/>
          <p:nvPr/>
        </p:nvSpPr>
        <p:spPr>
          <a:xfrm>
            <a:off x="819247" y="855879"/>
            <a:ext cx="4839212" cy="489364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ea typeface="+mn-ea"/>
                <a:cs typeface="Calibri"/>
              </a:rPr>
              <a:t>Conveying key messages (5 marks)</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ea typeface="+mn-ea"/>
              <a:cs typeface="Calibri"/>
            </a:endParaRP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noProof="1">
                <a:solidFill>
                  <a:prstClr val="black"/>
                </a:solidFill>
                <a:cs typeface="Calibri"/>
              </a:rPr>
              <a:t>5: </a:t>
            </a:r>
            <a:r>
              <a:rPr kumimoji="0" lang="en-GB" sz="2400" b="0" i="0" u="none" strike="noStrike" kern="1200" cap="none" spc="0" normalizeH="0" baseline="0" noProof="1">
                <a:ln>
                  <a:noFill/>
                </a:ln>
                <a:solidFill>
                  <a:prstClr val="black"/>
                </a:solidFill>
                <a:effectLst/>
                <a:uLnTx/>
                <a:uFillTx/>
                <a:ea typeface="+mn-ea"/>
                <a:cs typeface="Calibri"/>
              </a:rPr>
              <a:t>All key messages are conveyed.</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ea typeface="+mn-ea"/>
              <a:cs typeface="Calibri"/>
            </a:endParaRP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ea typeface="+mn-ea"/>
                <a:cs typeface="Calibri"/>
              </a:rPr>
              <a:t>4: Nearly all key messages are conveyed.</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ea typeface="+mn-ea"/>
                <a:cs typeface="Calibri"/>
              </a:rPr>
              <a:t>3: Most key messages are conveyed.</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ea typeface="+mn-ea"/>
              <a:cs typeface="Calibri"/>
            </a:endParaRP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ea typeface="+mn-ea"/>
                <a:cs typeface="Calibri"/>
              </a:rPr>
              <a:t>2: Some key messages are conveyed.</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ea typeface="+mn-ea"/>
                <a:cs typeface="Calibri"/>
              </a:rPr>
              <a:t>1: Few key messages are conveyed.</a:t>
            </a:r>
          </a:p>
        </p:txBody>
      </p:sp>
      <p:sp>
        <p:nvSpPr>
          <p:cNvPr id="20" name="TextBox 19">
            <a:extLst>
              <a:ext uri="{FF2B5EF4-FFF2-40B4-BE49-F238E27FC236}">
                <a16:creationId xmlns:a16="http://schemas.microsoft.com/office/drawing/2014/main" id="{82CAAB42-7C11-AAF6-0C0A-08406D28540A}"/>
              </a:ext>
            </a:extLst>
          </p:cNvPr>
          <p:cNvSpPr txBox="1"/>
          <p:nvPr/>
        </p:nvSpPr>
        <p:spPr>
          <a:xfrm>
            <a:off x="646956" y="606154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this</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a:t>
            </a:r>
          </a:p>
        </p:txBody>
      </p:sp>
    </p:spTree>
    <p:extLst>
      <p:ext uri="{BB962C8B-B14F-4D97-AF65-F5344CB8AC3E}">
        <p14:creationId xmlns:p14="http://schemas.microsoft.com/office/powerpoint/2010/main" val="36469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TextBox 6">
            <a:extLst>
              <a:ext uri="{FF2B5EF4-FFF2-40B4-BE49-F238E27FC236}">
                <a16:creationId xmlns:a16="http://schemas.microsoft.com/office/drawing/2014/main" id="{7DD285B2-5666-2784-4344-A5C684A1E0FE}"/>
              </a:ext>
            </a:extLst>
          </p:cNvPr>
          <p:cNvSpPr txBox="1"/>
          <p:nvPr/>
        </p:nvSpPr>
        <p:spPr>
          <a:xfrm>
            <a:off x="821141" y="1113016"/>
            <a:ext cx="10759631" cy="5447645"/>
          </a:xfrm>
          <a:prstGeom prst="rect">
            <a:avLst/>
          </a:prstGeom>
          <a:noFill/>
        </p:spPr>
        <p:txBody>
          <a:bodyPr wrap="square">
            <a:spAutoFit/>
          </a:bodyPr>
          <a:lstStyle/>
          <a:p>
            <a:pPr lvl="0">
              <a:lnSpc>
                <a:spcPct val="150000"/>
              </a:lnSpc>
            </a:pPr>
            <a:r>
              <a:rPr lang="fr-CA" sz="2400" noProof="1">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To describe actions in the past</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we use the preterite tense. There are 3 steps. </a:t>
            </a:r>
          </a:p>
          <a:p>
            <a:pPr lvl="0">
              <a:lnSpc>
                <a:spcPct val="150000"/>
              </a:lnSpc>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What are they?</a:t>
            </a:r>
          </a:p>
          <a:p>
            <a:pPr marL="914400" lvl="1" indent="-457200">
              <a:lnSpc>
                <a:spcPct val="150000"/>
              </a:lnSpc>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Choose a verb in the infinitive		example: escuchar</a:t>
            </a:r>
            <a:r>
              <a:rPr lang="fr-CA"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fr-CA" sz="2400" noProof="1">
                <a:latin typeface="Calibri" panose="020F0502020204030204" pitchFamily="34" charset="0"/>
                <a:ea typeface="Times New Roman" panose="02020603050405020304" pitchFamily="18" charset="0"/>
                <a:cs typeface="Calibri" panose="020F0502020204030204" pitchFamily="34" charset="0"/>
              </a:rPr>
              <a:t>OR comer</a:t>
            </a:r>
          </a:p>
          <a:p>
            <a:pPr marL="914400" lvl="1" indent="-457200">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Drop the last 2 letters of the infinitive	example: escuch</a:t>
            </a:r>
            <a:r>
              <a:rPr lang="fr-CA" sz="2400" strike="sngStrike"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ar</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OR com</a:t>
            </a:r>
            <a:r>
              <a:rPr lang="fr-CA" sz="2400" strike="sngStrike" noProof="1">
                <a:solidFill>
                  <a:srgbClr val="000000"/>
                </a:solidFill>
                <a:latin typeface="Calibri" panose="020F0502020204030204" pitchFamily="34" charset="0"/>
                <a:ea typeface="Times New Roman" panose="02020603050405020304" pitchFamily="18" charset="0"/>
                <a:cs typeface="Calibri" panose="020F0502020204030204" pitchFamily="34" charset="0"/>
              </a:rPr>
              <a:t>er</a:t>
            </a:r>
          </a:p>
          <a:p>
            <a:pPr marL="914400" lvl="1" indent="-457200">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Add:</a:t>
            </a:r>
          </a:p>
          <a:p>
            <a:pPr lvl="2"/>
            <a:r>
              <a:rPr lang="fr-CA" sz="2400" b="1" noProof="1">
                <a:solidFill>
                  <a:srgbClr val="C00000"/>
                </a:solidFill>
                <a:latin typeface="Calibri" panose="020F0502020204030204" pitchFamily="34" charset="0"/>
                <a:ea typeface="Times New Roman" panose="02020603050405020304" pitchFamily="18" charset="0"/>
                <a:cs typeface="Calibri" panose="020F0502020204030204" pitchFamily="34" charset="0"/>
              </a:rPr>
              <a:t>-é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for </a:t>
            </a:r>
            <a:r>
              <a:rPr lang="fr-CA" sz="240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AR</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verbs					example: escuch</a:t>
            </a:r>
            <a:r>
              <a:rPr lang="fr-CA" sz="2400" b="1" noProof="1">
                <a:solidFill>
                  <a:srgbClr val="C00000"/>
                </a:solidFill>
                <a:latin typeface="Calibri" panose="020F0502020204030204" pitchFamily="34" charset="0"/>
                <a:ea typeface="Times New Roman" panose="02020603050405020304" pitchFamily="18" charset="0"/>
                <a:cs typeface="Calibri" panose="020F0502020204030204" pitchFamily="34" charset="0"/>
              </a:rPr>
              <a:t>é</a:t>
            </a:r>
          </a:p>
          <a:p>
            <a:pPr lvl="1"/>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OR	</a:t>
            </a:r>
            <a:r>
              <a:rPr lang="fr-CA" sz="2400" b="1" noProof="1">
                <a:solidFill>
                  <a:srgbClr val="00B050"/>
                </a:solidFill>
                <a:latin typeface="Calibri" panose="020F0502020204030204" pitchFamily="34" charset="0"/>
                <a:ea typeface="Times New Roman" panose="02020603050405020304" pitchFamily="18" charset="0"/>
                <a:cs typeface="Calibri" panose="020F0502020204030204" pitchFamily="34" charset="0"/>
              </a:rPr>
              <a:t>-í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for </a:t>
            </a:r>
            <a:r>
              <a:rPr lang="fr-CA" sz="2400" noProof="1">
                <a:solidFill>
                  <a:srgbClr val="00B050"/>
                </a:solidFill>
                <a:latin typeface="Calibri" panose="020F0502020204030204" pitchFamily="34" charset="0"/>
                <a:ea typeface="Times New Roman" panose="02020603050405020304" pitchFamily="18" charset="0"/>
                <a:cs typeface="Calibri" panose="020F0502020204030204" pitchFamily="34" charset="0"/>
              </a:rPr>
              <a:t>ER/IR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verbs				example: com</a:t>
            </a:r>
            <a:r>
              <a:rPr lang="fr-CA" sz="2400" b="1" noProof="1">
                <a:solidFill>
                  <a:srgbClr val="00B050"/>
                </a:solidFill>
                <a:latin typeface="Calibri" panose="020F0502020204030204" pitchFamily="34" charset="0"/>
                <a:ea typeface="Times New Roman" panose="02020603050405020304" pitchFamily="18" charset="0"/>
                <a:cs typeface="Calibri" panose="020F0502020204030204" pitchFamily="34" charset="0"/>
              </a:rPr>
              <a:t>í</a:t>
            </a:r>
          </a:p>
          <a:p>
            <a:r>
              <a:rPr lang="fr-CA" sz="2400" noProof="1">
                <a:latin typeface="Calibri" panose="020F0502020204030204" pitchFamily="34" charset="0"/>
                <a:ea typeface="Times New Roman" panose="02020603050405020304" pitchFamily="18" charset="0"/>
                <a:cs typeface="Calibri" panose="020F0502020204030204" pitchFamily="34" charset="0"/>
              </a:rPr>
              <a:t>Now spot the errors and correct:</a:t>
            </a:r>
          </a:p>
          <a:p>
            <a:r>
              <a:rPr lang="fr-CA" sz="2400" b="1" noProof="1">
                <a:latin typeface="Calibri" panose="020F0502020204030204" pitchFamily="34" charset="0"/>
                <a:ea typeface="Times New Roman" panose="02020603050405020304" pitchFamily="18" charset="0"/>
                <a:cs typeface="Calibri" panose="020F0502020204030204" pitchFamily="34" charset="0"/>
              </a:rPr>
              <a:t>example: </a:t>
            </a:r>
            <a:r>
              <a:rPr lang="en-GB" sz="2400" b="1" noProof="1">
                <a:latin typeface="Calibri" panose="020F0502020204030204" pitchFamily="34" charset="0"/>
                <a:ea typeface="Times New Roman" panose="02020603050405020304" pitchFamily="18" charset="0"/>
                <a:cs typeface="Calibri" panose="020F0502020204030204" pitchFamily="34" charset="0"/>
              </a:rPr>
              <a:t>(yo) montar </a:t>
            </a:r>
            <a:r>
              <a:rPr lang="fr-CA" sz="2400" b="1" noProof="1">
                <a:latin typeface="Calibri" panose="020F0502020204030204" pitchFamily="34" charset="0"/>
                <a:ea typeface="Times New Roman" panose="02020603050405020304" pitchFamily="18" charset="0"/>
                <a:cs typeface="Calibri" panose="020F0502020204030204" pitchFamily="34" charset="0"/>
              </a:rPr>
              <a:t>	</a:t>
            </a:r>
            <a:r>
              <a:rPr lang="en-GB" sz="2400" b="1" noProof="1">
                <a:latin typeface="Calibri" panose="020F0502020204030204" pitchFamily="34" charset="0"/>
                <a:ea typeface="Times New Roman" panose="02020603050405020304" pitchFamily="18" charset="0"/>
                <a:cs typeface="Calibri" panose="020F0502020204030204" pitchFamily="34" charset="0"/>
              </a:rPr>
              <a:t>→	</a:t>
            </a:r>
            <a:r>
              <a:rPr lang="en-GB" sz="2400" b="1" u="sng" noProof="1">
                <a:latin typeface="Calibri" panose="020F0502020204030204" pitchFamily="34" charset="0"/>
                <a:ea typeface="Times New Roman" panose="02020603050405020304" pitchFamily="18" charset="0"/>
                <a:cs typeface="Calibri" panose="020F0502020204030204" pitchFamily="34" charset="0"/>
              </a:rPr>
              <a:t>Monté.</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(yo) escuche	_______________	5. (yo) escribo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(yo) trabajo 	_______________	6. (yo) bebi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(yo) nadaré 	_______________	7. (yo) irí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(yo) vivé	 	_______________	8. (yo) hacé		____________</a:t>
            </a:r>
            <a:endParaRPr lang="fr-CA" sz="2400" noProof="1">
              <a:latin typeface="Calibri" panose="020F0502020204030204" pitchFamily="34" charset="0"/>
              <a:ea typeface="Times New Roman" panose="020206030504050203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3EDC0658-A967-D766-9DBC-979A76EA1D96}"/>
              </a:ext>
            </a:extLst>
          </p:cNvPr>
          <p:cNvSpPr/>
          <p:nvPr/>
        </p:nvSpPr>
        <p:spPr>
          <a:xfrm>
            <a:off x="1795346" y="2363785"/>
            <a:ext cx="4951141" cy="345687"/>
          </a:xfrm>
          <a:prstGeom prst="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A67B4FF-E736-9212-CEB6-2E96D1A8206E}"/>
              </a:ext>
            </a:extLst>
          </p:cNvPr>
          <p:cNvSpPr/>
          <p:nvPr/>
        </p:nvSpPr>
        <p:spPr>
          <a:xfrm>
            <a:off x="1794513" y="2809498"/>
            <a:ext cx="4951141" cy="345687"/>
          </a:xfrm>
          <a:prstGeom prst="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107F9C1-07A4-0082-0843-BF9EC6B8F5A0}"/>
              </a:ext>
            </a:extLst>
          </p:cNvPr>
          <p:cNvSpPr/>
          <p:nvPr/>
        </p:nvSpPr>
        <p:spPr>
          <a:xfrm>
            <a:off x="1794513" y="3255211"/>
            <a:ext cx="4951141" cy="1010234"/>
          </a:xfrm>
          <a:prstGeom prst="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2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TextBox 6">
            <a:extLst>
              <a:ext uri="{FF2B5EF4-FFF2-40B4-BE49-F238E27FC236}">
                <a16:creationId xmlns:a16="http://schemas.microsoft.com/office/drawing/2014/main" id="{7DD285B2-5666-2784-4344-A5C684A1E0FE}"/>
              </a:ext>
            </a:extLst>
          </p:cNvPr>
          <p:cNvSpPr txBox="1"/>
          <p:nvPr/>
        </p:nvSpPr>
        <p:spPr>
          <a:xfrm>
            <a:off x="821141" y="1113016"/>
            <a:ext cx="10759631" cy="544764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To describe actions in the past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we use the preterite tense. There are 3 steps.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What are they?</a:t>
            </a: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Choose a verb in the infinitive		example: escuchar</a:t>
            </a:r>
            <a:r>
              <a:rPr kumimoji="0" lang="fr-CA"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 comer</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Drop the last 2 letters of the infinitive	example: escuch</a:t>
            </a:r>
            <a:r>
              <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com</a:t>
            </a:r>
            <a:r>
              <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er</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Add:</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 </a:t>
            </a:r>
            <a:r>
              <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verbs					example: escuch</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-í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ER/IR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verbs				example: com</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spot the errors and correct: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 montar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Monté.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 escuche	_______________	5. (yo) escribo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 trabajo 	_______________	6. (yo) bebi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 nadaré 	_______________	7. (yo) irí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 vivé	 	_______________	8. (yo) hacé		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0078723B-E2A2-C554-50CE-794C0D3D59A0}"/>
              </a:ext>
            </a:extLst>
          </p:cNvPr>
          <p:cNvSpPr txBox="1"/>
          <p:nvPr/>
        </p:nvSpPr>
        <p:spPr>
          <a:xfrm>
            <a:off x="906454" y="600200"/>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5" name="TextBox 4">
            <a:extLst>
              <a:ext uri="{FF2B5EF4-FFF2-40B4-BE49-F238E27FC236}">
                <a16:creationId xmlns:a16="http://schemas.microsoft.com/office/drawing/2014/main" id="{C2B13970-8B22-D44B-636F-B13799C9F11D}"/>
              </a:ext>
            </a:extLst>
          </p:cNvPr>
          <p:cNvSpPr txBox="1"/>
          <p:nvPr/>
        </p:nvSpPr>
        <p:spPr>
          <a:xfrm>
            <a:off x="3556913" y="4972155"/>
            <a:ext cx="2450187" cy="1569660"/>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escuch</a:t>
            </a:r>
            <a:r>
              <a:rPr kumimoji="0" lang="es-ES"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trabaj</a:t>
            </a:r>
            <a:r>
              <a:rPr kumimoji="0" lang="es-ES"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nad</a:t>
            </a:r>
            <a:r>
              <a:rPr kumimoji="0" lang="es-ES"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viv</a:t>
            </a:r>
            <a:r>
              <a:rPr kumimoji="0" lang="es-ES"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í</a:t>
            </a:r>
          </a:p>
        </p:txBody>
      </p:sp>
      <p:sp>
        <p:nvSpPr>
          <p:cNvPr id="15" name="TextBox 14">
            <a:extLst>
              <a:ext uri="{FF2B5EF4-FFF2-40B4-BE49-F238E27FC236}">
                <a16:creationId xmlns:a16="http://schemas.microsoft.com/office/drawing/2014/main" id="{AC1A277A-81FC-ADD5-000E-0AE28145CDCF}"/>
              </a:ext>
            </a:extLst>
          </p:cNvPr>
          <p:cNvSpPr txBox="1"/>
          <p:nvPr/>
        </p:nvSpPr>
        <p:spPr>
          <a:xfrm>
            <a:off x="8742872" y="4916697"/>
            <a:ext cx="2450187" cy="1569660"/>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escrib</a:t>
            </a:r>
            <a:r>
              <a:rPr kumimoji="0" lang="es-ES"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beb</a:t>
            </a:r>
            <a:r>
              <a:rPr kumimoji="0" lang="es-ES"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fui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t>
            </a:r>
            <a:r>
              <a:rPr kumimoji="0" lang="es-ES"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ice</a:t>
            </a:r>
          </a:p>
        </p:txBody>
      </p:sp>
    </p:spTree>
    <p:extLst>
      <p:ext uri="{BB962C8B-B14F-4D97-AF65-F5344CB8AC3E}">
        <p14:creationId xmlns:p14="http://schemas.microsoft.com/office/powerpoint/2010/main" val="7594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bg/>
                                          </p:spTgt>
                                        </p:tgtEl>
                                        <p:attrNameLst>
                                          <p:attrName>style.visibility</p:attrName>
                                        </p:attrNameLst>
                                      </p:cBhvr>
                                      <p:to>
                                        <p:strVal val="visible"/>
                                      </p:to>
                                    </p:set>
                                    <p:anim calcmode="lin" valueType="num">
                                      <p:cBhvr additive="base">
                                        <p:cTn id="37" dur="500" fill="hold"/>
                                        <p:tgtEl>
                                          <p:spTgt spid="15">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bg/>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xEl>
                                              <p:pRg st="1" end="1"/>
                                            </p:txEl>
                                          </p:spTgt>
                                        </p:tgtEl>
                                        <p:attrNameLst>
                                          <p:attrName>style.visibility</p:attrName>
                                        </p:attrNameLst>
                                      </p:cBhvr>
                                      <p:to>
                                        <p:strVal val="visible"/>
                                      </p:to>
                                    </p:set>
                                    <p:anim calcmode="lin" valueType="num">
                                      <p:cBhvr additive="base">
                                        <p:cTn id="4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anim calcmode="lin" valueType="num">
                                      <p:cBhvr additive="base">
                                        <p:cTn id="5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xEl>
                                              <p:pRg st="3" end="3"/>
                                            </p:txEl>
                                          </p:spTgt>
                                        </p:tgtEl>
                                        <p:attrNameLst>
                                          <p:attrName>style.visibility</p:attrName>
                                        </p:attrNameLst>
                                      </p:cBhvr>
                                      <p:to>
                                        <p:strVal val="visible"/>
                                      </p:to>
                                    </p:set>
                                    <p:anim calcmode="lin" valueType="num">
                                      <p:cBhvr additive="base">
                                        <p:cTn id="6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5"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D1CA8-E2CD-D693-E2B0-684E188734C7}"/>
              </a:ext>
            </a:extLst>
          </p:cNvPr>
          <p:cNvPicPr>
            <a:picLocks noChangeAspect="1"/>
          </p:cNvPicPr>
          <p:nvPr/>
        </p:nvPicPr>
        <p:blipFill>
          <a:blip r:embed="rId3"/>
          <a:stretch>
            <a:fillRect/>
          </a:stretch>
        </p:blipFill>
        <p:spPr>
          <a:xfrm>
            <a:off x="5368640" y="469446"/>
            <a:ext cx="5612034" cy="5919108"/>
          </a:xfrm>
          <a:prstGeom prst="rect">
            <a:avLst/>
          </a:prstGeom>
        </p:spPr>
      </p:pic>
      <p:sp>
        <p:nvSpPr>
          <p:cNvPr id="13" name="TextBox 12">
            <a:extLst>
              <a:ext uri="{FF2B5EF4-FFF2-40B4-BE49-F238E27FC236}">
                <a16:creationId xmlns:a16="http://schemas.microsoft.com/office/drawing/2014/main" id="{EE51BD43-DC34-C200-5DC9-14B561B40689}"/>
              </a:ext>
            </a:extLst>
          </p:cNvPr>
          <p:cNvSpPr txBox="1"/>
          <p:nvPr/>
        </p:nvSpPr>
        <p:spPr>
          <a:xfrm>
            <a:off x="5606870" y="1960303"/>
            <a:ext cx="5945849" cy="461665"/>
          </a:xfrm>
          <a:prstGeom prst="rect">
            <a:avLst/>
          </a:prstGeom>
          <a:solidFill>
            <a:srgbClr val="EEF5FB"/>
          </a:solidFill>
        </p:spPr>
        <p:txBody>
          <a:bodyPr wrap="square">
            <a:spAutoFit/>
          </a:bodyPr>
          <a:lstStyle/>
          <a:p>
            <a:r>
              <a:rPr lang="en-GB" sz="2400"/>
              <a:t>I do homework in the bedroom.</a:t>
            </a:r>
          </a:p>
        </p:txBody>
      </p:sp>
      <p:sp>
        <p:nvSpPr>
          <p:cNvPr id="15" name="TextBox 14">
            <a:extLst>
              <a:ext uri="{FF2B5EF4-FFF2-40B4-BE49-F238E27FC236}">
                <a16:creationId xmlns:a16="http://schemas.microsoft.com/office/drawing/2014/main" id="{A5E323F7-64DB-3800-C694-B2B856917CC0}"/>
              </a:ext>
            </a:extLst>
          </p:cNvPr>
          <p:cNvSpPr txBox="1"/>
          <p:nvPr/>
        </p:nvSpPr>
        <p:spPr>
          <a:xfrm>
            <a:off x="5606872" y="5133045"/>
            <a:ext cx="5945848" cy="461665"/>
          </a:xfrm>
          <a:prstGeom prst="rect">
            <a:avLst/>
          </a:prstGeom>
          <a:solidFill>
            <a:srgbClr val="EEF5FB"/>
          </a:solidFill>
        </p:spPr>
        <p:txBody>
          <a:bodyPr wrap="square">
            <a:spAutoFit/>
          </a:bodyPr>
          <a:lstStyle/>
          <a:p>
            <a:r>
              <a:rPr lang="en-GB" sz="2400"/>
              <a:t>I went to a friend’s party last Friday.</a:t>
            </a:r>
          </a:p>
        </p:txBody>
      </p:sp>
      <p:sp>
        <p:nvSpPr>
          <p:cNvPr id="17" name="TextBox 16">
            <a:extLst>
              <a:ext uri="{FF2B5EF4-FFF2-40B4-BE49-F238E27FC236}">
                <a16:creationId xmlns:a16="http://schemas.microsoft.com/office/drawing/2014/main" id="{E2514E18-23D2-D6E2-0012-CCC20CA148F7}"/>
              </a:ext>
            </a:extLst>
          </p:cNvPr>
          <p:cNvSpPr txBox="1"/>
          <p:nvPr/>
        </p:nvSpPr>
        <p:spPr>
          <a:xfrm>
            <a:off x="5606872" y="4039205"/>
            <a:ext cx="5945848" cy="461665"/>
          </a:xfrm>
          <a:prstGeom prst="rect">
            <a:avLst/>
          </a:prstGeom>
          <a:solidFill>
            <a:srgbClr val="EEF5FB"/>
          </a:solidFill>
        </p:spPr>
        <p:txBody>
          <a:bodyPr wrap="square">
            <a:spAutoFit/>
          </a:bodyPr>
          <a:lstStyle/>
          <a:p>
            <a:r>
              <a:rPr lang="en-GB" sz="2400"/>
              <a:t>I want to visit Spain against next summer.</a:t>
            </a:r>
          </a:p>
        </p:txBody>
      </p:sp>
      <p:sp>
        <p:nvSpPr>
          <p:cNvPr id="19" name="TextBox 18">
            <a:extLst>
              <a:ext uri="{FF2B5EF4-FFF2-40B4-BE49-F238E27FC236}">
                <a16:creationId xmlns:a16="http://schemas.microsoft.com/office/drawing/2014/main" id="{EB4C0B60-9DFC-193A-2EF8-12BB7BD4361E}"/>
              </a:ext>
            </a:extLst>
          </p:cNvPr>
          <p:cNvSpPr txBox="1"/>
          <p:nvPr/>
        </p:nvSpPr>
        <p:spPr>
          <a:xfrm>
            <a:off x="5606870" y="2926727"/>
            <a:ext cx="5945849" cy="461665"/>
          </a:xfrm>
          <a:prstGeom prst="rect">
            <a:avLst/>
          </a:prstGeom>
          <a:solidFill>
            <a:srgbClr val="EEF5FB"/>
          </a:solidFill>
        </p:spPr>
        <p:txBody>
          <a:bodyPr wrap="square">
            <a:spAutoFit/>
          </a:bodyPr>
          <a:lstStyle/>
          <a:p>
            <a:r>
              <a:rPr lang="en-GB" sz="2400"/>
              <a:t>I love to play video games on the computer.</a:t>
            </a:r>
          </a:p>
        </p:txBody>
      </p:sp>
      <p:sp>
        <p:nvSpPr>
          <p:cNvPr id="21" name="TextBox 20">
            <a:extLst>
              <a:ext uri="{FF2B5EF4-FFF2-40B4-BE49-F238E27FC236}">
                <a16:creationId xmlns:a16="http://schemas.microsoft.com/office/drawing/2014/main" id="{C949DD8D-9829-90C7-9B4B-02DEBE9227E9}"/>
              </a:ext>
            </a:extLst>
          </p:cNvPr>
          <p:cNvSpPr txBox="1"/>
          <p:nvPr/>
        </p:nvSpPr>
        <p:spPr>
          <a:xfrm>
            <a:off x="5606870" y="850266"/>
            <a:ext cx="5945849" cy="461665"/>
          </a:xfrm>
          <a:prstGeom prst="rect">
            <a:avLst/>
          </a:prstGeom>
          <a:solidFill>
            <a:srgbClr val="EEF5FB"/>
          </a:solidFill>
        </p:spPr>
        <p:txBody>
          <a:bodyPr wrap="square">
            <a:spAutoFit/>
          </a:bodyPr>
          <a:lstStyle/>
          <a:p>
            <a:r>
              <a:rPr lang="en-GB" sz="2400"/>
              <a:t>My brother is good-looking.</a:t>
            </a:r>
          </a:p>
        </p:txBody>
      </p:sp>
      <p:sp>
        <p:nvSpPr>
          <p:cNvPr id="22" name="TextBox 21">
            <a:extLst>
              <a:ext uri="{FF2B5EF4-FFF2-40B4-BE49-F238E27FC236}">
                <a16:creationId xmlns:a16="http://schemas.microsoft.com/office/drawing/2014/main" id="{7AA9B75E-513F-D769-37DF-4999DCC0AE16}"/>
              </a:ext>
            </a:extLst>
          </p:cNvPr>
          <p:cNvSpPr txBox="1"/>
          <p:nvPr/>
        </p:nvSpPr>
        <p:spPr>
          <a:xfrm>
            <a:off x="625531" y="662857"/>
            <a:ext cx="4403670" cy="4893647"/>
          </a:xfrm>
          <a:prstGeom prst="rect">
            <a:avLst/>
          </a:prstGeom>
          <a:noFill/>
        </p:spPr>
        <p:txBody>
          <a:bodyPr wrap="square" rtlCol="0">
            <a:spAutoFit/>
          </a:bodyPr>
          <a:lstStyle/>
          <a:p>
            <a:r>
              <a:rPr lang="en-GB" sz="2400"/>
              <a:t>This is what the translation question looks like.</a:t>
            </a:r>
          </a:p>
          <a:p>
            <a:endParaRPr lang="en-GB" sz="2400">
              <a:solidFill>
                <a:srgbClr val="C00000"/>
              </a:solidFill>
            </a:endParaRPr>
          </a:p>
          <a:p>
            <a:r>
              <a:rPr lang="en-GB" sz="2400">
                <a:solidFill>
                  <a:srgbClr val="C00000"/>
                </a:solidFill>
              </a:rPr>
              <a:t>Where is the sentence in the past tense?</a:t>
            </a:r>
            <a:endParaRPr lang="fr-FR" sz="2400">
              <a:solidFill>
                <a:srgbClr val="C00000"/>
              </a:solidFill>
            </a:endParaRPr>
          </a:p>
          <a:p>
            <a:endParaRPr lang="en-GB" sz="2400"/>
          </a:p>
          <a:p>
            <a:r>
              <a:rPr lang="en-GB" sz="2400"/>
              <a:t>The </a:t>
            </a:r>
            <a:r>
              <a:rPr lang="en-GB" sz="2400" b="1"/>
              <a:t>last sentence </a:t>
            </a:r>
            <a:r>
              <a:rPr lang="en-GB" sz="2400"/>
              <a:t>you need to translate is often in the </a:t>
            </a:r>
            <a:r>
              <a:rPr lang="en-GB" sz="2400" b="1"/>
              <a:t>past tense</a:t>
            </a:r>
            <a:r>
              <a:rPr lang="en-GB" sz="2400"/>
              <a:t>.</a:t>
            </a:r>
          </a:p>
          <a:p>
            <a:endParaRPr lang="en-GB" sz="2400"/>
          </a:p>
          <a:p>
            <a:r>
              <a:rPr lang="en-GB" sz="2400"/>
              <a:t>Ensure you read all the sentences first and identify where the sentence in the past tense is.</a:t>
            </a:r>
          </a:p>
        </p:txBody>
      </p:sp>
      <p:grpSp>
        <p:nvGrpSpPr>
          <p:cNvPr id="5" name="Group 4">
            <a:extLst>
              <a:ext uri="{FF2B5EF4-FFF2-40B4-BE49-F238E27FC236}">
                <a16:creationId xmlns:a16="http://schemas.microsoft.com/office/drawing/2014/main" id="{85228EB1-14AC-44D8-26D5-AFBBE1BFF979}"/>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A96EBCD1-ADC7-E2DE-F31D-DE8C7542859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Graphic 6" descr="Bullseye with solid fill">
              <a:extLst>
                <a:ext uri="{FF2B5EF4-FFF2-40B4-BE49-F238E27FC236}">
                  <a16:creationId xmlns:a16="http://schemas.microsoft.com/office/drawing/2014/main" id="{A8A3CC60-6685-E574-5EF0-6FFAAC9736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8" name="Rectangle 7">
              <a:extLst>
                <a:ext uri="{FF2B5EF4-FFF2-40B4-BE49-F238E27FC236}">
                  <a16:creationId xmlns:a16="http://schemas.microsoft.com/office/drawing/2014/main" id="{CC1A1AFE-79D4-2250-1B56-BA7AB3D9006A}"/>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B38AA7D-6F49-21EF-32D9-B204E5A79F69}"/>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35585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1" nodeType="clickEffect">
                                  <p:stCondLst>
                                    <p:cond delay="0"/>
                                  </p:stCondLst>
                                  <p:childTnLst>
                                    <p:animRot by="21600000">
                                      <p:cBhvr>
                                        <p:cTn id="42"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5" grpId="1" animBg="1"/>
      <p:bldP spid="17" grpId="0" animBg="1"/>
      <p:bldP spid="19"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228EB1-14AC-44D8-26D5-AFBBE1BFF979}"/>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A96EBCD1-ADC7-E2DE-F31D-DE8C7542859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Graphic 6" descr="Bullseye with solid fill">
              <a:extLst>
                <a:ext uri="{FF2B5EF4-FFF2-40B4-BE49-F238E27FC236}">
                  <a16:creationId xmlns:a16="http://schemas.microsoft.com/office/drawing/2014/main" id="{A8A3CC60-6685-E574-5EF0-6FFAAC973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8" name="Rectangle 7">
              <a:extLst>
                <a:ext uri="{FF2B5EF4-FFF2-40B4-BE49-F238E27FC236}">
                  <a16:creationId xmlns:a16="http://schemas.microsoft.com/office/drawing/2014/main" id="{CC1A1AFE-79D4-2250-1B56-BA7AB3D9006A}"/>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B38AA7D-6F49-21EF-32D9-B204E5A79F69}"/>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2" name="TextBox 21">
            <a:extLst>
              <a:ext uri="{FF2B5EF4-FFF2-40B4-BE49-F238E27FC236}">
                <a16:creationId xmlns:a16="http://schemas.microsoft.com/office/drawing/2014/main" id="{7AA9B75E-513F-D769-37DF-4999DCC0AE16}"/>
              </a:ext>
            </a:extLst>
          </p:cNvPr>
          <p:cNvSpPr txBox="1"/>
          <p:nvPr/>
        </p:nvSpPr>
        <p:spPr>
          <a:xfrm>
            <a:off x="542311" y="537111"/>
            <a:ext cx="8454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Identify where the sentence in the past tense is.</a:t>
            </a:r>
          </a:p>
        </p:txBody>
      </p:sp>
      <p:sp>
        <p:nvSpPr>
          <p:cNvPr id="3" name="TextBox 2">
            <a:extLst>
              <a:ext uri="{FF2B5EF4-FFF2-40B4-BE49-F238E27FC236}">
                <a16:creationId xmlns:a16="http://schemas.microsoft.com/office/drawing/2014/main" id="{91526221-078F-758D-ADFC-38DF6F7A11A9}"/>
              </a:ext>
            </a:extLst>
          </p:cNvPr>
          <p:cNvSpPr txBox="1"/>
          <p:nvPr/>
        </p:nvSpPr>
        <p:spPr>
          <a:xfrm>
            <a:off x="544859" y="1328424"/>
            <a:ext cx="8452421"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Sample set 1</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have a computer in my bedroom.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watch the television with my sister.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 eat breakfast at eight o’clock.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want to have a shower because it uses less water.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 went to the park last Sunday.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November 2020</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live in a white house.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go to school on the bus.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went to the swimming pool on Sunday.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like to drink a lot of water.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My brother does not want to get married.</a:t>
            </a:r>
          </a:p>
        </p:txBody>
      </p:sp>
      <p:sp>
        <p:nvSpPr>
          <p:cNvPr id="10" name="TextBox 9">
            <a:extLst>
              <a:ext uri="{FF2B5EF4-FFF2-40B4-BE49-F238E27FC236}">
                <a16:creationId xmlns:a16="http://schemas.microsoft.com/office/drawing/2014/main" id="{A9655D7C-C4A9-8D4A-5694-2C47F37359C2}"/>
              </a:ext>
            </a:extLst>
          </p:cNvPr>
          <p:cNvSpPr txBox="1"/>
          <p:nvPr/>
        </p:nvSpPr>
        <p:spPr>
          <a:xfrm>
            <a:off x="7460165" y="1894899"/>
            <a:ext cx="4218031"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June 2022</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have a small garden.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don’t like to do homework.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Yesterday I ate chicken and salad.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am going to work in a sports centre.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My sister wants to visit the south of Spain in January.</a:t>
            </a:r>
          </a:p>
        </p:txBody>
      </p:sp>
      <p:sp>
        <p:nvSpPr>
          <p:cNvPr id="2" name="TextBox 1">
            <a:extLst>
              <a:ext uri="{FF2B5EF4-FFF2-40B4-BE49-F238E27FC236}">
                <a16:creationId xmlns:a16="http://schemas.microsoft.com/office/drawing/2014/main" id="{7DE44E16-243F-5B10-8212-0684FAE1366B}"/>
              </a:ext>
            </a:extLst>
          </p:cNvPr>
          <p:cNvSpPr txBox="1"/>
          <p:nvPr/>
        </p:nvSpPr>
        <p:spPr>
          <a:xfrm>
            <a:off x="9172703" y="-76213"/>
            <a:ext cx="2555508" cy="523220"/>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                             </a:t>
            </a:r>
          </a:p>
        </p:txBody>
      </p:sp>
      <p:sp>
        <p:nvSpPr>
          <p:cNvPr id="4" name="Freeform: Shape 3">
            <a:extLst>
              <a:ext uri="{FF2B5EF4-FFF2-40B4-BE49-F238E27FC236}">
                <a16:creationId xmlns:a16="http://schemas.microsoft.com/office/drawing/2014/main" id="{AEDD4971-C56B-79B2-1A0F-A12FC9D922DD}"/>
              </a:ext>
            </a:extLst>
          </p:cNvPr>
          <p:cNvSpPr/>
          <p:nvPr/>
        </p:nvSpPr>
        <p:spPr>
          <a:xfrm>
            <a:off x="7226448" y="498189"/>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6332F0B3-E01D-AB67-FC75-B8BE5E160CE0}"/>
              </a:ext>
            </a:extLst>
          </p:cNvPr>
          <p:cNvSpPr/>
          <p:nvPr/>
        </p:nvSpPr>
        <p:spPr>
          <a:xfrm rot="1251458">
            <a:off x="7909498" y="581364"/>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3EE49B7E-CDFE-AD4D-449F-1382BAB22B61}"/>
              </a:ext>
            </a:extLst>
          </p:cNvPr>
          <p:cNvGrpSpPr/>
          <p:nvPr/>
        </p:nvGrpSpPr>
        <p:grpSpPr>
          <a:xfrm>
            <a:off x="8594257" y="502252"/>
            <a:ext cx="586697" cy="742998"/>
            <a:chOff x="8594257" y="502252"/>
            <a:chExt cx="586697" cy="742998"/>
          </a:xfrm>
        </p:grpSpPr>
        <p:sp>
          <p:nvSpPr>
            <p:cNvPr id="13" name="Freeform: Shape 12">
              <a:extLst>
                <a:ext uri="{FF2B5EF4-FFF2-40B4-BE49-F238E27FC236}">
                  <a16:creationId xmlns:a16="http://schemas.microsoft.com/office/drawing/2014/main" id="{E8271FE8-2E43-48BA-363D-4CD5670291E0}"/>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B1BF935-0944-8C41-3268-5EA68F993458}"/>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5" name="Graphic 14" descr="Hand with solid fill">
            <a:extLst>
              <a:ext uri="{FF2B5EF4-FFF2-40B4-BE49-F238E27FC236}">
                <a16:creationId xmlns:a16="http://schemas.microsoft.com/office/drawing/2014/main" id="{A073E3AB-240C-DDE4-FEBE-942E7489B7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58304" y="399316"/>
            <a:ext cx="914400" cy="914400"/>
          </a:xfrm>
          <a:prstGeom prst="rect">
            <a:avLst/>
          </a:prstGeom>
        </p:spPr>
      </p:pic>
      <p:grpSp>
        <p:nvGrpSpPr>
          <p:cNvPr id="16" name="Group 15">
            <a:extLst>
              <a:ext uri="{FF2B5EF4-FFF2-40B4-BE49-F238E27FC236}">
                <a16:creationId xmlns:a16="http://schemas.microsoft.com/office/drawing/2014/main" id="{583FE354-4E45-4E95-DC38-C00C1A374286}"/>
              </a:ext>
            </a:extLst>
          </p:cNvPr>
          <p:cNvGrpSpPr/>
          <p:nvPr/>
        </p:nvGrpSpPr>
        <p:grpSpPr>
          <a:xfrm>
            <a:off x="9213879" y="476774"/>
            <a:ext cx="586697" cy="758812"/>
            <a:chOff x="9213879" y="476774"/>
            <a:chExt cx="586697" cy="758812"/>
          </a:xfrm>
        </p:grpSpPr>
        <p:sp>
          <p:nvSpPr>
            <p:cNvPr id="17" name="Freeform: Shape 16">
              <a:extLst>
                <a:ext uri="{FF2B5EF4-FFF2-40B4-BE49-F238E27FC236}">
                  <a16:creationId xmlns:a16="http://schemas.microsoft.com/office/drawing/2014/main" id="{45067FA5-A6A5-4A6B-D894-05ECCEB46D95}"/>
                </a:ext>
              </a:extLst>
            </p:cNvPr>
            <p:cNvSpPr/>
            <p:nvPr/>
          </p:nvSpPr>
          <p:spPr>
            <a:xfrm rot="1251458">
              <a:off x="9213879" y="586409"/>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87D1581-8BE3-FB5E-403E-7B76185BAE91}"/>
                </a:ext>
              </a:extLst>
            </p:cNvPr>
            <p:cNvSpPr/>
            <p:nvPr/>
          </p:nvSpPr>
          <p:spPr>
            <a:xfrm rot="1251458">
              <a:off x="9354526" y="492588"/>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E505241-56A6-47FC-6FE1-43C97E93D9BC}"/>
                </a:ext>
              </a:extLst>
            </p:cNvPr>
            <p:cNvSpPr/>
            <p:nvPr/>
          </p:nvSpPr>
          <p:spPr>
            <a:xfrm rot="1251458">
              <a:off x="9461868" y="476774"/>
              <a:ext cx="315803"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358565"/>
                <a:gd name="connsiteY0" fmla="*/ 484164 h 649177"/>
                <a:gd name="connsiteX1" fmla="*/ 311537 w 358565"/>
                <a:gd name="connsiteY1" fmla="*/ 411395 h 649177"/>
                <a:gd name="connsiteX2" fmla="*/ 250688 w 358565"/>
                <a:gd name="connsiteY2" fmla="*/ 304970 h 649177"/>
                <a:gd name="connsiteX3" fmla="*/ 212839 w 358565"/>
                <a:gd name="connsiteY3" fmla="*/ 293026 h 649177"/>
                <a:gd name="connsiteX4" fmla="*/ 297536 w 358565"/>
                <a:gd name="connsiteY4" fmla="*/ 326686 h 649177"/>
                <a:gd name="connsiteX5" fmla="*/ 322554 w 358565"/>
                <a:gd name="connsiteY5" fmla="*/ 464226 h 649177"/>
                <a:gd name="connsiteX6" fmla="*/ 250498 w 358565"/>
                <a:gd name="connsiteY6" fmla="*/ 282728 h 649177"/>
                <a:gd name="connsiteX7" fmla="*/ 233912 w 358565"/>
                <a:gd name="connsiteY7" fmla="*/ 294937 h 649177"/>
                <a:gd name="connsiteX8" fmla="*/ 248812 w 358565"/>
                <a:gd name="connsiteY8" fmla="*/ 388461 h 649177"/>
                <a:gd name="connsiteX9" fmla="*/ 279964 w 358565"/>
                <a:gd name="connsiteY9" fmla="*/ 314708 h 649177"/>
                <a:gd name="connsiteX10" fmla="*/ 212976 w 358565"/>
                <a:gd name="connsiteY10" fmla="*/ 304440 h 649177"/>
                <a:gd name="connsiteX11" fmla="*/ 167213 w 358565"/>
                <a:gd name="connsiteY11" fmla="*/ 210075 h 649177"/>
                <a:gd name="connsiteX12" fmla="*/ 166261 w 358565"/>
                <a:gd name="connsiteY12" fmla="*/ 210075 h 649177"/>
                <a:gd name="connsiteX13" fmla="*/ 84346 w 358565"/>
                <a:gd name="connsiteY13" fmla="*/ 27195 h 649177"/>
                <a:gd name="connsiteX14" fmla="*/ 27196 w 358565"/>
                <a:gd name="connsiteY14" fmla="*/ 3382 h 649177"/>
                <a:gd name="connsiteX15" fmla="*/ 3383 w 358565"/>
                <a:gd name="connsiteY15" fmla="*/ 60532 h 649177"/>
                <a:gd name="connsiteX16" fmla="*/ 4336 w 358565"/>
                <a:gd name="connsiteY16" fmla="*/ 62437 h 649177"/>
                <a:gd name="connsiteX17" fmla="*/ 169118 w 358565"/>
                <a:gd name="connsiteY17" fmla="*/ 431055 h 649177"/>
                <a:gd name="connsiteX18" fmla="*/ 143401 w 358565"/>
                <a:gd name="connsiteY18" fmla="*/ 436770 h 649177"/>
                <a:gd name="connsiteX19" fmla="*/ 178301 w 358565"/>
                <a:gd name="connsiteY19" fmla="*/ 365440 h 649177"/>
                <a:gd name="connsiteX20" fmla="*/ 170216 w 358565"/>
                <a:gd name="connsiteY20" fmla="*/ 387999 h 649177"/>
                <a:gd name="connsiteX21" fmla="*/ 186839 w 358565"/>
                <a:gd name="connsiteY21" fmla="*/ 393641 h 649177"/>
                <a:gd name="connsiteX22" fmla="*/ 156736 w 358565"/>
                <a:gd name="connsiteY22" fmla="*/ 552022 h 649177"/>
                <a:gd name="connsiteX23" fmla="*/ 270308 w 358565"/>
                <a:gd name="connsiteY23" fmla="*/ 495741 h 649177"/>
                <a:gd name="connsiteX24" fmla="*/ 285323 w 358565"/>
                <a:gd name="connsiteY24" fmla="*/ 585360 h 649177"/>
                <a:gd name="connsiteX25" fmla="*/ 289133 w 358565"/>
                <a:gd name="connsiteY25" fmla="*/ 590122 h 649177"/>
                <a:gd name="connsiteX26" fmla="*/ 315803 w 358565"/>
                <a:gd name="connsiteY26" fmla="*/ 649177 h 649177"/>
                <a:gd name="connsiteX27" fmla="*/ 248874 w 358565"/>
                <a:gd name="connsiteY27" fmla="*/ 602485 h 649177"/>
                <a:gd name="connsiteX28" fmla="*/ 358565 w 358565"/>
                <a:gd name="connsiteY28" fmla="*/ 484164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297536 w 323270"/>
                <a:gd name="connsiteY4" fmla="*/ 326686 h 649177"/>
                <a:gd name="connsiteX5" fmla="*/ 322554 w 323270"/>
                <a:gd name="connsiteY5" fmla="*/ 464226 h 649177"/>
                <a:gd name="connsiteX6" fmla="*/ 250498 w 323270"/>
                <a:gd name="connsiteY6" fmla="*/ 282728 h 649177"/>
                <a:gd name="connsiteX7" fmla="*/ 233912 w 323270"/>
                <a:gd name="connsiteY7" fmla="*/ 294937 h 649177"/>
                <a:gd name="connsiteX8" fmla="*/ 248812 w 323270"/>
                <a:gd name="connsiteY8" fmla="*/ 388461 h 649177"/>
                <a:gd name="connsiteX9" fmla="*/ 279964 w 323270"/>
                <a:gd name="connsiteY9" fmla="*/ 314708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297536 w 323270"/>
                <a:gd name="connsiteY4" fmla="*/ 326686 h 649177"/>
                <a:gd name="connsiteX5" fmla="*/ 322554 w 323270"/>
                <a:gd name="connsiteY5" fmla="*/ 464226 h 649177"/>
                <a:gd name="connsiteX6" fmla="*/ 250498 w 323270"/>
                <a:gd name="connsiteY6" fmla="*/ 282728 h 649177"/>
                <a:gd name="connsiteX7" fmla="*/ 233912 w 323270"/>
                <a:gd name="connsiteY7" fmla="*/ 294937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198147 w 323270"/>
                <a:gd name="connsiteY4" fmla="*/ 400231 h 649177"/>
                <a:gd name="connsiteX5" fmla="*/ 322554 w 323270"/>
                <a:gd name="connsiteY5" fmla="*/ 464226 h 649177"/>
                <a:gd name="connsiteX6" fmla="*/ 250498 w 323270"/>
                <a:gd name="connsiteY6" fmla="*/ 282728 h 649177"/>
                <a:gd name="connsiteX7" fmla="*/ 233912 w 323270"/>
                <a:gd name="connsiteY7" fmla="*/ 294937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198147 w 323270"/>
                <a:gd name="connsiteY4" fmla="*/ 400231 h 649177"/>
                <a:gd name="connsiteX5" fmla="*/ 322554 w 323270"/>
                <a:gd name="connsiteY5" fmla="*/ 464226 h 649177"/>
                <a:gd name="connsiteX6" fmla="*/ 250498 w 323270"/>
                <a:gd name="connsiteY6" fmla="*/ 282728 h 649177"/>
                <a:gd name="connsiteX7" fmla="*/ 174575 w 323270"/>
                <a:gd name="connsiteY7" fmla="*/ 353221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198147 w 323270"/>
                <a:gd name="connsiteY4" fmla="*/ 400231 h 649177"/>
                <a:gd name="connsiteX5" fmla="*/ 322554 w 323270"/>
                <a:gd name="connsiteY5" fmla="*/ 464226 h 649177"/>
                <a:gd name="connsiteX6" fmla="*/ 194553 w 323270"/>
                <a:gd name="connsiteY6" fmla="*/ 349913 h 649177"/>
                <a:gd name="connsiteX7" fmla="*/ 174575 w 323270"/>
                <a:gd name="connsiteY7" fmla="*/ 353221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01310 w 323270"/>
                <a:gd name="connsiteY2" fmla="*/ 349265 h 649177"/>
                <a:gd name="connsiteX3" fmla="*/ 212839 w 323270"/>
                <a:gd name="connsiteY3" fmla="*/ 293026 h 649177"/>
                <a:gd name="connsiteX4" fmla="*/ 198147 w 323270"/>
                <a:gd name="connsiteY4" fmla="*/ 400231 h 649177"/>
                <a:gd name="connsiteX5" fmla="*/ 322554 w 323270"/>
                <a:gd name="connsiteY5" fmla="*/ 464226 h 649177"/>
                <a:gd name="connsiteX6" fmla="*/ 194553 w 323270"/>
                <a:gd name="connsiteY6" fmla="*/ 349913 h 649177"/>
                <a:gd name="connsiteX7" fmla="*/ 174575 w 323270"/>
                <a:gd name="connsiteY7" fmla="*/ 353221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2559"/>
                <a:gd name="connsiteY0" fmla="*/ 518078 h 649177"/>
                <a:gd name="connsiteX1" fmla="*/ 257073 w 322559"/>
                <a:gd name="connsiteY1" fmla="*/ 442340 h 649177"/>
                <a:gd name="connsiteX2" fmla="*/ 201310 w 322559"/>
                <a:gd name="connsiteY2" fmla="*/ 349265 h 649177"/>
                <a:gd name="connsiteX3" fmla="*/ 212839 w 322559"/>
                <a:gd name="connsiteY3" fmla="*/ 293026 h 649177"/>
                <a:gd name="connsiteX4" fmla="*/ 198147 w 322559"/>
                <a:gd name="connsiteY4" fmla="*/ 400231 h 649177"/>
                <a:gd name="connsiteX5" fmla="*/ 322554 w 322559"/>
                <a:gd name="connsiteY5" fmla="*/ 464226 h 649177"/>
                <a:gd name="connsiteX6" fmla="*/ 194553 w 322559"/>
                <a:gd name="connsiteY6" fmla="*/ 349913 h 649177"/>
                <a:gd name="connsiteX7" fmla="*/ 174575 w 322559"/>
                <a:gd name="connsiteY7" fmla="*/ 353221 h 649177"/>
                <a:gd name="connsiteX8" fmla="*/ 248812 w 322559"/>
                <a:gd name="connsiteY8" fmla="*/ 388461 h 649177"/>
                <a:gd name="connsiteX9" fmla="*/ 183329 w 322559"/>
                <a:gd name="connsiteY9" fmla="*/ 382107 h 649177"/>
                <a:gd name="connsiteX10" fmla="*/ 212976 w 322559"/>
                <a:gd name="connsiteY10" fmla="*/ 304440 h 649177"/>
                <a:gd name="connsiteX11" fmla="*/ 167213 w 322559"/>
                <a:gd name="connsiteY11" fmla="*/ 210075 h 649177"/>
                <a:gd name="connsiteX12" fmla="*/ 166261 w 322559"/>
                <a:gd name="connsiteY12" fmla="*/ 210075 h 649177"/>
                <a:gd name="connsiteX13" fmla="*/ 84346 w 322559"/>
                <a:gd name="connsiteY13" fmla="*/ 27195 h 649177"/>
                <a:gd name="connsiteX14" fmla="*/ 27196 w 322559"/>
                <a:gd name="connsiteY14" fmla="*/ 3382 h 649177"/>
                <a:gd name="connsiteX15" fmla="*/ 3383 w 322559"/>
                <a:gd name="connsiteY15" fmla="*/ 60532 h 649177"/>
                <a:gd name="connsiteX16" fmla="*/ 4336 w 322559"/>
                <a:gd name="connsiteY16" fmla="*/ 62437 h 649177"/>
                <a:gd name="connsiteX17" fmla="*/ 169118 w 322559"/>
                <a:gd name="connsiteY17" fmla="*/ 431055 h 649177"/>
                <a:gd name="connsiteX18" fmla="*/ 143401 w 322559"/>
                <a:gd name="connsiteY18" fmla="*/ 436770 h 649177"/>
                <a:gd name="connsiteX19" fmla="*/ 178301 w 322559"/>
                <a:gd name="connsiteY19" fmla="*/ 365440 h 649177"/>
                <a:gd name="connsiteX20" fmla="*/ 170216 w 322559"/>
                <a:gd name="connsiteY20" fmla="*/ 387999 h 649177"/>
                <a:gd name="connsiteX21" fmla="*/ 186839 w 322559"/>
                <a:gd name="connsiteY21" fmla="*/ 393641 h 649177"/>
                <a:gd name="connsiteX22" fmla="*/ 156736 w 322559"/>
                <a:gd name="connsiteY22" fmla="*/ 552022 h 649177"/>
                <a:gd name="connsiteX23" fmla="*/ 270308 w 322559"/>
                <a:gd name="connsiteY23" fmla="*/ 495741 h 649177"/>
                <a:gd name="connsiteX24" fmla="*/ 285323 w 322559"/>
                <a:gd name="connsiteY24" fmla="*/ 585360 h 649177"/>
                <a:gd name="connsiteX25" fmla="*/ 289133 w 322559"/>
                <a:gd name="connsiteY25" fmla="*/ 590122 h 649177"/>
                <a:gd name="connsiteX26" fmla="*/ 315803 w 322559"/>
                <a:gd name="connsiteY26" fmla="*/ 649177 h 649177"/>
                <a:gd name="connsiteX27" fmla="*/ 248874 w 322559"/>
                <a:gd name="connsiteY27" fmla="*/ 602485 h 649177"/>
                <a:gd name="connsiteX28" fmla="*/ 269557 w 322559"/>
                <a:gd name="connsiteY28" fmla="*/ 518078 h 649177"/>
                <a:gd name="connsiteX0" fmla="*/ 269557 w 315803"/>
                <a:gd name="connsiteY0" fmla="*/ 518078 h 649177"/>
                <a:gd name="connsiteX1" fmla="*/ 257073 w 315803"/>
                <a:gd name="connsiteY1" fmla="*/ 442340 h 649177"/>
                <a:gd name="connsiteX2" fmla="*/ 201310 w 315803"/>
                <a:gd name="connsiteY2" fmla="*/ 349265 h 649177"/>
                <a:gd name="connsiteX3" fmla="*/ 212839 w 315803"/>
                <a:gd name="connsiteY3" fmla="*/ 293026 h 649177"/>
                <a:gd name="connsiteX4" fmla="*/ 198147 w 315803"/>
                <a:gd name="connsiteY4" fmla="*/ 400231 h 649177"/>
                <a:gd name="connsiteX5" fmla="*/ 269149 w 315803"/>
                <a:gd name="connsiteY5" fmla="*/ 484573 h 649177"/>
                <a:gd name="connsiteX6" fmla="*/ 194553 w 315803"/>
                <a:gd name="connsiteY6" fmla="*/ 349913 h 649177"/>
                <a:gd name="connsiteX7" fmla="*/ 174575 w 315803"/>
                <a:gd name="connsiteY7" fmla="*/ 353221 h 649177"/>
                <a:gd name="connsiteX8" fmla="*/ 248812 w 315803"/>
                <a:gd name="connsiteY8" fmla="*/ 388461 h 649177"/>
                <a:gd name="connsiteX9" fmla="*/ 183329 w 315803"/>
                <a:gd name="connsiteY9" fmla="*/ 382107 h 649177"/>
                <a:gd name="connsiteX10" fmla="*/ 212976 w 315803"/>
                <a:gd name="connsiteY10" fmla="*/ 304440 h 649177"/>
                <a:gd name="connsiteX11" fmla="*/ 167213 w 315803"/>
                <a:gd name="connsiteY11" fmla="*/ 210075 h 649177"/>
                <a:gd name="connsiteX12" fmla="*/ 166261 w 315803"/>
                <a:gd name="connsiteY12" fmla="*/ 210075 h 649177"/>
                <a:gd name="connsiteX13" fmla="*/ 84346 w 315803"/>
                <a:gd name="connsiteY13" fmla="*/ 27195 h 649177"/>
                <a:gd name="connsiteX14" fmla="*/ 27196 w 315803"/>
                <a:gd name="connsiteY14" fmla="*/ 3382 h 649177"/>
                <a:gd name="connsiteX15" fmla="*/ 3383 w 315803"/>
                <a:gd name="connsiteY15" fmla="*/ 60532 h 649177"/>
                <a:gd name="connsiteX16" fmla="*/ 4336 w 315803"/>
                <a:gd name="connsiteY16" fmla="*/ 62437 h 649177"/>
                <a:gd name="connsiteX17" fmla="*/ 169118 w 315803"/>
                <a:gd name="connsiteY17" fmla="*/ 431055 h 649177"/>
                <a:gd name="connsiteX18" fmla="*/ 143401 w 315803"/>
                <a:gd name="connsiteY18" fmla="*/ 436770 h 649177"/>
                <a:gd name="connsiteX19" fmla="*/ 178301 w 315803"/>
                <a:gd name="connsiteY19" fmla="*/ 365440 h 649177"/>
                <a:gd name="connsiteX20" fmla="*/ 170216 w 315803"/>
                <a:gd name="connsiteY20" fmla="*/ 387999 h 649177"/>
                <a:gd name="connsiteX21" fmla="*/ 186839 w 315803"/>
                <a:gd name="connsiteY21" fmla="*/ 393641 h 649177"/>
                <a:gd name="connsiteX22" fmla="*/ 156736 w 315803"/>
                <a:gd name="connsiteY22" fmla="*/ 552022 h 649177"/>
                <a:gd name="connsiteX23" fmla="*/ 270308 w 315803"/>
                <a:gd name="connsiteY23" fmla="*/ 495741 h 649177"/>
                <a:gd name="connsiteX24" fmla="*/ 285323 w 315803"/>
                <a:gd name="connsiteY24" fmla="*/ 585360 h 649177"/>
                <a:gd name="connsiteX25" fmla="*/ 289133 w 315803"/>
                <a:gd name="connsiteY25" fmla="*/ 590122 h 649177"/>
                <a:gd name="connsiteX26" fmla="*/ 315803 w 315803"/>
                <a:gd name="connsiteY26" fmla="*/ 649177 h 649177"/>
                <a:gd name="connsiteX27" fmla="*/ 248874 w 315803"/>
                <a:gd name="connsiteY27" fmla="*/ 602485 h 649177"/>
                <a:gd name="connsiteX28" fmla="*/ 269557 w 315803"/>
                <a:gd name="connsiteY28" fmla="*/ 51807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5803" h="649177">
                  <a:moveTo>
                    <a:pt x="269557" y="518078"/>
                  </a:moveTo>
                  <a:cubicBezTo>
                    <a:pt x="244792" y="462833"/>
                    <a:pt x="304698" y="547115"/>
                    <a:pt x="257073" y="442340"/>
                  </a:cubicBezTo>
                  <a:cubicBezTo>
                    <a:pt x="245643" y="417575"/>
                    <a:pt x="216550" y="382603"/>
                    <a:pt x="201310" y="349265"/>
                  </a:cubicBezTo>
                  <a:cubicBezTo>
                    <a:pt x="189880" y="323548"/>
                    <a:pt x="239509" y="280643"/>
                    <a:pt x="212839" y="293026"/>
                  </a:cubicBezTo>
                  <a:cubicBezTo>
                    <a:pt x="201409" y="297788"/>
                    <a:pt x="203862" y="388801"/>
                    <a:pt x="198147" y="400231"/>
                  </a:cubicBezTo>
                  <a:cubicBezTo>
                    <a:pt x="198147" y="401183"/>
                    <a:pt x="270102" y="485525"/>
                    <a:pt x="269149" y="484573"/>
                  </a:cubicBezTo>
                  <a:cubicBezTo>
                    <a:pt x="267244" y="479810"/>
                    <a:pt x="198363" y="353723"/>
                    <a:pt x="194553" y="349913"/>
                  </a:cubicBezTo>
                  <a:cubicBezTo>
                    <a:pt x="185028" y="337531"/>
                    <a:pt x="189815" y="353221"/>
                    <a:pt x="174575" y="353221"/>
                  </a:cubicBezTo>
                  <a:cubicBezTo>
                    <a:pt x="152667" y="352268"/>
                    <a:pt x="257384" y="369411"/>
                    <a:pt x="248812" y="388461"/>
                  </a:cubicBezTo>
                  <a:cubicBezTo>
                    <a:pt x="248812" y="389414"/>
                    <a:pt x="184281" y="383060"/>
                    <a:pt x="183329" y="382107"/>
                  </a:cubicBezTo>
                  <a:cubicBezTo>
                    <a:pt x="166184" y="360200"/>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248874" y="602485"/>
                  </a:lnTo>
                  <a:lnTo>
                    <a:pt x="269557" y="518078"/>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954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67AE0F-2C77-3D5C-168C-7A51A5293B9C}"/>
              </a:ext>
            </a:extLst>
          </p:cNvPr>
          <p:cNvSpPr txBox="1"/>
          <p:nvPr/>
        </p:nvSpPr>
        <p:spPr>
          <a:xfrm>
            <a:off x="6514395" y="992524"/>
            <a:ext cx="5650576" cy="2883866"/>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HN" sz="20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			</a:t>
            </a:r>
            <a:r>
              <a:rPr kumimoji="0" lang="es-HN" sz="20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HN" sz="2000" noProof="1">
                <a:latin typeface="Calibri" panose="020F0502020204030204" pitchFamily="34" charset="0"/>
                <a:ea typeface="Times New Roman" panose="02020603050405020304" pitchFamily="18" charset="0"/>
                <a:cs typeface="Calibri" panose="020F0502020204030204" pitchFamily="34" charset="0"/>
              </a:rPr>
              <a:t>Jugué</a:t>
            </a:r>
            <a:r>
              <a:rPr lang="es-HN" sz="2000" noProof="1">
                <a:solidFill>
                  <a:schemeClr val="accent1"/>
                </a:solidFill>
                <a:latin typeface="Calibri" panose="020F0502020204030204" pitchFamily="34" charset="0"/>
                <a:ea typeface="Times New Roman" panose="02020603050405020304" pitchFamily="18" charset="0"/>
                <a:cs typeface="Calibri" panose="020F0502020204030204" pitchFamily="34" charset="0"/>
              </a:rPr>
              <a:t>		I played</a:t>
            </a:r>
            <a:endParaRPr kumimoji="0" lang="es-HN" sz="20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el parque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park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al/en el insti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to/in school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el estadio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stadium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un partido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 match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al/en un restaurante</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to/in </a:t>
            </a:r>
            <a:r>
              <a:rPr lang="es-HN" sz="20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a</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HN" sz="20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a/en la</a:t>
            </a: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piscina	</a:t>
            </a:r>
            <a:r>
              <a:rPr kumimoji="0" lang="es-HN" sz="20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to/in the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swimming-pool</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557658" cy="1091235"/>
            <a:chOff x="9172703" y="-76213"/>
            <a:chExt cx="2557658" cy="1091235"/>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2800" b="0" i="0" u="none" strike="noStrike" kern="1200" cap="none" spc="0" normalizeH="0" baseline="0">
                  <a:ln>
                    <a:noFill/>
                  </a:ln>
                  <a:solidFill>
                    <a:srgbClr val="FFC000">
                      <a:lumMod val="60000"/>
                      <a:lumOff val="40000"/>
                    </a:srgbClr>
                  </a:solidFill>
                  <a:effectLst/>
                  <a:uLnTx/>
                  <a:uFillTx/>
                  <a:latin typeface="Calibri" panose="020F0502020204030204"/>
                  <a:ea typeface="+mn-ea"/>
                  <a:cs typeface="+mn-cs"/>
                </a:rPr>
                <a:t>Target 5 </a:t>
              </a:r>
              <a:r>
                <a:rPr kumimoji="0" lang="es-HN" sz="2800" b="0" i="0" u="none" strike="noStrike" kern="1200" cap="none" spc="0" normalizeH="0" baseline="0" err="1">
                  <a:ln>
                    <a:noFill/>
                  </a:ln>
                  <a:solidFill>
                    <a:srgbClr val="FFC000">
                      <a:lumMod val="60000"/>
                      <a:lumOff val="40000"/>
                    </a:srgbClr>
                  </a:solidFill>
                  <a:effectLst/>
                  <a:uLnTx/>
                  <a:uFillTx/>
                  <a:latin typeface="Calibri" panose="020F0502020204030204"/>
                  <a:ea typeface="+mn-ea"/>
                  <a:cs typeface="+mn-cs"/>
                </a:rPr>
                <a:t>Writing</a:t>
              </a:r>
              <a:endParaRPr kumimoji="0" lang="es-HN" sz="2800" b="0" i="0" u="none" strike="noStrike" kern="1200" cap="none" spc="0" normalizeH="0" baseline="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677" y="410338"/>
              <a:ext cx="604684" cy="604684"/>
            </a:xfrm>
            <a:prstGeom prst="rect">
              <a:avLst/>
            </a:prstGeom>
          </p:spPr>
        </p:pic>
      </p:grpSp>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4800" b="1" i="0" u="none" strike="noStrike" kern="1200" cap="none" spc="0" normalizeH="0" baseline="0" err="1">
                <a:ln>
                  <a:noFill/>
                </a:ln>
                <a:solidFill>
                  <a:prstClr val="black"/>
                </a:solidFill>
                <a:effectLst/>
                <a:uLnTx/>
                <a:uFillTx/>
                <a:latin typeface="Calibri" panose="020F0502020204030204"/>
                <a:ea typeface="+mn-ea"/>
                <a:cs typeface="+mn-cs"/>
              </a:rPr>
              <a:t>Vocabulary</a:t>
            </a:r>
            <a:endParaRPr kumimoji="0" lang="es-HN" sz="4800" b="1" i="0" u="none" strike="noStrike" kern="1200" cap="none" spc="0" normalizeH="0" baseline="0">
              <a:ln>
                <a:noFill/>
              </a:ln>
              <a:solidFill>
                <a:prstClr val="black"/>
              </a:solidFill>
              <a:effectLst/>
              <a:uLnTx/>
              <a:uFillTx/>
              <a:latin typeface="Calibri" panose="020F0502020204030204"/>
              <a:ea typeface="+mn-ea"/>
              <a:cs typeface="+mn-cs"/>
            </a:endParaRPr>
          </a:p>
        </p:txBody>
      </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17304" y="985460"/>
            <a:ext cx="6305278" cy="412715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245844" y="1083050"/>
            <a:ext cx="6622472" cy="402956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HN" sz="20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tense time phrases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hoy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today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ayer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yesterday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lunes/martes pasado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Monday/Tuesday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miércoles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on Wednesday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jueves/viernes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on Thursday/Friday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 último sábado/domingo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Saturday/Sunday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semana pasada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week</a:t>
            </a:r>
            <a:endPar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año pasado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year</a:t>
            </a:r>
            <a:endPar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fin de semana pasado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 2 años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2 years ago</a:t>
            </a:r>
            <a:endPar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es-HN" sz="20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hace </a:t>
            </a: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3 meses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 		3 months ago</a:t>
            </a:r>
            <a:endPar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6551297" y="4064701"/>
            <a:ext cx="5450763" cy="238296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HN" sz="20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a:t>
            </a:r>
            <a:endPar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tío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uncle</a:t>
            </a:r>
            <a:endPar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tía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my aunt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mis amigos/as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friends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hermano menor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younger brother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hermana mayor 	</a:t>
            </a:r>
            <a:r>
              <a:rPr kumimoji="0" lang="es-HN" sz="20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older sister</a:t>
            </a: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6514570" y="3997064"/>
            <a:ext cx="5604794" cy="245059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HN" sz="24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584F5CF-66CA-6142-942C-47EB4B7A8BFB}"/>
              </a:ext>
            </a:extLst>
          </p:cNvPr>
          <p:cNvSpPr/>
          <p:nvPr/>
        </p:nvSpPr>
        <p:spPr>
          <a:xfrm>
            <a:off x="6514395" y="1003902"/>
            <a:ext cx="5604794" cy="290605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HN" sz="24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4AEA361-010C-3B10-32DC-98A6B9C024F8}"/>
              </a:ext>
            </a:extLst>
          </p:cNvPr>
          <p:cNvSpPr txBox="1"/>
          <p:nvPr/>
        </p:nvSpPr>
        <p:spPr>
          <a:xfrm>
            <a:off x="330187" y="5168568"/>
            <a:ext cx="4740676" cy="196053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HN" sz="2000" b="1" i="0" u="none" strike="noStrike" kern="1200" cap="none" spc="0" normalizeH="0" baseline="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Food</a:t>
            </a:r>
            <a:endParaRPr kumimoji="0" lang="es-HN" sz="2000" b="1"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Comí … </a:t>
            </a:r>
            <a:r>
              <a:rPr kumimoji="0" lang="es-HN"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ate </a:t>
            </a:r>
            <a:endParaRPr kumimoji="0" lang="es-HN"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fruta(s)/verduras	</a:t>
            </a:r>
            <a:r>
              <a:rPr kumimoji="0" lang="es-HN"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fruits</a:t>
            </a:r>
            <a:r>
              <a:rPr kumimoji="0" lang="es-HN"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/vegetables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pollo</a:t>
            </a:r>
            <a:r>
              <a:rPr lang="es-HN" sz="2000">
                <a:solidFill>
                  <a:srgbClr val="000000"/>
                </a:solidFill>
                <a:latin typeface="Calibri" panose="020F0502020204030204" pitchFamily="34" charset="0"/>
                <a:ea typeface="Times New Roman" panose="02020603050405020304" pitchFamily="18" charset="0"/>
                <a:cs typeface="Calibri" panose="020F0502020204030204" pitchFamily="34" charset="0"/>
              </a:rPr>
              <a:t>/pescado	</a:t>
            </a:r>
            <a:r>
              <a:rPr kumimoji="0" lang="es-HN"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HN"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chicken</a:t>
            </a:r>
            <a:r>
              <a:rPr kumimoji="0" lang="es-HN"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s-HN"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fish</a:t>
            </a:r>
            <a:endParaRPr kumimoji="0" lang="es-HN"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HN"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ensalada		</a:t>
            </a:r>
            <a:r>
              <a:rPr kumimoji="0" lang="es-HN" sz="2000" b="0" i="0" u="none" strike="noStrike" kern="1200" cap="none" spc="0" normalizeH="0" baseline="0">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s-HN"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HN"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salad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HN"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5400B109-8C3D-F1CA-9C89-55327C95F2CE}"/>
              </a:ext>
            </a:extLst>
          </p:cNvPr>
          <p:cNvSpPr/>
          <p:nvPr/>
        </p:nvSpPr>
        <p:spPr>
          <a:xfrm>
            <a:off x="117304" y="5168569"/>
            <a:ext cx="6305278" cy="16483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HN" sz="24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4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67AE0F-2C77-3D5C-168C-7A51A5293B9C}"/>
              </a:ext>
            </a:extLst>
          </p:cNvPr>
          <p:cNvSpPr txBox="1"/>
          <p:nvPr/>
        </p:nvSpPr>
        <p:spPr>
          <a:xfrm>
            <a:off x="4608091" y="1286604"/>
            <a:ext cx="3666114" cy="1767279"/>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f</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ui		</a:t>
            </a:r>
            <a:r>
              <a:rPr kumimoji="0" lang="en-GB" sz="12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noProof="1">
                <a:latin typeface="Calibri" panose="020F0502020204030204" pitchFamily="34" charset="0"/>
                <a:ea typeface="Times New Roman" panose="02020603050405020304" pitchFamily="18" charset="0"/>
                <a:cs typeface="Calibri" panose="020F0502020204030204" pitchFamily="34" charset="0"/>
              </a:rPr>
              <a:t>jugué</a:t>
            </a:r>
            <a:r>
              <a:rPr lang="en-GB" sz="1200" noProof="1">
                <a:solidFill>
                  <a:schemeClr val="accent1"/>
                </a:solidFill>
                <a:latin typeface="Calibri" panose="020F0502020204030204" pitchFamily="34" charset="0"/>
                <a:ea typeface="Times New Roman" panose="02020603050405020304" pitchFamily="18" charset="0"/>
                <a:cs typeface="Calibri" panose="020F0502020204030204" pitchFamily="34" charset="0"/>
              </a:rPr>
              <a:t>		I played</a:t>
            </a:r>
            <a:endParaRPr kumimoji="0" lang="en-GB" sz="12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el parque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park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al/en el insti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to/in school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el estadio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stadium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un partido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 match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al/en un restaurante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to/in </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a/en la</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piscina	</a:t>
            </a:r>
            <a:r>
              <a:rPr kumimoji="0" lang="en-GB" sz="12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to/in the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swimming-pool</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677" y="410338"/>
              <a:ext cx="604684" cy="604684"/>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17304" y="1321959"/>
            <a:ext cx="4390947" cy="281514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190115" y="1393996"/>
            <a:ext cx="4318136" cy="24550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tense time phrases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hoy		</a:t>
            </a: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today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ayer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yesterday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lunes/martes pasado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Monday/Tuesday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miércoles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on Wednesday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jueves/viernes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on Thursday/Friday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 último sábado/domingo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Saturday/Sunday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semana pasada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week</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año pasado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year</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fin de semana pasado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 2 años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2 years ago</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hace </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3 meses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 	3 months ago</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8358548" y="1389596"/>
            <a:ext cx="3306556" cy="146694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tío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uncle</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tía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my aunt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mis amigos/as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friends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hermano menor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younger brother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hermana mayor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older sister</a:t>
            </a: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8321820" y="1321959"/>
            <a:ext cx="3343284" cy="170198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584F5CF-66CA-6142-942C-47EB4B7A8BFB}"/>
              </a:ext>
            </a:extLst>
          </p:cNvPr>
          <p:cNvSpPr/>
          <p:nvPr/>
        </p:nvSpPr>
        <p:spPr>
          <a:xfrm>
            <a:off x="4608091" y="1321958"/>
            <a:ext cx="3554602" cy="170198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4AEA361-010C-3B10-32DC-98A6B9C024F8}"/>
              </a:ext>
            </a:extLst>
          </p:cNvPr>
          <p:cNvSpPr txBox="1"/>
          <p:nvPr/>
        </p:nvSpPr>
        <p:spPr>
          <a:xfrm>
            <a:off x="4820974" y="3089237"/>
            <a:ext cx="3333907" cy="121328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Comí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ate </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fruta(s)/verduras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fruits/vegetables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pollo</a:t>
            </a: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/pescado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chicken/fish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ensalada	</a:t>
            </a:r>
            <a:r>
              <a:rPr kumimoji="0" lang="en-GB" sz="12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salad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5400B109-8C3D-F1CA-9C89-55327C95F2CE}"/>
              </a:ext>
            </a:extLst>
          </p:cNvPr>
          <p:cNvSpPr/>
          <p:nvPr/>
        </p:nvSpPr>
        <p:spPr>
          <a:xfrm>
            <a:off x="4608091" y="3089238"/>
            <a:ext cx="3554602" cy="104786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32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Spanish, using the sentence builder below:</a:t>
            </a:r>
          </a:p>
        </p:txBody>
      </p:sp>
      <p:sp>
        <p:nvSpPr>
          <p:cNvPr id="7" name="TextBox 6">
            <a:extLst>
              <a:ext uri="{FF2B5EF4-FFF2-40B4-BE49-F238E27FC236}">
                <a16:creationId xmlns:a16="http://schemas.microsoft.com/office/drawing/2014/main" id="{64F78C92-E70D-0333-6D09-6166843E70EF}"/>
              </a:ext>
            </a:extLst>
          </p:cNvPr>
          <p:cNvSpPr txBox="1"/>
          <p:nvPr/>
        </p:nvSpPr>
        <p:spPr>
          <a:xfrm>
            <a:off x="572532" y="3689822"/>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Ayer jugué en el parque con mi tío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9" name="Picture 8">
            <a:extLst>
              <a:ext uri="{FF2B5EF4-FFF2-40B4-BE49-F238E27FC236}">
                <a16:creationId xmlns:a16="http://schemas.microsoft.com/office/drawing/2014/main" id="{569563DD-F126-B45B-B698-F7C32C410434}"/>
              </a:ext>
            </a:extLst>
          </p:cNvPr>
          <p:cNvPicPr>
            <a:picLocks noChangeAspect="1"/>
          </p:cNvPicPr>
          <p:nvPr/>
        </p:nvPicPr>
        <p:blipFill>
          <a:blip r:embed="rId6"/>
          <a:stretch>
            <a:fillRect/>
          </a:stretch>
        </p:blipFill>
        <p:spPr>
          <a:xfrm>
            <a:off x="738845" y="1244334"/>
            <a:ext cx="10633908" cy="2774795"/>
          </a:xfrm>
          <a:prstGeom prst="rect">
            <a:avLst/>
          </a:prstGeom>
        </p:spPr>
      </p:pic>
    </p:spTree>
    <p:extLst>
      <p:ext uri="{BB962C8B-B14F-4D97-AF65-F5344CB8AC3E}">
        <p14:creationId xmlns:p14="http://schemas.microsoft.com/office/powerpoint/2010/main" val="84097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6" name="Rectangle 35">
            <a:extLst>
              <a:ext uri="{FF2B5EF4-FFF2-40B4-BE49-F238E27FC236}">
                <a16:creationId xmlns:a16="http://schemas.microsoft.com/office/drawing/2014/main" id="{4D8984DB-C1C7-1C48-8BB6-2932B3F1BA1B}"/>
              </a:ext>
            </a:extLst>
          </p:cNvPr>
          <p:cNvSpPr/>
          <p:nvPr/>
        </p:nvSpPr>
        <p:spPr>
          <a:xfrm>
            <a:off x="5127425" y="73879"/>
            <a:ext cx="2505494" cy="1201765"/>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Table 11">
            <a:extLst>
              <a:ext uri="{FF2B5EF4-FFF2-40B4-BE49-F238E27FC236}">
                <a16:creationId xmlns:a16="http://schemas.microsoft.com/office/drawing/2014/main" id="{4EEA91C0-8CEB-64F3-6463-416AB82DC4A2}"/>
              </a:ext>
            </a:extLst>
          </p:cNvPr>
          <p:cNvGraphicFramePr>
            <a:graphicFrameLocks noGrp="1"/>
          </p:cNvGraphicFramePr>
          <p:nvPr>
            <p:extLst>
              <p:ext uri="{D42A27DB-BD31-4B8C-83A1-F6EECF244321}">
                <p14:modId xmlns:p14="http://schemas.microsoft.com/office/powerpoint/2010/main" val="3314089535"/>
              </p:ext>
            </p:extLst>
          </p:nvPr>
        </p:nvGraphicFramePr>
        <p:xfrm>
          <a:off x="550982" y="948049"/>
          <a:ext cx="11127215" cy="5318060"/>
        </p:xfrm>
        <a:graphic>
          <a:graphicData uri="http://schemas.openxmlformats.org/drawingml/2006/table">
            <a:tbl>
              <a:tblPr firstRow="1" bandRow="1">
                <a:tableStyleId>{5940675A-B579-460E-94D1-54222C63F5DA}</a:tableStyleId>
              </a:tblPr>
              <a:tblGrid>
                <a:gridCol w="2632055">
                  <a:extLst>
                    <a:ext uri="{9D8B030D-6E8A-4147-A177-3AD203B41FA5}">
                      <a16:colId xmlns:a16="http://schemas.microsoft.com/office/drawing/2014/main" val="3968655296"/>
                    </a:ext>
                  </a:extLst>
                </a:gridCol>
                <a:gridCol w="2905246">
                  <a:extLst>
                    <a:ext uri="{9D8B030D-6E8A-4147-A177-3AD203B41FA5}">
                      <a16:colId xmlns:a16="http://schemas.microsoft.com/office/drawing/2014/main" val="3761336639"/>
                    </a:ext>
                  </a:extLst>
                </a:gridCol>
                <a:gridCol w="2859476">
                  <a:extLst>
                    <a:ext uri="{9D8B030D-6E8A-4147-A177-3AD203B41FA5}">
                      <a16:colId xmlns:a16="http://schemas.microsoft.com/office/drawing/2014/main" val="1010170811"/>
                    </a:ext>
                  </a:extLst>
                </a:gridCol>
                <a:gridCol w="2730438">
                  <a:extLst>
                    <a:ext uri="{9D8B030D-6E8A-4147-A177-3AD203B41FA5}">
                      <a16:colId xmlns:a16="http://schemas.microsoft.com/office/drawing/2014/main" val="1845800946"/>
                    </a:ext>
                  </a:extLst>
                </a:gridCol>
              </a:tblGrid>
              <a:tr h="270111">
                <a:tc>
                  <a:txBody>
                    <a:bodyPr/>
                    <a:lstStyle/>
                    <a:p>
                      <a:pPr algn="ctr"/>
                      <a:r>
                        <a:rPr lang="en-GB" sz="2000"/>
                        <a:t>ENGLISH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2844948"/>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t>Last week I went to a match.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VE" sz="2000" noProof="0"/>
                        <a:t>La semana pasada fue a un partido.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La semana pasada voy a un partido.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La semana pasada fui a un partido.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5418116"/>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t>I played football in the park with my friends.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VE" sz="2000" noProof="0" err="1"/>
                        <a:t>Jugue</a:t>
                      </a:r>
                      <a:r>
                        <a:rPr lang="es-VE" sz="2000" noProof="0"/>
                        <a:t> al fútbol en el parque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Jugué al fútbol en el parque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Jugué el fútbol en el parque con mis amigos.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115706"/>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t>Last Saturday, I celebrated my birthday.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VE" sz="2000" noProof="0"/>
                        <a:t>Pasado sábado, celebré mis </a:t>
                      </a:r>
                      <a:r>
                        <a:rPr lang="es-VE" sz="2000" noProof="0" err="1"/>
                        <a:t>cumplea</a:t>
                      </a:r>
                      <a:r>
                        <a:rPr lang="en-GB" sz="2000" noProof="0" err="1"/>
                        <a:t>ños</a:t>
                      </a:r>
                      <a:r>
                        <a:rPr lang="es-VE" sz="2000" noProof="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El sábado pasado, celebré mi cumpleaños.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El sábado pasado, celebrar mi cumpleaños.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7682090"/>
                  </a:ext>
                </a:extLst>
              </a:tr>
              <a:tr h="30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Yesterday I ate a pizza.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VE" sz="2000" noProof="0"/>
                        <a:t>Ayer comí una pizza.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Ayer como una pizza.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Hoy comí una pizza.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232105"/>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Today I went to school with my friends.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VE" sz="2000" noProof="0"/>
                        <a:t>Hoy fui al colegio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Hoy fui al insti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Hoy fui al insti con mi amigo.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2185346"/>
                  </a:ext>
                </a:extLst>
              </a:tr>
              <a:tr h="379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Last Monday I bought a book.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VE" sz="2000" noProof="0"/>
                        <a:t>El último lunes compré un libro.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Lunes pasado </a:t>
                      </a:r>
                      <a:r>
                        <a:rPr lang="es-VE" sz="2000" noProof="0" err="1"/>
                        <a:t>comprí</a:t>
                      </a:r>
                      <a:r>
                        <a:rPr lang="es-VE" sz="2000" noProof="0"/>
                        <a:t> un libro.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Lunes pasado compré uno libro.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5396108"/>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a:t>Last weekend I went to the stadium by train.</a:t>
                      </a:r>
                      <a:endParaRPr lang="en-GB" sz="200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VE" sz="2000" noProof="0"/>
                        <a:t>El fin de semana pasado fui al estadio por tren.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El fin de semana pasado fui al estadio para tren.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2000" noProof="0"/>
                        <a:t>El fin de semana pasado fui al estadio en tren.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0373569"/>
                  </a:ext>
                </a:extLst>
              </a:tr>
            </a:tbl>
          </a:graphicData>
        </a:graphic>
      </p:graphicFrame>
      <p:sp>
        <p:nvSpPr>
          <p:cNvPr id="4" name="TextBox 3">
            <a:extLst>
              <a:ext uri="{FF2B5EF4-FFF2-40B4-BE49-F238E27FC236}">
                <a16:creationId xmlns:a16="http://schemas.microsoft.com/office/drawing/2014/main" id="{BBD95BC9-7ADC-0110-D8D2-46A607A5104D}"/>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Choose the correct translations:</a:t>
            </a:r>
          </a:p>
        </p:txBody>
      </p:sp>
      <p:sp>
        <p:nvSpPr>
          <p:cNvPr id="18" name="Rectangle: Top Corners Rounded 17">
            <a:extLst>
              <a:ext uri="{FF2B5EF4-FFF2-40B4-BE49-F238E27FC236}">
                <a16:creationId xmlns:a16="http://schemas.microsoft.com/office/drawing/2014/main" id="{171062A2-4A2E-5D27-78AB-7542F745C8DB}"/>
              </a:ext>
            </a:extLst>
          </p:cNvPr>
          <p:cNvSpPr/>
          <p:nvPr/>
        </p:nvSpPr>
        <p:spPr>
          <a:xfrm>
            <a:off x="8987589" y="1396819"/>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8B5B485F-19E4-5699-6E56-85915F4D23F9}"/>
              </a:ext>
            </a:extLst>
          </p:cNvPr>
          <p:cNvSpPr/>
          <p:nvPr/>
        </p:nvSpPr>
        <p:spPr>
          <a:xfrm>
            <a:off x="6150686" y="2138766"/>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Top Corners Rounded 19">
            <a:extLst>
              <a:ext uri="{FF2B5EF4-FFF2-40B4-BE49-F238E27FC236}">
                <a16:creationId xmlns:a16="http://schemas.microsoft.com/office/drawing/2014/main" id="{EE9D149A-8B0F-0DA7-19E8-001D9CD4048F}"/>
              </a:ext>
            </a:extLst>
          </p:cNvPr>
          <p:cNvSpPr/>
          <p:nvPr/>
        </p:nvSpPr>
        <p:spPr>
          <a:xfrm>
            <a:off x="6150686" y="2915696"/>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Top Corners Rounded 20">
            <a:extLst>
              <a:ext uri="{FF2B5EF4-FFF2-40B4-BE49-F238E27FC236}">
                <a16:creationId xmlns:a16="http://schemas.microsoft.com/office/drawing/2014/main" id="{049AB0A2-D70A-4351-CC0B-B0C0EA0E7B07}"/>
              </a:ext>
            </a:extLst>
          </p:cNvPr>
          <p:cNvSpPr/>
          <p:nvPr/>
        </p:nvSpPr>
        <p:spPr>
          <a:xfrm>
            <a:off x="3259097" y="3570348"/>
            <a:ext cx="2742772" cy="400073"/>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Top Corners Rounded 21">
            <a:extLst>
              <a:ext uri="{FF2B5EF4-FFF2-40B4-BE49-F238E27FC236}">
                <a16:creationId xmlns:a16="http://schemas.microsoft.com/office/drawing/2014/main" id="{4C350D3C-49F8-4455-EA28-E7F151A91898}"/>
              </a:ext>
            </a:extLst>
          </p:cNvPr>
          <p:cNvSpPr/>
          <p:nvPr/>
        </p:nvSpPr>
        <p:spPr>
          <a:xfrm>
            <a:off x="3171463" y="4052598"/>
            <a:ext cx="5816126"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Top Corners Rounded 22">
            <a:extLst>
              <a:ext uri="{FF2B5EF4-FFF2-40B4-BE49-F238E27FC236}">
                <a16:creationId xmlns:a16="http://schemas.microsoft.com/office/drawing/2014/main" id="{B947E99C-11D0-17BE-0A06-DC4F666A7BCF}"/>
              </a:ext>
            </a:extLst>
          </p:cNvPr>
          <p:cNvSpPr/>
          <p:nvPr/>
        </p:nvSpPr>
        <p:spPr>
          <a:xfrm>
            <a:off x="3171463" y="4792570"/>
            <a:ext cx="2830406"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Top Corners Rounded 23">
            <a:extLst>
              <a:ext uri="{FF2B5EF4-FFF2-40B4-BE49-F238E27FC236}">
                <a16:creationId xmlns:a16="http://schemas.microsoft.com/office/drawing/2014/main" id="{4A3AAA15-E9AB-D7C5-C948-D6CAFF34BA26}"/>
              </a:ext>
            </a:extLst>
          </p:cNvPr>
          <p:cNvSpPr/>
          <p:nvPr/>
        </p:nvSpPr>
        <p:spPr>
          <a:xfrm>
            <a:off x="8893458" y="5562403"/>
            <a:ext cx="2801479" cy="885260"/>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CC5668C-7176-8605-23A2-C080FB42D838}"/>
              </a:ext>
            </a:extLst>
          </p:cNvPr>
          <p:cNvSpPr/>
          <p:nvPr/>
        </p:nvSpPr>
        <p:spPr>
          <a:xfrm>
            <a:off x="561254" y="2123393"/>
            <a:ext cx="11090034" cy="71521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0196CFB-0455-DA8C-409D-D4FABCED2CDA}"/>
              </a:ext>
            </a:extLst>
          </p:cNvPr>
          <p:cNvSpPr/>
          <p:nvPr/>
        </p:nvSpPr>
        <p:spPr>
          <a:xfrm>
            <a:off x="558381" y="2845502"/>
            <a:ext cx="11090034" cy="797798"/>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52B3418-AFE2-3E05-1904-A3E50401FCB6}"/>
              </a:ext>
            </a:extLst>
          </p:cNvPr>
          <p:cNvSpPr/>
          <p:nvPr/>
        </p:nvSpPr>
        <p:spPr>
          <a:xfrm>
            <a:off x="565780" y="4047513"/>
            <a:ext cx="11090034" cy="712500"/>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344F91D-9889-3D3B-7DFE-92337F32CAD9}"/>
              </a:ext>
            </a:extLst>
          </p:cNvPr>
          <p:cNvSpPr/>
          <p:nvPr/>
        </p:nvSpPr>
        <p:spPr>
          <a:xfrm>
            <a:off x="565780" y="4767632"/>
            <a:ext cx="11090034" cy="85924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80395CD-2624-DDCA-76E5-E9D2FF801636}"/>
              </a:ext>
            </a:extLst>
          </p:cNvPr>
          <p:cNvSpPr/>
          <p:nvPr/>
        </p:nvSpPr>
        <p:spPr>
          <a:xfrm>
            <a:off x="571887" y="5505458"/>
            <a:ext cx="11090034" cy="999149"/>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FA8E9ED-180F-6611-29E3-178C61CC4A5B}"/>
              </a:ext>
            </a:extLst>
          </p:cNvPr>
          <p:cNvSpPr/>
          <p:nvPr/>
        </p:nvSpPr>
        <p:spPr>
          <a:xfrm>
            <a:off x="555147" y="3586996"/>
            <a:ext cx="11090034" cy="557127"/>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EF7E32C-2045-6CA0-C69E-FADB7EE22AFE}"/>
              </a:ext>
            </a:extLst>
          </p:cNvPr>
          <p:cNvSpPr/>
          <p:nvPr/>
        </p:nvSpPr>
        <p:spPr>
          <a:xfrm>
            <a:off x="5232548" y="16367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8F9B109-CDB9-6280-CCB2-DA9EFEA194C1}"/>
              </a:ext>
            </a:extLst>
          </p:cNvPr>
          <p:cNvSpPr/>
          <p:nvPr/>
        </p:nvSpPr>
        <p:spPr>
          <a:xfrm rot="1251458">
            <a:off x="5915598" y="24684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CE5885C2-8F14-07A5-BF05-AE81730EA426}"/>
              </a:ext>
            </a:extLst>
          </p:cNvPr>
          <p:cNvGrpSpPr/>
          <p:nvPr/>
        </p:nvGrpSpPr>
        <p:grpSpPr>
          <a:xfrm>
            <a:off x="6600357" y="167733"/>
            <a:ext cx="586697" cy="742998"/>
            <a:chOff x="8594257" y="502252"/>
            <a:chExt cx="586697" cy="742998"/>
          </a:xfrm>
        </p:grpSpPr>
        <p:sp>
          <p:nvSpPr>
            <p:cNvPr id="34" name="Freeform: Shape 33">
              <a:extLst>
                <a:ext uri="{FF2B5EF4-FFF2-40B4-BE49-F238E27FC236}">
                  <a16:creationId xmlns:a16="http://schemas.microsoft.com/office/drawing/2014/main" id="{1EA7658B-CFEB-8E4B-A1DB-C848EAA7FEB6}"/>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614AC3A-36B5-EFB5-1F27-2A3B80DDAD62}"/>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5172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xit" presetSubtype="1" fill="hold" grpId="0" nodeType="clickEffect">
                                  <p:stCondLst>
                                    <p:cond delay="0"/>
                                  </p:stCondLst>
                                  <p:childTnLst>
                                    <p:animEffect transition="out" filter="wheel(1)">
                                      <p:cBhvr>
                                        <p:cTn id="10" dur="2000"/>
                                        <p:tgtEl>
                                          <p:spTgt spid="25"/>
                                        </p:tgtEl>
                                      </p:cBhvr>
                                    </p:animEffect>
                                    <p:set>
                                      <p:cBhvr>
                                        <p:cTn id="11" dur="1" fill="hold">
                                          <p:stCondLst>
                                            <p:cond delay="1999"/>
                                          </p:stCondLst>
                                        </p:cTn>
                                        <p:tgtEl>
                                          <p:spTgt spid="2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26"/>
                                        </p:tgtEl>
                                      </p:cBhvr>
                                    </p:animEffect>
                                    <p:set>
                                      <p:cBhvr>
                                        <p:cTn id="20" dur="1" fill="hold">
                                          <p:stCondLst>
                                            <p:cond delay="19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grpId="0" nodeType="clickEffect">
                                  <p:stCondLst>
                                    <p:cond delay="0"/>
                                  </p:stCondLst>
                                  <p:childTnLst>
                                    <p:animEffect transition="out" filter="wheel(1)">
                                      <p:cBhvr>
                                        <p:cTn id="28" dur="2000"/>
                                        <p:tgtEl>
                                          <p:spTgt spid="30"/>
                                        </p:tgtEl>
                                      </p:cBhvr>
                                    </p:animEffect>
                                    <p:set>
                                      <p:cBhvr>
                                        <p:cTn id="29" dur="1" fill="hold">
                                          <p:stCondLst>
                                            <p:cond delay="19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1" presetClass="exit" presetSubtype="1" fill="hold" grpId="0" nodeType="clickEffect">
                                  <p:stCondLst>
                                    <p:cond delay="0"/>
                                  </p:stCondLst>
                                  <p:childTnLst>
                                    <p:animEffect transition="out" filter="wheel(1)">
                                      <p:cBhvr>
                                        <p:cTn id="37" dur="2000"/>
                                        <p:tgtEl>
                                          <p:spTgt spid="27"/>
                                        </p:tgtEl>
                                      </p:cBhvr>
                                    </p:animEffect>
                                    <p:set>
                                      <p:cBhvr>
                                        <p:cTn id="38" dur="1" fill="hold">
                                          <p:stCondLst>
                                            <p:cond delay="19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0" nodeType="clickEffect">
                                  <p:stCondLst>
                                    <p:cond delay="0"/>
                                  </p:stCondLst>
                                  <p:childTnLst>
                                    <p:animEffect transition="out" filter="wheel(1)">
                                      <p:cBhvr>
                                        <p:cTn id="46" dur="2000"/>
                                        <p:tgtEl>
                                          <p:spTgt spid="28"/>
                                        </p:tgtEl>
                                      </p:cBhvr>
                                    </p:animEffect>
                                    <p:set>
                                      <p:cBhvr>
                                        <p:cTn id="47" dur="1" fill="hold">
                                          <p:stCondLst>
                                            <p:cond delay="19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grpId="0" nodeType="clickEffect">
                                  <p:stCondLst>
                                    <p:cond delay="0"/>
                                  </p:stCondLst>
                                  <p:childTnLst>
                                    <p:animEffect transition="out" filter="wheel(1)">
                                      <p:cBhvr>
                                        <p:cTn id="55" dur="2000"/>
                                        <p:tgtEl>
                                          <p:spTgt spid="29"/>
                                        </p:tgtEl>
                                      </p:cBhvr>
                                    </p:animEffect>
                                    <p:set>
                                      <p:cBhvr>
                                        <p:cTn id="56" dur="1" fill="hold">
                                          <p:stCondLst>
                                            <p:cond delay="1999"/>
                                          </p:stCondLst>
                                        </p:cTn>
                                        <p:tgtEl>
                                          <p:spTgt spid="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30" y="932503"/>
            <a:ext cx="49947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p:txBody>
      </p:sp>
      <p:sp>
        <p:nvSpPr>
          <p:cNvPr id="18" name="TextBox 17">
            <a:extLst>
              <a:ext uri="{FF2B5EF4-FFF2-40B4-BE49-F238E27FC236}">
                <a16:creationId xmlns:a16="http://schemas.microsoft.com/office/drawing/2014/main" id="{71CE40EA-AC5B-D6C3-FE39-0461DCD86B5A}"/>
              </a:ext>
            </a:extLst>
          </p:cNvPr>
          <p:cNvSpPr txBox="1"/>
          <p:nvPr/>
        </p:nvSpPr>
        <p:spPr>
          <a:xfrm>
            <a:off x="1006186" y="1504607"/>
            <a:ext cx="8673135" cy="3636060"/>
          </a:xfrm>
          <a:prstGeom prst="rect">
            <a:avLst/>
          </a:prstGeom>
          <a:noFill/>
        </p:spPr>
        <p:txBody>
          <a:bodyPr wrap="square">
            <a:spAutoFit/>
          </a:bodyPr>
          <a:lstStyle/>
          <a:p>
            <a:pPr marL="342900" marR="0" lvl="0" indent="-342900" algn="l" defTabSz="914400" rtl="0" eaLnBrk="1" fontAlgn="auto" latinLnBrk="0" hangingPunct="1">
              <a:lnSpc>
                <a:spcPct val="2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Yesterday I ate my homework.</a:t>
            </a:r>
          </a:p>
          <a:p>
            <a:pPr marL="342900" marR="0" lvl="0" indent="-342900" algn="l" defTabSz="914400" rtl="0" eaLnBrk="1" fontAlgn="auto" latinLnBrk="0" hangingPunct="1">
              <a:lnSpc>
                <a:spcPct val="2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Today I ate a lot of vegetables.</a:t>
            </a:r>
          </a:p>
          <a:p>
            <a:pPr marL="342900" marR="0" lvl="0" indent="-342900" algn="l" defTabSz="914400" rtl="0" eaLnBrk="1" fontAlgn="auto" latinLnBrk="0" hangingPunct="1">
              <a:lnSpc>
                <a:spcPct val="2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Last weekend I bought a mobile phone.</a:t>
            </a:r>
          </a:p>
          <a:p>
            <a:pPr marL="342900" marR="0" lvl="0" indent="-342900" algn="l" defTabSz="914400" rtl="0" eaLnBrk="1" fontAlgn="auto" latinLnBrk="0" hangingPunct="1">
              <a:lnSpc>
                <a:spcPct val="2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Last Monday I went to school by bus.</a:t>
            </a:r>
          </a:p>
        </p:txBody>
      </p:sp>
    </p:spTree>
    <p:extLst>
      <p:ext uri="{BB962C8B-B14F-4D97-AF65-F5344CB8AC3E}">
        <p14:creationId xmlns:p14="http://schemas.microsoft.com/office/powerpoint/2010/main" val="20991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80000"/>
                                        <p:tgtEl>
                                          <p:spTgt spid="14"/>
                                        </p:tgtEl>
                                      </p:cBhvr>
                                    </p:animEffect>
                                  </p:childTnLst>
                                </p:cTn>
                              </p:par>
                              <p:par>
                                <p:cTn id="12" presetID="1" presetClass="mediacall" presetSubtype="0" fill="hold" nodeType="withEffect">
                                  <p:stCondLst>
                                    <p:cond delay="0"/>
                                  </p:stCondLst>
                                  <p:childTnLst>
                                    <p:cmd type="call" cmd="playFrom(0.0)">
                                      <p:cBhvr>
                                        <p:cTn id="13"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knowing how to describe a photo for the writing paper	</a:t>
            </a:r>
            <a:r>
              <a:rPr lang="en-GB" sz="2800" b="1">
                <a:solidFill>
                  <a:schemeClr val="tx1"/>
                </a:solidFill>
              </a:rPr>
              <a:t>Q1 Photo</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being able to translate key verbs in the past tense		</a:t>
            </a:r>
            <a:r>
              <a:rPr lang="en-GB" sz="2800" b="1">
                <a:solidFill>
                  <a:schemeClr val="tx1"/>
                </a:solidFill>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r>
              <a:rPr lang="en-GB" sz="5400" b="1" u="sng"/>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chemeClr val="tx1"/>
                </a:solidFill>
              </a:rPr>
              <a:t>Do Now:</a:t>
            </a:r>
            <a:r>
              <a:rPr lang="en-GB" sz="2400" b="1">
                <a:solidFill>
                  <a:schemeClr val="tx1"/>
                </a:solidFill>
              </a:rPr>
              <a:t>	</a:t>
            </a:r>
          </a:p>
          <a:p>
            <a:r>
              <a:rPr lang="en-GB" sz="2400">
                <a:solidFill>
                  <a:schemeClr val="tx1"/>
                </a:solidFill>
              </a:rPr>
              <a:t>Translate the sentences into English.</a:t>
            </a:r>
          </a:p>
          <a:p>
            <a:r>
              <a:rPr lang="fr-LU" sz="2400" b="1">
                <a:solidFill>
                  <a:schemeClr val="tx1"/>
                </a:solidFill>
              </a:rPr>
              <a:t>exemple: </a:t>
            </a:r>
            <a:r>
              <a:rPr lang="es-AR" sz="2400">
                <a:solidFill>
                  <a:schemeClr val="tx1"/>
                </a:solidFill>
              </a:rPr>
              <a:t>En la foto hay un hombre. = </a:t>
            </a:r>
            <a:r>
              <a:rPr lang="en-GB" sz="2400">
                <a:solidFill>
                  <a:schemeClr val="tx1"/>
                </a:solidFill>
              </a:rPr>
              <a:t>In the photo there is 1 man</a:t>
            </a:r>
            <a:r>
              <a:rPr lang="es-AR" sz="2400">
                <a:solidFill>
                  <a:schemeClr val="tx1"/>
                </a:solidFill>
              </a:rPr>
              <a:t>.</a:t>
            </a:r>
            <a:r>
              <a:rPr lang="es-AR" sz="2400" b="1">
                <a:solidFill>
                  <a:schemeClr val="tx1"/>
                </a:solidFill>
              </a:rPr>
              <a:t>  </a:t>
            </a:r>
          </a:p>
          <a:p>
            <a:pPr marL="457200" indent="-457200">
              <a:buFont typeface="+mj-lt"/>
              <a:buAutoNum type="arabicPeriod"/>
            </a:pPr>
            <a:r>
              <a:rPr lang="es-AR" sz="2400">
                <a:solidFill>
                  <a:schemeClr val="tx1"/>
                </a:solidFill>
              </a:rPr>
              <a:t>En la foto hay tres niños. =</a:t>
            </a:r>
          </a:p>
          <a:p>
            <a:pPr marL="457200" indent="-457200">
              <a:buAutoNum type="arabicPeriod"/>
            </a:pPr>
            <a:r>
              <a:rPr lang="es-AR" sz="2400">
                <a:solidFill>
                  <a:schemeClr val="tx1"/>
                </a:solidFill>
              </a:rPr>
              <a:t>En la foto hay unos abuelos. =</a:t>
            </a:r>
          </a:p>
          <a:p>
            <a:pPr marL="457200" indent="-457200">
              <a:buAutoNum type="arabicPeriod"/>
            </a:pPr>
            <a:r>
              <a:rPr lang="es-AR" sz="2400">
                <a:solidFill>
                  <a:schemeClr val="tx1"/>
                </a:solidFill>
              </a:rPr>
              <a:t>Hay un padre. =</a:t>
            </a:r>
          </a:p>
          <a:p>
            <a:pPr marL="457200" indent="-457200">
              <a:buAutoNum type="arabicPeriod"/>
            </a:pPr>
            <a:r>
              <a:rPr lang="es-AR" sz="2400">
                <a:solidFill>
                  <a:schemeClr val="tx1"/>
                </a:solidFill>
              </a:rPr>
              <a:t>Está contento. =</a:t>
            </a:r>
          </a:p>
          <a:p>
            <a:pPr marL="457200" indent="-457200">
              <a:buAutoNum type="arabicPeriod"/>
            </a:pPr>
            <a:r>
              <a:rPr lang="es-AR" sz="2400">
                <a:solidFill>
                  <a:schemeClr val="tx1"/>
                </a:solidFill>
              </a:rPr>
              <a:t>Escuché música. =</a:t>
            </a:r>
          </a:p>
          <a:p>
            <a:pPr marL="457200" indent="-457200">
              <a:buAutoNum type="arabicPeriod"/>
            </a:pPr>
            <a:r>
              <a:rPr lang="es-AR" sz="2400">
                <a:solidFill>
                  <a:schemeClr val="tx1"/>
                </a:solidFill>
              </a:rPr>
              <a:t>Fui al cine. =</a:t>
            </a:r>
          </a:p>
        </p:txBody>
      </p:sp>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n-GB" sz="2400">
                <a:solidFill>
                  <a:schemeClr val="tx1"/>
                </a:solidFill>
              </a:rPr>
              <a:t>¿</a:t>
            </a:r>
            <a:r>
              <a:rPr lang="en-GB" sz="2400" err="1">
                <a:solidFill>
                  <a:schemeClr val="tx1"/>
                </a:solidFill>
              </a:rPr>
              <a:t>Cómo</a:t>
            </a:r>
            <a:r>
              <a:rPr lang="en-GB" sz="2400">
                <a:solidFill>
                  <a:schemeClr val="tx1"/>
                </a:solidFill>
              </a:rPr>
              <a:t> se dice …?</a:t>
            </a:r>
          </a:p>
          <a:p>
            <a:pPr marL="457200" indent="-457200">
              <a:buFont typeface="+mj-lt"/>
              <a:buAutoNum type="alphaLcPeriod"/>
            </a:pPr>
            <a:r>
              <a:rPr lang="en-GB" sz="2400">
                <a:solidFill>
                  <a:schemeClr val="tx1"/>
                </a:solidFill>
              </a:rPr>
              <a:t>I played</a:t>
            </a:r>
          </a:p>
          <a:p>
            <a:pPr marL="457200" indent="-457200">
              <a:buFont typeface="+mj-lt"/>
              <a:buAutoNum type="alphaLcPeriod"/>
            </a:pPr>
            <a:r>
              <a:rPr lang="en-GB" sz="2400">
                <a:solidFill>
                  <a:schemeClr val="tx1"/>
                </a:solidFill>
              </a:rPr>
              <a:t>I watched</a:t>
            </a:r>
          </a:p>
          <a:p>
            <a:pPr marL="457200" indent="-457200">
              <a:buFont typeface="+mj-lt"/>
              <a:buAutoNum type="alphaLcPeriod"/>
            </a:pPr>
            <a:r>
              <a:rPr lang="en-GB" sz="2400">
                <a:solidFill>
                  <a:schemeClr val="tx1"/>
                </a:solidFill>
              </a:rPr>
              <a:t>I visited</a:t>
            </a:r>
          </a:p>
          <a:p>
            <a:pPr marL="457200" indent="-457200">
              <a:buFont typeface="+mj-lt"/>
              <a:buAutoNum type="alphaLcPeriod"/>
            </a:pPr>
            <a:r>
              <a:rPr lang="en-GB" sz="2400">
                <a:solidFill>
                  <a:schemeClr val="tx1"/>
                </a:solidFill>
              </a:rPr>
              <a:t>I lived</a:t>
            </a:r>
          </a:p>
          <a:p>
            <a:pPr marL="457200" indent="-457200">
              <a:buFont typeface="+mj-lt"/>
              <a:buAutoNum type="alphaLcPeriod"/>
            </a:pPr>
            <a:r>
              <a:rPr lang="en-GB" sz="2400">
                <a:solidFill>
                  <a:schemeClr val="tx1"/>
                </a:solidFill>
              </a:rPr>
              <a:t>I spoke</a:t>
            </a:r>
          </a:p>
          <a:p>
            <a:pPr marL="457200" indent="-457200">
              <a:buFont typeface="+mj-lt"/>
              <a:buAutoNum type="alphaLcPeriod"/>
            </a:pPr>
            <a:r>
              <a:rPr lang="en-GB" sz="2400">
                <a:solidFill>
                  <a:schemeClr val="tx1"/>
                </a:solidFill>
              </a:rPr>
              <a:t>I thought</a:t>
            </a:r>
          </a:p>
          <a:p>
            <a:pPr marL="457200" indent="-457200">
              <a:buFont typeface="+mj-lt"/>
              <a:buAutoNum type="alphaLcPeriod"/>
            </a:pPr>
            <a:endParaRPr lang="en-GB" sz="2400">
              <a:solidFill>
                <a:schemeClr val="tx1"/>
              </a:solidFill>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Date Placeholder 1">
            <a:extLst>
              <a:ext uri="{FF2B5EF4-FFF2-40B4-BE49-F238E27FC236}">
                <a16:creationId xmlns:a16="http://schemas.microsoft.com/office/drawing/2014/main" id="{DFEBB2F1-6B4F-F6C2-B28A-287EF717B215}"/>
              </a:ext>
            </a:extLst>
          </p:cNvPr>
          <p:cNvSpPr>
            <a:spLocks noGrp="1"/>
          </p:cNvSpPr>
          <p:nvPr>
            <p:ph type="dt" sz="half" idx="10"/>
          </p:nvPr>
        </p:nvSpPr>
        <p:spPr>
          <a:xfrm>
            <a:off x="7043058" y="386371"/>
            <a:ext cx="4865914" cy="365125"/>
          </a:xfrm>
        </p:spPr>
        <p:txBody>
          <a:bodyPr/>
          <a:lstStyle/>
          <a:p>
            <a:fld id="{0D841FB0-DFDF-4906-84FA-90AAF31FA7F9}" type="datetime2">
              <a:rPr lang="es-BO" sz="2800" u="sng" smtClean="0">
                <a:solidFill>
                  <a:schemeClr val="tx1"/>
                </a:solidFill>
              </a:rPr>
              <a:t>lunes, 4 de marzo de 2024</a:t>
            </a:fld>
            <a:endParaRPr lang="en-GB" sz="2800" u="sng">
              <a:solidFill>
                <a:schemeClr val="tx1"/>
              </a:solidFill>
            </a:endParaRPr>
          </a:p>
        </p:txBody>
      </p:sp>
      <p:sp>
        <p:nvSpPr>
          <p:cNvPr id="3" name="TextBox 2">
            <a:extLst>
              <a:ext uri="{FF2B5EF4-FFF2-40B4-BE49-F238E27FC236}">
                <a16:creationId xmlns:a16="http://schemas.microsoft.com/office/drawing/2014/main" id="{E142ABF8-706B-CA2D-568C-F8214A9FCB05}"/>
              </a:ext>
            </a:extLst>
          </p:cNvPr>
          <p:cNvSpPr txBox="1"/>
          <p:nvPr/>
        </p:nvSpPr>
        <p:spPr>
          <a:xfrm>
            <a:off x="3988686" y="4139910"/>
            <a:ext cx="4930723" cy="461665"/>
          </a:xfrm>
          <a:prstGeom prst="rect">
            <a:avLst/>
          </a:prstGeom>
          <a:noFill/>
        </p:spPr>
        <p:txBody>
          <a:bodyPr wrap="square" rtlCol="0">
            <a:spAutoFit/>
          </a:bodyPr>
          <a:lstStyle/>
          <a:p>
            <a:r>
              <a:rPr lang="en-GB" sz="2400" b="1">
                <a:solidFill>
                  <a:srgbClr val="C00000"/>
                </a:solidFill>
              </a:rPr>
              <a:t>In the photo there are 3 children. </a:t>
            </a:r>
          </a:p>
        </p:txBody>
      </p:sp>
      <p:sp>
        <p:nvSpPr>
          <p:cNvPr id="7" name="TextBox 6">
            <a:extLst>
              <a:ext uri="{FF2B5EF4-FFF2-40B4-BE49-F238E27FC236}">
                <a16:creationId xmlns:a16="http://schemas.microsoft.com/office/drawing/2014/main" id="{6EC6B4B6-8D59-3841-44A4-1D371F0990EE}"/>
              </a:ext>
            </a:extLst>
          </p:cNvPr>
          <p:cNvSpPr txBox="1"/>
          <p:nvPr/>
        </p:nvSpPr>
        <p:spPr>
          <a:xfrm>
            <a:off x="4309685" y="4492150"/>
            <a:ext cx="4817313" cy="430887"/>
          </a:xfrm>
          <a:prstGeom prst="rect">
            <a:avLst/>
          </a:prstGeom>
          <a:noFill/>
        </p:spPr>
        <p:txBody>
          <a:bodyPr wrap="square" rtlCol="0">
            <a:spAutoFit/>
          </a:bodyPr>
          <a:lstStyle/>
          <a:p>
            <a:r>
              <a:rPr lang="en-GB" sz="2200" b="1">
                <a:solidFill>
                  <a:srgbClr val="C00000"/>
                </a:solidFill>
              </a:rPr>
              <a:t>In the photo there are grandparents. </a:t>
            </a:r>
          </a:p>
        </p:txBody>
      </p:sp>
      <p:sp>
        <p:nvSpPr>
          <p:cNvPr id="9" name="TextBox 8">
            <a:extLst>
              <a:ext uri="{FF2B5EF4-FFF2-40B4-BE49-F238E27FC236}">
                <a16:creationId xmlns:a16="http://schemas.microsoft.com/office/drawing/2014/main" id="{1B66043F-37DE-A8A1-ADD1-735E8A4A7F6E}"/>
              </a:ext>
            </a:extLst>
          </p:cNvPr>
          <p:cNvSpPr txBox="1"/>
          <p:nvPr/>
        </p:nvSpPr>
        <p:spPr>
          <a:xfrm>
            <a:off x="2953636" y="4876979"/>
            <a:ext cx="4209164" cy="461665"/>
          </a:xfrm>
          <a:prstGeom prst="rect">
            <a:avLst/>
          </a:prstGeom>
          <a:noFill/>
        </p:spPr>
        <p:txBody>
          <a:bodyPr wrap="square" rtlCol="0">
            <a:spAutoFit/>
          </a:bodyPr>
          <a:lstStyle/>
          <a:p>
            <a:r>
              <a:rPr lang="en-GB" sz="2400" b="1">
                <a:solidFill>
                  <a:srgbClr val="C00000"/>
                </a:solidFill>
              </a:rPr>
              <a:t>There is a father.</a:t>
            </a:r>
          </a:p>
        </p:txBody>
      </p:sp>
      <p:sp>
        <p:nvSpPr>
          <p:cNvPr id="10" name="TextBox 9">
            <a:extLst>
              <a:ext uri="{FF2B5EF4-FFF2-40B4-BE49-F238E27FC236}">
                <a16:creationId xmlns:a16="http://schemas.microsoft.com/office/drawing/2014/main" id="{8ECE5D1E-CF08-8AC4-7CA7-70123105FE8C}"/>
              </a:ext>
            </a:extLst>
          </p:cNvPr>
          <p:cNvSpPr txBox="1"/>
          <p:nvPr/>
        </p:nvSpPr>
        <p:spPr>
          <a:xfrm>
            <a:off x="2953636" y="5248269"/>
            <a:ext cx="4209164" cy="461665"/>
          </a:xfrm>
          <a:prstGeom prst="rect">
            <a:avLst/>
          </a:prstGeom>
          <a:noFill/>
        </p:spPr>
        <p:txBody>
          <a:bodyPr wrap="square" rtlCol="0">
            <a:spAutoFit/>
          </a:bodyPr>
          <a:lstStyle/>
          <a:p>
            <a:r>
              <a:rPr lang="en-GB" sz="2400" b="1">
                <a:solidFill>
                  <a:srgbClr val="C00000"/>
                </a:solidFill>
              </a:rPr>
              <a:t>He is happy.</a:t>
            </a:r>
          </a:p>
        </p:txBody>
      </p:sp>
      <p:sp>
        <p:nvSpPr>
          <p:cNvPr id="11" name="TextBox 10">
            <a:extLst>
              <a:ext uri="{FF2B5EF4-FFF2-40B4-BE49-F238E27FC236}">
                <a16:creationId xmlns:a16="http://schemas.microsoft.com/office/drawing/2014/main" id="{99104910-5EB3-1A0F-7F3E-ABECC84EA187}"/>
              </a:ext>
            </a:extLst>
          </p:cNvPr>
          <p:cNvSpPr txBox="1"/>
          <p:nvPr/>
        </p:nvSpPr>
        <p:spPr>
          <a:xfrm>
            <a:off x="2963161" y="5614048"/>
            <a:ext cx="4209164" cy="461665"/>
          </a:xfrm>
          <a:prstGeom prst="rect">
            <a:avLst/>
          </a:prstGeom>
          <a:noFill/>
        </p:spPr>
        <p:txBody>
          <a:bodyPr wrap="square" rtlCol="0">
            <a:spAutoFit/>
          </a:bodyPr>
          <a:lstStyle/>
          <a:p>
            <a:r>
              <a:rPr lang="en-GB" sz="2400" b="1">
                <a:solidFill>
                  <a:srgbClr val="C00000"/>
                </a:solidFill>
              </a:rPr>
              <a:t>I listened to music.</a:t>
            </a:r>
          </a:p>
        </p:txBody>
      </p:sp>
      <p:sp>
        <p:nvSpPr>
          <p:cNvPr id="12" name="TextBox 11">
            <a:extLst>
              <a:ext uri="{FF2B5EF4-FFF2-40B4-BE49-F238E27FC236}">
                <a16:creationId xmlns:a16="http://schemas.microsoft.com/office/drawing/2014/main" id="{2B6E34FC-816B-BB47-9AC5-633FABAEF409}"/>
              </a:ext>
            </a:extLst>
          </p:cNvPr>
          <p:cNvSpPr txBox="1"/>
          <p:nvPr/>
        </p:nvSpPr>
        <p:spPr>
          <a:xfrm>
            <a:off x="2953636" y="5975813"/>
            <a:ext cx="4209164" cy="461665"/>
          </a:xfrm>
          <a:prstGeom prst="rect">
            <a:avLst/>
          </a:prstGeom>
          <a:noFill/>
        </p:spPr>
        <p:txBody>
          <a:bodyPr wrap="square" rtlCol="0">
            <a:spAutoFit/>
          </a:bodyPr>
          <a:lstStyle/>
          <a:p>
            <a:r>
              <a:rPr lang="en-GB" sz="2400" b="1">
                <a:solidFill>
                  <a:srgbClr val="C00000"/>
                </a:solidFill>
              </a:rPr>
              <a:t>I went to the cinema.</a:t>
            </a:r>
          </a:p>
        </p:txBody>
      </p:sp>
      <p:sp>
        <p:nvSpPr>
          <p:cNvPr id="15" name="TextBox 14">
            <a:extLst>
              <a:ext uri="{FF2B5EF4-FFF2-40B4-BE49-F238E27FC236}">
                <a16:creationId xmlns:a16="http://schemas.microsoft.com/office/drawing/2014/main" id="{F73DF16F-E69F-57DB-07F8-5D2BAA255B91}"/>
              </a:ext>
            </a:extLst>
          </p:cNvPr>
          <p:cNvSpPr txBox="1"/>
          <p:nvPr/>
        </p:nvSpPr>
        <p:spPr>
          <a:xfrm>
            <a:off x="10460036" y="3727712"/>
            <a:ext cx="924965" cy="461665"/>
          </a:xfrm>
          <a:prstGeom prst="rect">
            <a:avLst/>
          </a:prstGeom>
          <a:solidFill>
            <a:srgbClr val="EEF5FB"/>
          </a:solidFill>
        </p:spPr>
        <p:txBody>
          <a:bodyPr wrap="square" rtlCol="0">
            <a:spAutoFit/>
          </a:bodyPr>
          <a:lstStyle/>
          <a:p>
            <a:r>
              <a:rPr lang="es-ES" sz="2400" b="1">
                <a:solidFill>
                  <a:srgbClr val="C00000"/>
                </a:solidFill>
              </a:rPr>
              <a:t>jugué</a:t>
            </a:r>
          </a:p>
        </p:txBody>
      </p:sp>
      <p:sp>
        <p:nvSpPr>
          <p:cNvPr id="16" name="TextBox 15">
            <a:extLst>
              <a:ext uri="{FF2B5EF4-FFF2-40B4-BE49-F238E27FC236}">
                <a16:creationId xmlns:a16="http://schemas.microsoft.com/office/drawing/2014/main" id="{0A839175-D8A9-CDB9-CABA-C8A90F0ACD2C}"/>
              </a:ext>
            </a:extLst>
          </p:cNvPr>
          <p:cNvSpPr txBox="1"/>
          <p:nvPr/>
        </p:nvSpPr>
        <p:spPr>
          <a:xfrm>
            <a:off x="10737590" y="4112253"/>
            <a:ext cx="647411" cy="461665"/>
          </a:xfrm>
          <a:prstGeom prst="rect">
            <a:avLst/>
          </a:prstGeom>
          <a:solidFill>
            <a:srgbClr val="EEF5FB"/>
          </a:solidFill>
        </p:spPr>
        <p:txBody>
          <a:bodyPr wrap="square" rtlCol="0">
            <a:spAutoFit/>
          </a:bodyPr>
          <a:lstStyle/>
          <a:p>
            <a:r>
              <a:rPr lang="es-ES" sz="2400" b="1">
                <a:solidFill>
                  <a:srgbClr val="C00000"/>
                </a:solidFill>
              </a:rPr>
              <a:t>vi</a:t>
            </a:r>
          </a:p>
        </p:txBody>
      </p:sp>
      <p:sp>
        <p:nvSpPr>
          <p:cNvPr id="17" name="TextBox 16">
            <a:extLst>
              <a:ext uri="{FF2B5EF4-FFF2-40B4-BE49-F238E27FC236}">
                <a16:creationId xmlns:a16="http://schemas.microsoft.com/office/drawing/2014/main" id="{CD6D50E5-ACDB-A74D-48DB-8C53B969DEC3}"/>
              </a:ext>
            </a:extLst>
          </p:cNvPr>
          <p:cNvSpPr txBox="1"/>
          <p:nvPr/>
        </p:nvSpPr>
        <p:spPr>
          <a:xfrm>
            <a:off x="10460036" y="4473152"/>
            <a:ext cx="924965" cy="461665"/>
          </a:xfrm>
          <a:prstGeom prst="rect">
            <a:avLst/>
          </a:prstGeom>
          <a:solidFill>
            <a:srgbClr val="EEF5FB"/>
          </a:solidFill>
        </p:spPr>
        <p:txBody>
          <a:bodyPr wrap="square" rtlCol="0">
            <a:spAutoFit/>
          </a:bodyPr>
          <a:lstStyle/>
          <a:p>
            <a:r>
              <a:rPr lang="es-ES" sz="2400" b="1">
                <a:solidFill>
                  <a:srgbClr val="C00000"/>
                </a:solidFill>
              </a:rPr>
              <a:t>visité</a:t>
            </a:r>
          </a:p>
        </p:txBody>
      </p:sp>
      <p:sp>
        <p:nvSpPr>
          <p:cNvPr id="18" name="TextBox 17">
            <a:extLst>
              <a:ext uri="{FF2B5EF4-FFF2-40B4-BE49-F238E27FC236}">
                <a16:creationId xmlns:a16="http://schemas.microsoft.com/office/drawing/2014/main" id="{E6F0C152-82DA-5E60-7FCC-870BA929C61E}"/>
              </a:ext>
            </a:extLst>
          </p:cNvPr>
          <p:cNvSpPr txBox="1"/>
          <p:nvPr/>
        </p:nvSpPr>
        <p:spPr>
          <a:xfrm>
            <a:off x="10305051" y="4838037"/>
            <a:ext cx="1079949" cy="461665"/>
          </a:xfrm>
          <a:prstGeom prst="rect">
            <a:avLst/>
          </a:prstGeom>
          <a:solidFill>
            <a:srgbClr val="EEF5FB"/>
          </a:solidFill>
        </p:spPr>
        <p:txBody>
          <a:bodyPr wrap="square" rtlCol="0">
            <a:spAutoFit/>
          </a:bodyPr>
          <a:lstStyle/>
          <a:p>
            <a:r>
              <a:rPr lang="es-ES" sz="2400" b="1">
                <a:solidFill>
                  <a:srgbClr val="C00000"/>
                </a:solidFill>
              </a:rPr>
              <a:t>viví</a:t>
            </a:r>
          </a:p>
        </p:txBody>
      </p:sp>
      <p:sp>
        <p:nvSpPr>
          <p:cNvPr id="19" name="TextBox 18">
            <a:extLst>
              <a:ext uri="{FF2B5EF4-FFF2-40B4-BE49-F238E27FC236}">
                <a16:creationId xmlns:a16="http://schemas.microsoft.com/office/drawing/2014/main" id="{B2582A7E-C005-77DC-9419-A22AB4358D77}"/>
              </a:ext>
            </a:extLst>
          </p:cNvPr>
          <p:cNvSpPr txBox="1"/>
          <p:nvPr/>
        </p:nvSpPr>
        <p:spPr>
          <a:xfrm>
            <a:off x="10305053" y="5244169"/>
            <a:ext cx="1079948" cy="461665"/>
          </a:xfrm>
          <a:prstGeom prst="rect">
            <a:avLst/>
          </a:prstGeom>
          <a:solidFill>
            <a:srgbClr val="EEF5FB"/>
          </a:solidFill>
        </p:spPr>
        <p:txBody>
          <a:bodyPr wrap="square" rtlCol="0">
            <a:spAutoFit/>
          </a:bodyPr>
          <a:lstStyle/>
          <a:p>
            <a:r>
              <a:rPr lang="es-ES" sz="2400" b="1">
                <a:solidFill>
                  <a:srgbClr val="C00000"/>
                </a:solidFill>
              </a:rPr>
              <a:t>hablé</a:t>
            </a:r>
          </a:p>
        </p:txBody>
      </p:sp>
      <p:sp>
        <p:nvSpPr>
          <p:cNvPr id="20" name="TextBox 19">
            <a:extLst>
              <a:ext uri="{FF2B5EF4-FFF2-40B4-BE49-F238E27FC236}">
                <a16:creationId xmlns:a16="http://schemas.microsoft.com/office/drawing/2014/main" id="{599D4359-8EAF-D724-4018-86F6EB32445F}"/>
              </a:ext>
            </a:extLst>
          </p:cNvPr>
          <p:cNvSpPr txBox="1"/>
          <p:nvPr/>
        </p:nvSpPr>
        <p:spPr>
          <a:xfrm>
            <a:off x="10701827" y="5635652"/>
            <a:ext cx="1079949" cy="461665"/>
          </a:xfrm>
          <a:prstGeom prst="rect">
            <a:avLst/>
          </a:prstGeom>
          <a:solidFill>
            <a:srgbClr val="EEF5FB"/>
          </a:solidFill>
        </p:spPr>
        <p:txBody>
          <a:bodyPr wrap="square" rtlCol="0">
            <a:spAutoFit/>
          </a:bodyPr>
          <a:lstStyle/>
          <a:p>
            <a:r>
              <a:rPr lang="es-ES" sz="2400" b="1">
                <a:solidFill>
                  <a:srgbClr val="C00000"/>
                </a:solidFill>
              </a:rPr>
              <a:t>pensé</a:t>
            </a:r>
          </a:p>
        </p:txBody>
      </p:sp>
    </p:spTree>
    <p:extLst>
      <p:ext uri="{BB962C8B-B14F-4D97-AF65-F5344CB8AC3E}">
        <p14:creationId xmlns:p14="http://schemas.microsoft.com/office/powerpoint/2010/main" val="10720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P spid="15" grpId="0" animBg="1"/>
      <p:bldP spid="16" grpId="0" animBg="1"/>
      <p:bldP spid="17" grpId="0" animBg="1"/>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r>
                  <a:rPr lang="en-GB" sz="5400" b="1"/>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0F814B6A-D487-FFFC-781A-9F4D22B9D3BF}"/>
              </a:ext>
            </a:extLst>
          </p:cNvPr>
          <p:cNvSpPr txBox="1"/>
          <p:nvPr/>
        </p:nvSpPr>
        <p:spPr>
          <a:xfrm>
            <a:off x="633544" y="1329636"/>
            <a:ext cx="10459844" cy="4282391"/>
          </a:xfrm>
          <a:prstGeom prst="rect">
            <a:avLst/>
          </a:prstGeom>
          <a:noFill/>
        </p:spPr>
        <p:txBody>
          <a:bodyPr wrap="square" rtlCol="0">
            <a:spAutoFit/>
          </a:bodyPr>
          <a:lstStyle/>
          <a:p>
            <a:r>
              <a:rPr lang="en-GB" sz="2400"/>
              <a:t>Unjumble the translations, by writing both Spanish and English sentences.</a:t>
            </a:r>
          </a:p>
          <a:p>
            <a:endParaRPr lang="en-GB" sz="2400"/>
          </a:p>
          <a:p>
            <a:r>
              <a:rPr lang="en-GB" sz="2400"/>
              <a:t>example: Ayer </a:t>
            </a:r>
            <a:r>
              <a:rPr lang="en-GB" sz="2400">
                <a:solidFill>
                  <a:srgbClr val="0070C0"/>
                </a:solidFill>
              </a:rPr>
              <a:t>I ate </a:t>
            </a:r>
            <a:r>
              <a:rPr lang="en-GB" sz="2400" err="1"/>
              <a:t>una</a:t>
            </a:r>
            <a:r>
              <a:rPr lang="en-GB" sz="2400"/>
              <a:t> </a:t>
            </a:r>
            <a:r>
              <a:rPr lang="en-GB" sz="2400">
                <a:solidFill>
                  <a:srgbClr val="0070C0"/>
                </a:solidFill>
              </a:rPr>
              <a:t>salad</a:t>
            </a:r>
            <a:r>
              <a:rPr lang="en-GB" sz="2400"/>
              <a:t>. = Ayer </a:t>
            </a:r>
            <a:r>
              <a:rPr lang="en-GB" sz="2400" err="1"/>
              <a:t>comí</a:t>
            </a:r>
            <a:r>
              <a:rPr lang="en-GB" sz="2400"/>
              <a:t> </a:t>
            </a:r>
            <a:r>
              <a:rPr lang="en-GB" sz="2400" err="1"/>
              <a:t>una</a:t>
            </a:r>
            <a:r>
              <a:rPr lang="en-GB" sz="2400"/>
              <a:t> ensalada. = </a:t>
            </a:r>
            <a:r>
              <a:rPr lang="en-GB" sz="2400">
                <a:solidFill>
                  <a:srgbClr val="0070C0"/>
                </a:solidFill>
              </a:rPr>
              <a:t>Yesterday I ate a salad.</a:t>
            </a:r>
          </a:p>
          <a:p>
            <a:endParaRPr lang="en-GB" sz="2400"/>
          </a:p>
          <a:p>
            <a:pPr marL="457200" indent="-457200">
              <a:lnSpc>
                <a:spcPct val="150000"/>
              </a:lnSpc>
              <a:buAutoNum type="arabicParenR"/>
            </a:pPr>
            <a:r>
              <a:rPr lang="en-GB" sz="2400">
                <a:solidFill>
                  <a:srgbClr val="0070C0"/>
                </a:solidFill>
              </a:rPr>
              <a:t>Last</a:t>
            </a:r>
            <a:r>
              <a:rPr lang="en-GB" sz="2400"/>
              <a:t> </a:t>
            </a:r>
            <a:r>
              <a:rPr lang="en-GB" sz="2400" err="1"/>
              <a:t>sábado</a:t>
            </a:r>
            <a:r>
              <a:rPr lang="en-GB" sz="2400"/>
              <a:t>, </a:t>
            </a:r>
            <a:r>
              <a:rPr lang="en-GB" sz="2400" err="1"/>
              <a:t>fui</a:t>
            </a:r>
            <a:r>
              <a:rPr lang="en-GB" sz="2400"/>
              <a:t> </a:t>
            </a:r>
            <a:r>
              <a:rPr lang="en-GB" sz="2400">
                <a:solidFill>
                  <a:srgbClr val="0070C0"/>
                </a:solidFill>
              </a:rPr>
              <a:t>to the sport centre</a:t>
            </a:r>
            <a:r>
              <a:rPr lang="en-GB" sz="2400"/>
              <a:t>.</a:t>
            </a:r>
          </a:p>
          <a:p>
            <a:pPr marL="457200" indent="-457200">
              <a:lnSpc>
                <a:spcPct val="150000"/>
              </a:lnSpc>
              <a:buAutoNum type="arabicParenR"/>
            </a:pPr>
            <a:endParaRPr lang="en-GB" sz="2400"/>
          </a:p>
          <a:p>
            <a:pPr marL="457200" indent="-457200">
              <a:lnSpc>
                <a:spcPct val="150000"/>
              </a:lnSpc>
              <a:buAutoNum type="arabicParenR"/>
            </a:pPr>
            <a:r>
              <a:rPr lang="en-GB" sz="2400"/>
              <a:t>El </a:t>
            </a:r>
            <a:r>
              <a:rPr lang="en-GB" sz="2400">
                <a:solidFill>
                  <a:srgbClr val="0070C0"/>
                </a:solidFill>
              </a:rPr>
              <a:t>year</a:t>
            </a:r>
            <a:r>
              <a:rPr lang="en-GB" sz="2400"/>
              <a:t> </a:t>
            </a:r>
            <a:r>
              <a:rPr lang="en-GB" sz="2400" err="1"/>
              <a:t>pasado</a:t>
            </a:r>
            <a:r>
              <a:rPr lang="en-GB" sz="2400"/>
              <a:t>, </a:t>
            </a:r>
            <a:r>
              <a:rPr lang="en-GB" sz="2400">
                <a:solidFill>
                  <a:srgbClr val="0070C0"/>
                </a:solidFill>
              </a:rPr>
              <a:t>I visited </a:t>
            </a:r>
            <a:r>
              <a:rPr lang="en-GB" sz="2400"/>
              <a:t>mi </a:t>
            </a:r>
            <a:r>
              <a:rPr lang="en-GB" sz="2400" err="1"/>
              <a:t>tío</a:t>
            </a:r>
            <a:r>
              <a:rPr lang="en-GB" sz="2400"/>
              <a:t> </a:t>
            </a:r>
            <a:r>
              <a:rPr lang="en-GB" sz="2400" err="1"/>
              <a:t>en</a:t>
            </a:r>
            <a:r>
              <a:rPr lang="en-GB" sz="2400"/>
              <a:t> </a:t>
            </a:r>
            <a:r>
              <a:rPr lang="en-GB" sz="2400">
                <a:solidFill>
                  <a:srgbClr val="0070C0"/>
                </a:solidFill>
              </a:rPr>
              <a:t>Spain</a:t>
            </a:r>
            <a:r>
              <a:rPr lang="en-GB" sz="2400"/>
              <a:t>.</a:t>
            </a:r>
          </a:p>
          <a:p>
            <a:pPr marL="457200" indent="-457200">
              <a:lnSpc>
                <a:spcPct val="150000"/>
              </a:lnSpc>
              <a:buAutoNum type="arabicParenR"/>
            </a:pPr>
            <a:endParaRPr lang="en-GB" sz="2400"/>
          </a:p>
          <a:p>
            <a:pPr marL="457200" indent="-457200">
              <a:lnSpc>
                <a:spcPct val="150000"/>
              </a:lnSpc>
              <a:buAutoNum type="arabicParenR"/>
            </a:pPr>
            <a:r>
              <a:rPr lang="en-GB" sz="2400"/>
              <a:t>La </a:t>
            </a:r>
            <a:r>
              <a:rPr lang="en-GB" sz="2400">
                <a:solidFill>
                  <a:srgbClr val="0070C0"/>
                </a:solidFill>
              </a:rPr>
              <a:t>week</a:t>
            </a:r>
            <a:r>
              <a:rPr lang="en-GB" sz="2400"/>
              <a:t> </a:t>
            </a:r>
            <a:r>
              <a:rPr lang="en-GB" sz="2400" err="1"/>
              <a:t>pasada</a:t>
            </a:r>
            <a:r>
              <a:rPr lang="en-GB" sz="2400"/>
              <a:t>, </a:t>
            </a:r>
            <a:r>
              <a:rPr lang="en-GB" sz="2400" err="1"/>
              <a:t>jugué</a:t>
            </a:r>
            <a:r>
              <a:rPr lang="en-GB" sz="2400"/>
              <a:t> </a:t>
            </a:r>
            <a:r>
              <a:rPr lang="en-GB" sz="2400">
                <a:solidFill>
                  <a:srgbClr val="0070C0"/>
                </a:solidFill>
              </a:rPr>
              <a:t>football</a:t>
            </a:r>
            <a:r>
              <a:rPr lang="en-GB" sz="2400"/>
              <a:t> </a:t>
            </a:r>
            <a:r>
              <a:rPr lang="en-GB" sz="2400">
                <a:solidFill>
                  <a:srgbClr val="0070C0"/>
                </a:solidFill>
              </a:rPr>
              <a:t>with my </a:t>
            </a:r>
            <a:r>
              <a:rPr lang="en-GB" sz="2400"/>
              <a:t>amigos.</a:t>
            </a:r>
          </a:p>
        </p:txBody>
      </p:sp>
    </p:spTree>
    <p:extLst>
      <p:ext uri="{BB962C8B-B14F-4D97-AF65-F5344CB8AC3E}">
        <p14:creationId xmlns:p14="http://schemas.microsoft.com/office/powerpoint/2010/main" val="1199527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nvGraphicFramePr>
        <p:xfrm>
          <a:off x="464610" y="235250"/>
          <a:ext cx="11469723" cy="6417883"/>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3477632">
                  <a:extLst>
                    <a:ext uri="{9D8B030D-6E8A-4147-A177-3AD203B41FA5}">
                      <a16:colId xmlns:a16="http://schemas.microsoft.com/office/drawing/2014/main" val="4082402607"/>
                    </a:ext>
                  </a:extLst>
                </a:gridCol>
                <a:gridCol w="3477632">
                  <a:extLst>
                    <a:ext uri="{9D8B030D-6E8A-4147-A177-3AD203B41FA5}">
                      <a16:colId xmlns:a16="http://schemas.microsoft.com/office/drawing/2014/main" val="111939444"/>
                    </a:ext>
                  </a:extLst>
                </a:gridCol>
                <a:gridCol w="3169227">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Speaking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1800">
                          <a:solidFill>
                            <a:schemeClr val="tx1"/>
                          </a:solidFill>
                          <a:effectLst/>
                        </a:rPr>
                        <a:t>WEEK 8</a:t>
                      </a:r>
                      <a:br>
                        <a:rPr lang="en-GB" sz="1800">
                          <a:solidFill>
                            <a:schemeClr val="tx1"/>
                          </a:solidFill>
                          <a:effectLst/>
                        </a:rPr>
                      </a:br>
                      <a:r>
                        <a:rPr lang="en-GB" sz="1800">
                          <a:solidFill>
                            <a:schemeClr val="tx1"/>
                          </a:solidFill>
                          <a:effectLst/>
                        </a:rPr>
                        <a:t>18/12/23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1800">
                          <a:solidFill>
                            <a:schemeClr val="tx1"/>
                          </a:solidFill>
                          <a:effectLst/>
                        </a:rPr>
                        <a:t>School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a:solidFill>
                            <a:schemeClr val="tx1"/>
                          </a:solidFill>
                          <a:effectLst/>
                        </a:rPr>
                        <a:t>Q1 role-play: understanding the tasks and knowing the question words </a:t>
                      </a:r>
                    </a:p>
                    <a:p>
                      <a:pPr>
                        <a:lnSpc>
                          <a:spcPct val="107000"/>
                        </a:lnSpc>
                      </a:pPr>
                      <a:br>
                        <a:rPr lang="en-GB" sz="1800">
                          <a:solidFill>
                            <a:schemeClr val="tx1"/>
                          </a:solidFill>
                          <a:effectLst/>
                        </a:rPr>
                      </a:br>
                      <a:endParaRPr lang="en-GB" sz="1800">
                        <a:solidFill>
                          <a:schemeClr val="tx1"/>
                        </a:solidFill>
                        <a:effectLst/>
                        <a:latin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ES" sz="1800">
                          <a:solidFill>
                            <a:schemeClr val="tx1"/>
                          </a:solidFill>
                          <a:effectLst/>
                        </a:rPr>
                        <a:t>Usted está</a:t>
                      </a:r>
                    </a:p>
                    <a:p>
                      <a:pPr marL="342900" lvl="0" indent="-342900">
                        <a:lnSpc>
                          <a:spcPct val="107000"/>
                        </a:lnSpc>
                        <a:buFont typeface="Wingdings" panose="05000000000000000000" pitchFamily="2" charset="2"/>
                        <a:buChar char=""/>
                      </a:pPr>
                      <a:r>
                        <a:rPr lang="es-ES" sz="1800">
                          <a:solidFill>
                            <a:schemeClr val="tx1"/>
                          </a:solidFill>
                          <a:effectLst/>
                        </a:rPr>
                        <a:t>Usted habla / está hablando</a:t>
                      </a:r>
                    </a:p>
                    <a:p>
                      <a:pPr marL="342900" lvl="0" indent="-342900">
                        <a:lnSpc>
                          <a:spcPct val="107000"/>
                        </a:lnSpc>
                        <a:buFont typeface="Wingdings" panose="05000000000000000000" pitchFamily="2" charset="2"/>
                        <a:buChar char=""/>
                      </a:pPr>
                      <a:r>
                        <a:rPr lang="es-ES" sz="1800">
                          <a:solidFill>
                            <a:schemeClr val="tx1"/>
                          </a:solidFill>
                          <a:effectLst/>
                        </a:rPr>
                        <a:t>(con) quién</a:t>
                      </a:r>
                    </a:p>
                    <a:p>
                      <a:pPr marL="342900" lvl="0" indent="-342900">
                        <a:lnSpc>
                          <a:spcPct val="107000"/>
                        </a:lnSpc>
                        <a:buFont typeface="Wingdings" panose="05000000000000000000" pitchFamily="2" charset="2"/>
                        <a:buChar char=""/>
                      </a:pPr>
                      <a:r>
                        <a:rPr lang="es-ES" sz="1800">
                          <a:solidFill>
                            <a:schemeClr val="tx1"/>
                          </a:solidFill>
                          <a:effectLst/>
                        </a:rPr>
                        <a:t>cuándo / a qué hora</a:t>
                      </a:r>
                    </a:p>
                    <a:p>
                      <a:pPr marL="342900" lvl="0" indent="-342900">
                        <a:lnSpc>
                          <a:spcPct val="107000"/>
                        </a:lnSpc>
                        <a:buFont typeface="Wingdings" panose="05000000000000000000" pitchFamily="2" charset="2"/>
                        <a:buChar char=""/>
                      </a:pPr>
                      <a:r>
                        <a:rPr lang="es-ES" sz="1800">
                          <a:solidFill>
                            <a:schemeClr val="tx1"/>
                          </a:solidFill>
                          <a:effectLst/>
                        </a:rPr>
                        <a:t>cuánto/a/s</a:t>
                      </a:r>
                    </a:p>
                    <a:p>
                      <a:pPr marL="342900" lvl="0" indent="-342900">
                        <a:lnSpc>
                          <a:spcPct val="107000"/>
                        </a:lnSpc>
                        <a:buFont typeface="Wingdings" panose="05000000000000000000" pitchFamily="2" charset="2"/>
                        <a:buChar char=""/>
                      </a:pPr>
                      <a:r>
                        <a:rPr lang="es-ES" sz="1800">
                          <a:solidFill>
                            <a:schemeClr val="tx1"/>
                          </a:solidFill>
                          <a:effectLst/>
                        </a:rPr>
                        <a:t>dónde</a:t>
                      </a:r>
                    </a:p>
                    <a:p>
                      <a:pPr marL="342900" lvl="0" indent="-342900">
                        <a:lnSpc>
                          <a:spcPct val="107000"/>
                        </a:lnSpc>
                        <a:buFont typeface="Wingdings" panose="05000000000000000000" pitchFamily="2" charset="2"/>
                        <a:buChar char=""/>
                      </a:pPr>
                      <a:r>
                        <a:rPr lang="es-ES" sz="1800">
                          <a:solidFill>
                            <a:schemeClr val="tx1"/>
                          </a:solidFill>
                          <a:effectLst/>
                        </a:rPr>
                        <a:t>qué / cuál</a:t>
                      </a:r>
                    </a:p>
                    <a:p>
                      <a:pPr marL="342900" lvl="0" indent="-342900">
                        <a:lnSpc>
                          <a:spcPct val="107000"/>
                        </a:lnSpc>
                        <a:buFont typeface="Wingdings" panose="05000000000000000000" pitchFamily="2" charset="2"/>
                        <a:buChar char=""/>
                      </a:pPr>
                      <a:r>
                        <a:rPr lang="es-ES" sz="1800">
                          <a:solidFill>
                            <a:schemeClr val="tx1"/>
                          </a:solidFill>
                          <a:effectLst/>
                        </a:rPr>
                        <a:t>una opinión</a:t>
                      </a:r>
                    </a:p>
                    <a:p>
                      <a:pPr marL="342900" lvl="0" indent="-342900">
                        <a:lnSpc>
                          <a:spcPct val="107000"/>
                        </a:lnSpc>
                        <a:buFont typeface="Wingdings" panose="05000000000000000000" pitchFamily="2" charset="2"/>
                        <a:buChar char=""/>
                      </a:pPr>
                      <a:r>
                        <a:rPr lang="es-ES" sz="1800">
                          <a:solidFill>
                            <a:schemeClr val="tx1"/>
                          </a:solidFill>
                          <a:effectLst/>
                        </a:rPr>
                        <a:t>una razón</a:t>
                      </a:r>
                    </a:p>
                    <a:p>
                      <a:pPr marL="342900" lvl="0" indent="-342900">
                        <a:lnSpc>
                          <a:spcPct val="107000"/>
                        </a:lnSpc>
                        <a:buFont typeface="Wingdings" panose="05000000000000000000" pitchFamily="2" charset="2"/>
                        <a:buChar char=""/>
                      </a:pPr>
                      <a:r>
                        <a:rPr lang="es-ES" sz="1800">
                          <a:solidFill>
                            <a:schemeClr val="tx1"/>
                          </a:solidFill>
                          <a:effectLst/>
                        </a:rPr>
                        <a:t>una ventaja / desventaja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1800">
                          <a:solidFill>
                            <a:schemeClr val="tx1"/>
                          </a:solidFill>
                          <a:effectLst/>
                        </a:rPr>
                        <a:t>School and future studies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a:solidFill>
                            <a:schemeClr val="tx1"/>
                          </a:solidFill>
                          <a:effectLst/>
                        </a:rPr>
                        <a:t>Q3 general conversation: producing contrasting opinions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ES" sz="1800">
                          <a:solidFill>
                            <a:schemeClr val="tx1"/>
                          </a:solidFill>
                          <a:effectLst/>
                        </a:rPr>
                        <a:t>pero</a:t>
                      </a:r>
                    </a:p>
                    <a:p>
                      <a:pPr marL="342900" lvl="0" indent="-342900">
                        <a:lnSpc>
                          <a:spcPct val="107000"/>
                        </a:lnSpc>
                        <a:buFont typeface="Wingdings" panose="05000000000000000000" pitchFamily="2" charset="2"/>
                        <a:buChar char=""/>
                      </a:pPr>
                      <a:r>
                        <a:rPr lang="es-ES" sz="1800">
                          <a:solidFill>
                            <a:schemeClr val="tx1"/>
                          </a:solidFill>
                          <a:effectLst/>
                        </a:rPr>
                        <a:t>sin embargo</a:t>
                      </a:r>
                    </a:p>
                    <a:p>
                      <a:pPr marL="342900" lvl="0" indent="-342900">
                        <a:lnSpc>
                          <a:spcPct val="107000"/>
                        </a:lnSpc>
                        <a:buFont typeface="Wingdings" panose="05000000000000000000" pitchFamily="2" charset="2"/>
                        <a:buChar char=""/>
                      </a:pPr>
                      <a:r>
                        <a:rPr lang="es-ES" sz="1800">
                          <a:solidFill>
                            <a:schemeClr val="tx1"/>
                          </a:solidFill>
                          <a:effectLst/>
                        </a:rPr>
                        <a:t>no obstante</a:t>
                      </a:r>
                    </a:p>
                    <a:p>
                      <a:pPr marL="342900" lvl="0" indent="-342900">
                        <a:lnSpc>
                          <a:spcPct val="107000"/>
                        </a:lnSpc>
                        <a:buFont typeface="Wingdings" panose="05000000000000000000" pitchFamily="2" charset="2"/>
                        <a:buChar char=""/>
                      </a:pPr>
                      <a:r>
                        <a:rPr lang="es-ES" sz="1800">
                          <a:solidFill>
                            <a:schemeClr val="tx1"/>
                          </a:solidFill>
                          <a:effectLst/>
                        </a:rPr>
                        <a:t>por un lado</a:t>
                      </a:r>
                    </a:p>
                    <a:p>
                      <a:pPr marL="342900" lvl="0" indent="-342900">
                        <a:lnSpc>
                          <a:spcPct val="107000"/>
                        </a:lnSpc>
                        <a:buFont typeface="Wingdings" panose="05000000000000000000" pitchFamily="2" charset="2"/>
                        <a:buChar char=""/>
                      </a:pPr>
                      <a:r>
                        <a:rPr lang="es-ES" sz="1800">
                          <a:solidFill>
                            <a:schemeClr val="tx1"/>
                          </a:solidFill>
                          <a:effectLst/>
                        </a:rPr>
                        <a:t>por otro lado </a:t>
                      </a:r>
                    </a:p>
                    <a:p>
                      <a:pPr marL="342900" lvl="0" indent="-342900">
                        <a:lnSpc>
                          <a:spcPct val="107000"/>
                        </a:lnSpc>
                        <a:buFont typeface="Wingdings" panose="05000000000000000000" pitchFamily="2" charset="2"/>
                        <a:buChar char=""/>
                      </a:pPr>
                      <a:r>
                        <a:rPr lang="es-ES" sz="1800">
                          <a:solidFill>
                            <a:schemeClr val="tx1"/>
                          </a:solidFill>
                          <a:effectLst/>
                        </a:rPr>
                        <a:t>a mi hermana le gusta</a:t>
                      </a:r>
                    </a:p>
                    <a:p>
                      <a:pPr marL="342900" lvl="0" indent="-342900">
                        <a:lnSpc>
                          <a:spcPct val="107000"/>
                        </a:lnSpc>
                        <a:buFont typeface="Wingdings" panose="05000000000000000000" pitchFamily="2" charset="2"/>
                        <a:buChar char=""/>
                      </a:pPr>
                      <a:r>
                        <a:rPr lang="es-ES" sz="1800">
                          <a:solidFill>
                            <a:schemeClr val="tx1"/>
                          </a:solidFill>
                          <a:effectLst/>
                        </a:rPr>
                        <a:t>a mi hermano le encanta</a:t>
                      </a:r>
                    </a:p>
                    <a:p>
                      <a:pPr marL="342900" lvl="0" indent="-342900">
                        <a:lnSpc>
                          <a:spcPct val="107000"/>
                        </a:lnSpc>
                        <a:buFont typeface="Wingdings" panose="05000000000000000000" pitchFamily="2" charset="2"/>
                        <a:buChar char=""/>
                      </a:pPr>
                      <a:r>
                        <a:rPr lang="es-ES" sz="1800">
                          <a:solidFill>
                            <a:schemeClr val="tx1"/>
                          </a:solidFill>
                          <a:effectLst/>
                        </a:rPr>
                        <a:t>a mi amigo no le gusta</a:t>
                      </a:r>
                    </a:p>
                    <a:p>
                      <a:pPr marL="342900" lvl="0" indent="-342900">
                        <a:lnSpc>
                          <a:spcPct val="107000"/>
                        </a:lnSpc>
                        <a:buFont typeface="Wingdings" panose="05000000000000000000" pitchFamily="2" charset="2"/>
                        <a:buChar char=""/>
                      </a:pPr>
                      <a:r>
                        <a:rPr lang="es-ES" sz="1800">
                          <a:solidFill>
                            <a:schemeClr val="tx1"/>
                          </a:solidFill>
                          <a:effectLst/>
                        </a:rPr>
                        <a:t>piensa que</a:t>
                      </a:r>
                    </a:p>
                    <a:p>
                      <a:pPr marL="342900" lvl="0" indent="-342900">
                        <a:lnSpc>
                          <a:spcPct val="107000"/>
                        </a:lnSpc>
                        <a:buFont typeface="Wingdings" panose="05000000000000000000" pitchFamily="2" charset="2"/>
                        <a:buChar char=""/>
                      </a:pPr>
                      <a:r>
                        <a:rPr lang="es-ES" sz="1800">
                          <a:solidFill>
                            <a:schemeClr val="tx1"/>
                          </a:solidFill>
                          <a:effectLst/>
                        </a:rPr>
                        <a:t>cree que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4005761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give a variety of relevant justified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Q4 90-word</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117304" y="2930097"/>
            <a:ext cx="9064796"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Match the missing word to the correct gap.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interesante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 deliciosa - </a:t>
            </a:r>
            <a:r>
              <a:rPr kumimoji="0" lang="fr-FR" sz="2400" b="1" i="0" u="none" strike="noStrike" kern="1200" cap="none" spc="0" normalizeH="0" baseline="0" noProof="0" err="1">
                <a:ln>
                  <a:noFill/>
                </a:ln>
                <a:solidFill>
                  <a:prstClr val="black"/>
                </a:solidFill>
                <a:effectLst/>
                <a:uLnTx/>
                <a:uFillTx/>
                <a:latin typeface="Calibri" panose="020F0502020204030204"/>
                <a:ea typeface="+mn-ea"/>
                <a:cs typeface="+mn-cs"/>
              </a:rPr>
              <a:t>divertido</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prstClr val="black"/>
                </a:solidFill>
                <a:effectLst/>
                <a:uLnTx/>
                <a:uFillTx/>
                <a:latin typeface="Calibri" panose="020F0502020204030204"/>
                <a:ea typeface="+mn-ea"/>
                <a:cs typeface="+mn-cs"/>
              </a:rPr>
              <a:t>calor</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prstClr val="black"/>
                </a:solidFill>
                <a:effectLst/>
                <a:uLnTx/>
                <a:uFillTx/>
                <a:latin typeface="Calibri" panose="020F0502020204030204"/>
                <a:ea typeface="+mn-ea"/>
                <a:cs typeface="+mn-cs"/>
              </a:rPr>
              <a:t>frío</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gusta</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Me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gusta</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ir</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 España porque es </a:t>
            </a:r>
            <a:r>
              <a:rPr kumimoji="0" lang="fr-LU" sz="2400" b="1" i="0" u="sng" strike="noStrike" kern="1200" cap="none" spc="0" normalizeH="0" baseline="0" noProof="0" err="1">
                <a:ln>
                  <a:noFill/>
                </a:ln>
                <a:solidFill>
                  <a:prstClr val="black"/>
                </a:solidFill>
                <a:effectLst/>
                <a:uLnTx/>
                <a:uFillTx/>
                <a:latin typeface="Calibri" panose="020F0502020204030204"/>
                <a:ea typeface="+mn-ea"/>
                <a:cs typeface="+mn-cs"/>
              </a:rPr>
              <a:t>interesante</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mi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opinión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el</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clima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es bueno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porque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hace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Diría</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que ________ ver la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tele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durante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las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vacaciones</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No me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gusta</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el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tiempo</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Llueve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y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hace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Me encanta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comer</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en un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restaurante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español</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porque la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comida</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es 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Pienso</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que el camping es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muy</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___________.</a:t>
            </a:r>
          </a:p>
        </p:txBody>
      </p:sp>
      <p:sp>
        <p:nvSpPr>
          <p:cNvPr id="14" name="Rectangle 13">
            <a:extLst>
              <a:ext uri="{FF2B5EF4-FFF2-40B4-BE49-F238E27FC236}">
                <a16:creationId xmlns:a16="http://schemas.microsoft.com/office/drawing/2014/main" id="{9F5ABBA5-B272-C5D7-9397-9B2E6A622279}"/>
              </a:ext>
            </a:extLst>
          </p:cNvPr>
          <p:cNvSpPr/>
          <p:nvPr/>
        </p:nvSpPr>
        <p:spPr>
          <a:xfrm>
            <a:off x="9296400" y="2930097"/>
            <a:ext cx="2778295"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 the different ways to express opinions used in the 5 sentences.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7" name="Date Placeholder 1">
            <a:extLst>
              <a:ext uri="{FF2B5EF4-FFF2-40B4-BE49-F238E27FC236}">
                <a16:creationId xmlns:a16="http://schemas.microsoft.com/office/drawing/2014/main" id="{5FB94FDF-1D9B-3D60-D6AE-DEAE43B4794C}"/>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0"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4 de marzo de 2024</a:t>
            </a:fld>
            <a:endParaRPr kumimoji="0" lang="en-GB" sz="28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15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A3C205-ED2F-419E-272C-D958B73B0B28}"/>
              </a:ext>
            </a:extLst>
          </p:cNvPr>
          <p:cNvSpPr/>
          <p:nvPr/>
        </p:nvSpPr>
        <p:spPr>
          <a:xfrm>
            <a:off x="117304" y="2930097"/>
            <a:ext cx="9064796"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Match the missing word to the correct gap.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400" b="1" i="0" u="none" strike="noStrike" kern="1200" cap="none" spc="0" normalizeH="0" baseline="0" noProof="0">
                <a:ln>
                  <a:noFill/>
                </a:ln>
                <a:solidFill>
                  <a:prstClr val="black"/>
                </a:solidFill>
                <a:effectLst/>
                <a:uLnTx/>
                <a:uFillTx/>
                <a:latin typeface="Calibri" panose="020F0502020204030204"/>
                <a:ea typeface="+mn-ea"/>
                <a:cs typeface="+mn-cs"/>
              </a:rPr>
              <a:t>interesante - deliciosa - divertido- calor- frío – me gusta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es-US"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US" sz="2400" b="0" i="0" u="none" strike="noStrike" kern="1200" cap="none" spc="0" normalizeH="0" baseline="0" noProof="0">
                <a:ln>
                  <a:noFill/>
                </a:ln>
                <a:solidFill>
                  <a:prstClr val="black"/>
                </a:solidFill>
                <a:effectLst/>
                <a:uLnTx/>
                <a:uFillTx/>
                <a:latin typeface="Calibri" panose="020F0502020204030204"/>
                <a:ea typeface="+mn-ea"/>
                <a:cs typeface="+mn-cs"/>
              </a:rPr>
              <a:t>Me gusta ir a España porque es </a:t>
            </a:r>
            <a:r>
              <a:rPr kumimoji="0" lang="es-US" sz="2400" b="1" i="0" u="sng" strike="noStrike" kern="1200" cap="none" spc="0" normalizeH="0" baseline="0" noProof="0">
                <a:ln>
                  <a:noFill/>
                </a:ln>
                <a:solidFill>
                  <a:prstClr val="black"/>
                </a:solidFill>
                <a:effectLst/>
                <a:uLnTx/>
                <a:uFillTx/>
                <a:latin typeface="Calibri" panose="020F0502020204030204"/>
                <a:ea typeface="+mn-ea"/>
                <a:cs typeface="+mn-cs"/>
              </a:rPr>
              <a:t>interesante</a:t>
            </a:r>
            <a:r>
              <a:rPr kumimoji="0" lang="es-US"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US" sz="2400" b="0" i="0" u="none" strike="noStrike" kern="1200" cap="none" spc="0" normalizeH="0" baseline="0" noProof="0">
                <a:ln>
                  <a:noFill/>
                </a:ln>
                <a:solidFill>
                  <a:prstClr val="black"/>
                </a:solidFill>
                <a:effectLst/>
                <a:uLnTx/>
                <a:uFillTx/>
                <a:latin typeface="Calibri" panose="020F0502020204030204"/>
                <a:ea typeface="+mn-ea"/>
                <a:cs typeface="+mn-cs"/>
              </a:rPr>
              <a:t>En mi opinión el clima es bueno porque hace 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US" sz="2400" b="0" i="0" u="none" strike="noStrike" kern="1200" cap="none" spc="0" normalizeH="0" baseline="0" noProof="0">
                <a:ln>
                  <a:noFill/>
                </a:ln>
                <a:solidFill>
                  <a:prstClr val="black"/>
                </a:solidFill>
                <a:effectLst/>
                <a:uLnTx/>
                <a:uFillTx/>
                <a:latin typeface="Calibri" panose="020F0502020204030204"/>
                <a:ea typeface="+mn-ea"/>
                <a:cs typeface="+mn-cs"/>
              </a:rPr>
              <a:t>Diría que ________ ver la tele durante las vacaciones.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US" sz="2400" b="0" i="0" u="none" strike="noStrike" kern="1200" cap="none" spc="0" normalizeH="0" baseline="0" noProof="0">
                <a:ln>
                  <a:noFill/>
                </a:ln>
                <a:solidFill>
                  <a:prstClr val="black"/>
                </a:solidFill>
                <a:effectLst/>
                <a:uLnTx/>
                <a:uFillTx/>
                <a:latin typeface="Calibri" panose="020F0502020204030204"/>
                <a:ea typeface="+mn-ea"/>
                <a:cs typeface="+mn-cs"/>
              </a:rPr>
              <a:t>No me gusta el tiempo. Llueve y hace 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US" sz="2400" b="0" i="0" u="none" strike="noStrike" kern="1200" cap="none" spc="0" normalizeH="0" baseline="0" noProof="0">
                <a:ln>
                  <a:noFill/>
                </a:ln>
                <a:solidFill>
                  <a:prstClr val="black"/>
                </a:solidFill>
                <a:effectLst/>
                <a:uLnTx/>
                <a:uFillTx/>
                <a:latin typeface="Calibri" panose="020F0502020204030204"/>
                <a:ea typeface="+mn-ea"/>
                <a:cs typeface="+mn-cs"/>
              </a:rPr>
              <a:t>Me encanta comer en un restaurante español porque la comida es 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US" sz="2400" b="0" i="0" u="none" strike="noStrike" kern="1200" cap="none" spc="0" normalizeH="0" baseline="0" noProof="0">
                <a:ln>
                  <a:noFill/>
                </a:ln>
                <a:solidFill>
                  <a:prstClr val="black"/>
                </a:solidFill>
                <a:effectLst/>
                <a:uLnTx/>
                <a:uFillTx/>
                <a:latin typeface="Calibri" panose="020F0502020204030204"/>
                <a:ea typeface="+mn-ea"/>
                <a:cs typeface="+mn-cs"/>
              </a:rPr>
              <a:t>Pienso que el camping es muy ___________.</a:t>
            </a:r>
          </a:p>
        </p:txBody>
      </p:sp>
      <p:sp>
        <p:nvSpPr>
          <p:cNvPr id="6" name="Rectangle 5">
            <a:extLst>
              <a:ext uri="{FF2B5EF4-FFF2-40B4-BE49-F238E27FC236}">
                <a16:creationId xmlns:a16="http://schemas.microsoft.com/office/drawing/2014/main" id="{57EE69F7-24DD-50EA-4AE3-E6655D61F0C8}"/>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give a variety of relevant justified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Q4 90-word</a:t>
            </a:r>
          </a:p>
        </p:txBody>
      </p:sp>
      <p:sp>
        <p:nvSpPr>
          <p:cNvPr id="22" name="Rectangle 21">
            <a:extLst>
              <a:ext uri="{FF2B5EF4-FFF2-40B4-BE49-F238E27FC236}">
                <a16:creationId xmlns:a16="http://schemas.microsoft.com/office/drawing/2014/main" id="{39D0A842-A1CE-828F-BBD1-53EBEFFD9D49}"/>
              </a:ext>
            </a:extLst>
          </p:cNvPr>
          <p:cNvSpPr/>
          <p:nvPr/>
        </p:nvSpPr>
        <p:spPr>
          <a:xfrm>
            <a:off x="9593702" y="2930097"/>
            <a:ext cx="2480993"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 the different ways to express opinions used in the 5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2" name="TextBox 1">
            <a:extLst>
              <a:ext uri="{FF2B5EF4-FFF2-40B4-BE49-F238E27FC236}">
                <a16:creationId xmlns:a16="http://schemas.microsoft.com/office/drawing/2014/main" id="{BA863289-2B7F-8D93-7315-C36AC2235ADE}"/>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3" name="TextBox 2">
            <a:extLst>
              <a:ext uri="{FF2B5EF4-FFF2-40B4-BE49-F238E27FC236}">
                <a16:creationId xmlns:a16="http://schemas.microsoft.com/office/drawing/2014/main" id="{AFBF6FE5-97F5-4C97-C07F-EA819DEE0EB3}"/>
              </a:ext>
            </a:extLst>
          </p:cNvPr>
          <p:cNvSpPr txBox="1"/>
          <p:nvPr/>
        </p:nvSpPr>
        <p:spPr>
          <a:xfrm>
            <a:off x="6521781" y="4429158"/>
            <a:ext cx="4500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calor</a:t>
            </a:r>
          </a:p>
        </p:txBody>
      </p:sp>
      <p:sp>
        <p:nvSpPr>
          <p:cNvPr id="7" name="TextBox 6">
            <a:extLst>
              <a:ext uri="{FF2B5EF4-FFF2-40B4-BE49-F238E27FC236}">
                <a16:creationId xmlns:a16="http://schemas.microsoft.com/office/drawing/2014/main" id="{538E814C-41D6-D585-D7E1-1175C3869735}"/>
              </a:ext>
            </a:extLst>
          </p:cNvPr>
          <p:cNvSpPr txBox="1"/>
          <p:nvPr/>
        </p:nvSpPr>
        <p:spPr>
          <a:xfrm>
            <a:off x="1858135" y="4800016"/>
            <a:ext cx="3360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me gusta</a:t>
            </a:r>
          </a:p>
        </p:txBody>
      </p:sp>
      <p:sp>
        <p:nvSpPr>
          <p:cNvPr id="9" name="TextBox 8">
            <a:extLst>
              <a:ext uri="{FF2B5EF4-FFF2-40B4-BE49-F238E27FC236}">
                <a16:creationId xmlns:a16="http://schemas.microsoft.com/office/drawing/2014/main" id="{F8259879-8440-AEE8-380C-68F968FBC76E}"/>
              </a:ext>
            </a:extLst>
          </p:cNvPr>
          <p:cNvSpPr txBox="1"/>
          <p:nvPr/>
        </p:nvSpPr>
        <p:spPr>
          <a:xfrm>
            <a:off x="5471944" y="5156715"/>
            <a:ext cx="2619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frío</a:t>
            </a:r>
          </a:p>
        </p:txBody>
      </p:sp>
      <p:sp>
        <p:nvSpPr>
          <p:cNvPr id="10" name="TextBox 9">
            <a:extLst>
              <a:ext uri="{FF2B5EF4-FFF2-40B4-BE49-F238E27FC236}">
                <a16:creationId xmlns:a16="http://schemas.microsoft.com/office/drawing/2014/main" id="{BDBFB24B-16CF-D408-4A47-D9F5A07E3812}"/>
              </a:ext>
            </a:extLst>
          </p:cNvPr>
          <p:cNvSpPr txBox="1"/>
          <p:nvPr/>
        </p:nvSpPr>
        <p:spPr>
          <a:xfrm>
            <a:off x="964749" y="5918407"/>
            <a:ext cx="3160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deliciosa</a:t>
            </a:r>
          </a:p>
        </p:txBody>
      </p:sp>
      <p:sp>
        <p:nvSpPr>
          <p:cNvPr id="11" name="TextBox 10">
            <a:extLst>
              <a:ext uri="{FF2B5EF4-FFF2-40B4-BE49-F238E27FC236}">
                <a16:creationId xmlns:a16="http://schemas.microsoft.com/office/drawing/2014/main" id="{E2CD27C6-78AB-63E9-41C1-57A4DE380BD9}"/>
              </a:ext>
            </a:extLst>
          </p:cNvPr>
          <p:cNvSpPr txBox="1"/>
          <p:nvPr/>
        </p:nvSpPr>
        <p:spPr>
          <a:xfrm>
            <a:off x="4491155" y="6211188"/>
            <a:ext cx="4061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C00000"/>
                </a:solidFill>
                <a:effectLst/>
                <a:uLnTx/>
                <a:uFillTx/>
                <a:latin typeface="Calibri" panose="020F0502020204030204"/>
                <a:ea typeface="+mn-ea"/>
                <a:cs typeface="+mn-cs"/>
              </a:rPr>
              <a:t>divertido</a:t>
            </a:r>
          </a:p>
        </p:txBody>
      </p:sp>
      <p:sp>
        <p:nvSpPr>
          <p:cNvPr id="21" name="TextBox 20">
            <a:extLst>
              <a:ext uri="{FF2B5EF4-FFF2-40B4-BE49-F238E27FC236}">
                <a16:creationId xmlns:a16="http://schemas.microsoft.com/office/drawing/2014/main" id="{EED8DFD0-1D03-71A2-923A-BCC03418275E}"/>
              </a:ext>
            </a:extLst>
          </p:cNvPr>
          <p:cNvSpPr txBox="1"/>
          <p:nvPr/>
        </p:nvSpPr>
        <p:spPr>
          <a:xfrm>
            <a:off x="9548467" y="4811739"/>
            <a:ext cx="1749596" cy="1631216"/>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a:ln>
                  <a:noFill/>
                </a:ln>
                <a:solidFill>
                  <a:srgbClr val="C00000"/>
                </a:solidFill>
                <a:effectLst/>
                <a:uLnTx/>
                <a:uFillTx/>
                <a:latin typeface="Calibri" panose="020F0502020204030204"/>
                <a:ea typeface="+mn-ea"/>
                <a:cs typeface="+mn-cs"/>
              </a:rPr>
              <a:t>En mi opinión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a:ln>
                  <a:noFill/>
                </a:ln>
                <a:solidFill>
                  <a:srgbClr val="C00000"/>
                </a:solidFill>
                <a:effectLst/>
                <a:uLnTx/>
                <a:uFillTx/>
                <a:latin typeface="Calibri" panose="020F0502020204030204"/>
                <a:ea typeface="+mn-ea"/>
                <a:cs typeface="+mn-cs"/>
              </a:rPr>
              <a:t>Diría 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a:ln>
                  <a:noFill/>
                </a:ln>
                <a:solidFill>
                  <a:srgbClr val="C00000"/>
                </a:solidFill>
                <a:effectLst/>
                <a:uLnTx/>
                <a:uFillTx/>
                <a:latin typeface="Calibri" panose="020F0502020204030204"/>
                <a:ea typeface="+mn-ea"/>
                <a:cs typeface="+mn-cs"/>
              </a:rPr>
              <a:t>No me gusta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a:ln>
                  <a:noFill/>
                </a:ln>
                <a:solidFill>
                  <a:srgbClr val="C00000"/>
                </a:solidFill>
                <a:effectLst/>
                <a:uLnTx/>
                <a:uFillTx/>
                <a:latin typeface="Calibri" panose="020F0502020204030204"/>
                <a:ea typeface="+mn-ea"/>
                <a:cs typeface="+mn-cs"/>
              </a:rPr>
              <a:t>Me encanta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a:ln>
                  <a:noFill/>
                </a:ln>
                <a:solidFill>
                  <a:srgbClr val="C00000"/>
                </a:solidFill>
                <a:effectLst/>
                <a:uLnTx/>
                <a:uFillTx/>
                <a:latin typeface="Calibri" panose="020F0502020204030204"/>
                <a:ea typeface="+mn-ea"/>
                <a:cs typeface="+mn-cs"/>
              </a:rPr>
              <a:t>Pienso que </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7673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21"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noProof="1">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81362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4800" b="1" i="0" u="none" strike="noStrike" kern="1200" cap="none" spc="0" normalizeH="0" baseline="0" noProof="1">
                  <a:ln>
                    <a:noFill/>
                  </a:ln>
                  <a:solidFill>
                    <a:prstClr val="black"/>
                  </a:solidFill>
                  <a:effectLst/>
                  <a:uLnTx/>
                  <a:uFillTx/>
                  <a:latin typeface="Calibri" panose="020F0502020204030204"/>
                  <a:ea typeface="+mn-ea"/>
                  <a:cs typeface="+mn-cs"/>
                </a:rPr>
                <a:t>Vocabulary – 40-word question</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90115" y="989860"/>
            <a:ext cx="5086735" cy="361167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318655" y="1030301"/>
            <a:ext cx="5046889" cy="35712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1"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Instructions – common phrases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Estás…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de vacaciones	</a:t>
            </a:r>
            <a:r>
              <a:rPr kumimoji="0" lang="es-PE"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on holiday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Escribes …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 are writing…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una carta            </a:t>
            </a:r>
            <a:r>
              <a:rPr kumimoji="0" lang="es-PE"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 letter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a tu amigo español</a:t>
            </a:r>
            <a:r>
              <a:rPr kumimoji="0" lang="es-PE"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to your Spanish friend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mn-ea"/>
                <a:cs typeface="Calibri" panose="020F0502020204030204" pitchFamily="34" charset="0"/>
              </a:rPr>
              <a:t>un blog</a:t>
            </a:r>
            <a:r>
              <a:rPr kumimoji="0" lang="es-PE"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 blog</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Sobre …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about…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vida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your life</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tiempo libre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free time</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salud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health</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instituto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school</a:t>
            </a:r>
          </a:p>
        </p:txBody>
      </p:sp>
      <p:sp>
        <p:nvSpPr>
          <p:cNvPr id="22" name="Rectangle: Rounded Corners 21">
            <a:extLst>
              <a:ext uri="{FF2B5EF4-FFF2-40B4-BE49-F238E27FC236}">
                <a16:creationId xmlns:a16="http://schemas.microsoft.com/office/drawing/2014/main" id="{186E6DC7-E2BC-9E26-E6DC-885B5007C561}"/>
              </a:ext>
            </a:extLst>
          </p:cNvPr>
          <p:cNvSpPr/>
          <p:nvPr/>
        </p:nvSpPr>
        <p:spPr>
          <a:xfrm>
            <a:off x="5405390" y="1010732"/>
            <a:ext cx="6540839" cy="338077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E8B2926-821A-496F-1921-551718BA93E4}"/>
              </a:ext>
            </a:extLst>
          </p:cNvPr>
          <p:cNvSpPr txBox="1"/>
          <p:nvPr/>
        </p:nvSpPr>
        <p:spPr>
          <a:xfrm>
            <a:off x="5405391" y="1009581"/>
            <a:ext cx="6477724" cy="344190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1"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Bullet points – common phrases/nouns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el tiempo/el clima</a:t>
            </a:r>
            <a:r>
              <a:rPr kumimoji="0" lang="es-PE"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weather</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los profesores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teachers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las redes sociales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social networks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las asignaturas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school subjects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los edificios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buildings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la comida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food</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deporte favorito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favourite sport</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 desayuno típico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typical breakfast</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tus actividades de vacaciones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holiday activities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600" b="0" i="0" u="none" strike="noStrike" kern="1200" cap="none" spc="0" normalizeH="0" baseline="0" noProof="1">
                <a:ln>
                  <a:noFill/>
                </a:ln>
                <a:solidFill>
                  <a:prstClr val="black"/>
                </a:solidFill>
                <a:effectLst/>
                <a:uLnTx/>
                <a:uFillTx/>
                <a:latin typeface="Calibri" panose="020F0502020204030204"/>
                <a:ea typeface="+mn-ea"/>
                <a:cs typeface="+mn-cs"/>
              </a:rPr>
              <a:t>las instalaciones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facilities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a:ea typeface="+mn-ea"/>
                <a:cs typeface="+mn-cs"/>
              </a:rPr>
              <a:t>tus notas			</a:t>
            </a:r>
            <a:r>
              <a:rPr kumimoji="0" lang="es-PE"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grades</a:t>
            </a:r>
            <a:endParaRPr kumimoji="0" lang="es-PE"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BF0272E3-FFBB-FF84-D951-D86FAE72E4B3}"/>
              </a:ext>
            </a:extLst>
          </p:cNvPr>
          <p:cNvSpPr/>
          <p:nvPr/>
        </p:nvSpPr>
        <p:spPr>
          <a:xfrm>
            <a:off x="88426" y="4677210"/>
            <a:ext cx="10897842" cy="211714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EC502B2-FB9F-260F-A568-9B6D57313199}"/>
              </a:ext>
            </a:extLst>
          </p:cNvPr>
          <p:cNvSpPr txBox="1"/>
          <p:nvPr/>
        </p:nvSpPr>
        <p:spPr>
          <a:xfrm>
            <a:off x="190115" y="4703257"/>
            <a:ext cx="10836000" cy="2585323"/>
          </a:xfrm>
          <a:prstGeom prst="rect">
            <a:avLst/>
          </a:prstGeom>
          <a:noFill/>
          <a:ln>
            <a:noFill/>
          </a:ln>
        </p:spPr>
        <p:txBody>
          <a:bodyPr wrap="square" numCol="2">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PE"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structures to use for the 40-word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el/la/los/las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7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encanta(n) el/la/los/las  </a:t>
            </a:r>
            <a:r>
              <a:rPr kumimoji="0" lang="es-PE" sz="17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love (the)</a:t>
            </a:r>
            <a:endPar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7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 me gusta(n) el/la/los/las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do not like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odio el/la/los/las.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hate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s-PE"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think that </a:t>
            </a:r>
            <a:r>
              <a:rPr kumimoji="0" lang="es-PE" sz="1800" b="1"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it 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porque </a:t>
            </a:r>
            <a:r>
              <a:rPr kumimoji="0" lang="es-PE"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a:t>
            </a:r>
            <a:r>
              <a:rPr kumimoji="0" lang="es-PE"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 </a:t>
            </a:r>
            <a:r>
              <a:rPr kumimoji="0" lang="es-PE" sz="18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interesante(s)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interesting </a:t>
            </a: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genial(es)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great</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divertido/a(s)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fun</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terrible(s)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terrible</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horrible(s)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horrible</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aburrido/a(s)	</a:t>
            </a:r>
            <a:r>
              <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boring </a:t>
            </a: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PE"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PE"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EA56565-8148-FABA-E45C-03E41C04841D}"/>
              </a:ext>
            </a:extLst>
          </p:cNvPr>
          <p:cNvSpPr txBox="1"/>
          <p:nvPr/>
        </p:nvSpPr>
        <p:spPr>
          <a:xfrm>
            <a:off x="8959594" y="4839215"/>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4000" b="0" i="0" u="none" strike="noStrike" kern="1200" cap="none" spc="0" normalizeH="0" baseline="0" noProof="1">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PE"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DE6BC06-A73C-841C-1465-14D3A573CB00}"/>
              </a:ext>
            </a:extLst>
          </p:cNvPr>
          <p:cNvSpPr txBox="1"/>
          <p:nvPr/>
        </p:nvSpPr>
        <p:spPr>
          <a:xfrm>
            <a:off x="8979052" y="5760234"/>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4000" b="0" i="0" u="none" strike="noStrike" kern="1200" cap="none" spc="0" normalizeH="0" baseline="0" noProof="1">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PE"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F7139B3F-C1A1-1452-6FC7-D8C2AAA1D373}"/>
              </a:ext>
            </a:extLst>
          </p:cNvPr>
          <p:cNvCxnSpPr>
            <a:cxnSpLocks/>
          </p:cNvCxnSpPr>
          <p:nvPr/>
        </p:nvCxnSpPr>
        <p:spPr>
          <a:xfrm>
            <a:off x="88426" y="5607782"/>
            <a:ext cx="10897842"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27B5A20C-5C4A-ABCB-B0BA-617A5E3A0D14}"/>
              </a:ext>
            </a:extLst>
          </p:cNvPr>
          <p:cNvSpPr/>
          <p:nvPr/>
        </p:nvSpPr>
        <p:spPr>
          <a:xfrm>
            <a:off x="88426" y="6182356"/>
            <a:ext cx="4831917" cy="612000"/>
          </a:xfrm>
          <a:prstGeom prst="roundRect">
            <a:avLst/>
          </a:prstGeom>
          <a:noFill/>
          <a:ln w="127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968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3" name="TextBox 22">
            <a:extLst>
              <a:ext uri="{FF2B5EF4-FFF2-40B4-BE49-F238E27FC236}">
                <a16:creationId xmlns:a16="http://schemas.microsoft.com/office/drawing/2014/main" id="{105F6384-B357-79DC-229D-2258731DA97E}"/>
              </a:ext>
            </a:extLst>
          </p:cNvPr>
          <p:cNvSpPr txBox="1"/>
          <p:nvPr/>
        </p:nvSpPr>
        <p:spPr>
          <a:xfrm>
            <a:off x="3453202" y="838893"/>
            <a:ext cx="297045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tiempo</a:t>
            </a: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MX"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profesores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redes sociales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asignaturas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edificios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comida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deportes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desayuno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mn-ea"/>
                <a:cs typeface="+mn-cs"/>
              </a:rPr>
              <a:t>actividades de vacaciones		</a:t>
            </a: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a:t>1</a:t>
                      </a:r>
                    </a:p>
                  </a:txBody>
                  <a:tcPr/>
                </a:tc>
                <a:tc>
                  <a:txBody>
                    <a:bodyPr/>
                    <a:lstStyle/>
                    <a:p>
                      <a:pPr algn="ctr"/>
                      <a:r>
                        <a:rPr lang="en-GB" sz="2800" b="1"/>
                        <a:t>2</a:t>
                      </a:r>
                    </a:p>
                  </a:txBody>
                  <a:tcPr/>
                </a:tc>
                <a:tc>
                  <a:txBody>
                    <a:bodyPr/>
                    <a:lstStyle/>
                    <a:p>
                      <a:pPr algn="ctr"/>
                      <a:r>
                        <a:rPr lang="en-GB" sz="2800" b="1"/>
                        <a:t>3</a:t>
                      </a:r>
                    </a:p>
                  </a:txBody>
                  <a:tcPr/>
                </a:tc>
                <a:tc>
                  <a:txBody>
                    <a:bodyPr/>
                    <a:lstStyle/>
                    <a:p>
                      <a:pPr algn="ctr"/>
                      <a:r>
                        <a:rPr lang="en-GB" sz="2800" b="1"/>
                        <a:t>4</a:t>
                      </a:r>
                    </a:p>
                  </a:txBody>
                  <a:tcPr/>
                </a:tc>
                <a:tc>
                  <a:txBody>
                    <a:bodyPr/>
                    <a:lstStyle/>
                    <a:p>
                      <a:pPr algn="ctr"/>
                      <a:r>
                        <a:rPr lang="en-GB" sz="2800" b="1"/>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827968"/>
            <a:ext cx="112165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Spanish, using the sentence builder above: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313881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gusta(n) el/la/los/las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encanta(n) 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no me gusta(n)el/la/los/las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odio el/la/los/las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05FC60CC-B445-2010-F438-BCB67A94911B}"/>
              </a:ext>
            </a:extLst>
          </p:cNvPr>
          <p:cNvSpPr txBox="1"/>
          <p:nvPr/>
        </p:nvSpPr>
        <p:spPr>
          <a:xfrm>
            <a:off x="5679804" y="850373"/>
            <a:ext cx="155021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pienso 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porque	</a:t>
            </a:r>
            <a:endPar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9417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son</a:t>
            </a:r>
            <a:endParaRPr kumimoji="0" lang="es-MX"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interesante(s)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genial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divertido/a(s)	</a:t>
            </a:r>
            <a:r>
              <a:rPr kumimoji="0" lang="es-MX" sz="2000" b="0" i="0" u="none" strike="noStrike" kern="1200" cap="none" spc="0" normalizeH="0" baseline="0" noProof="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terrible(s)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aburrido/a(s)	</a:t>
            </a:r>
            <a:endParaRPr kumimoji="0" lang="es-MX"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913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CO"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Writing</a:t>
              </a:r>
              <a:endParaRPr kumimoji="0" lang="es-C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3" name="TextBox 22">
            <a:extLst>
              <a:ext uri="{FF2B5EF4-FFF2-40B4-BE49-F238E27FC236}">
                <a16:creationId xmlns:a16="http://schemas.microsoft.com/office/drawing/2014/main" id="{105F6384-B357-79DC-229D-2258731DA97E}"/>
              </a:ext>
            </a:extLst>
          </p:cNvPr>
          <p:cNvSpPr txBox="1"/>
          <p:nvPr/>
        </p:nvSpPr>
        <p:spPr>
          <a:xfrm>
            <a:off x="3453202" y="838893"/>
            <a:ext cx="297045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tiempo</a:t>
            </a: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CO"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profesores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redes sociales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asignaturas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edificios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comida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deportes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desayuno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mn-ea"/>
                <a:cs typeface="+mn-cs"/>
              </a:rPr>
              <a:t>actividades de vacaciones		</a:t>
            </a: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a:t>1</a:t>
                      </a:r>
                    </a:p>
                  </a:txBody>
                  <a:tcPr/>
                </a:tc>
                <a:tc>
                  <a:txBody>
                    <a:bodyPr/>
                    <a:lstStyle/>
                    <a:p>
                      <a:pPr algn="ctr"/>
                      <a:r>
                        <a:rPr lang="en-GB" sz="2800" b="1"/>
                        <a:t>2</a:t>
                      </a:r>
                    </a:p>
                  </a:txBody>
                  <a:tcPr/>
                </a:tc>
                <a:tc>
                  <a:txBody>
                    <a:bodyPr/>
                    <a:lstStyle/>
                    <a:p>
                      <a:pPr algn="ctr"/>
                      <a:r>
                        <a:rPr lang="en-GB" sz="2800" b="1"/>
                        <a:t>3</a:t>
                      </a:r>
                    </a:p>
                  </a:txBody>
                  <a:tcPr/>
                </a:tc>
                <a:tc>
                  <a:txBody>
                    <a:bodyPr/>
                    <a:lstStyle/>
                    <a:p>
                      <a:pPr algn="ctr"/>
                      <a:r>
                        <a:rPr lang="en-GB" sz="2800" b="1"/>
                        <a:t>4</a:t>
                      </a:r>
                    </a:p>
                  </a:txBody>
                  <a:tcPr/>
                </a:tc>
                <a:tc>
                  <a:txBody>
                    <a:bodyPr/>
                    <a:lstStyle/>
                    <a:p>
                      <a:pPr algn="ctr"/>
                      <a:r>
                        <a:rPr lang="en-GB" sz="2800" b="1"/>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827968"/>
            <a:ext cx="112165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Listen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to</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teacher</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write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down</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sentences</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in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Spanish</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using</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sentence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builder</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err="1">
                <a:ln>
                  <a:noFill/>
                </a:ln>
                <a:solidFill>
                  <a:prstClr val="black"/>
                </a:solidFill>
                <a:effectLst/>
                <a:uLnTx/>
                <a:uFillTx/>
                <a:latin typeface="Calibri" panose="020F0502020204030204"/>
                <a:ea typeface="+mn-ea"/>
                <a:cs typeface="+mn-cs"/>
              </a:rPr>
              <a:t>above</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 	</a:t>
            </a:r>
            <a:endParaRPr kumimoji="0" lang="es-C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313881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gusta(n) el/la/los/las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encanta(n) 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no me gusta(n)el/la/los/las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odio el/la/los/las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05FC60CC-B445-2010-F438-BCB67A94911B}"/>
              </a:ext>
            </a:extLst>
          </p:cNvPr>
          <p:cNvSpPr txBox="1"/>
          <p:nvPr/>
        </p:nvSpPr>
        <p:spPr>
          <a:xfrm>
            <a:off x="5679804" y="850373"/>
            <a:ext cx="155021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pienso 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porque	</a:t>
            </a: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9417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son</a:t>
            </a:r>
            <a:endParaRPr kumimoji="0" lang="es-C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interesante(s)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genial(es)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divertido/a(s)	</a:t>
            </a:r>
            <a:r>
              <a:rPr kumimoji="0" lang="es-CO" sz="2000" b="0" i="0" u="none" strike="noStrike" kern="1200" cap="none" spc="0" normalizeH="0" baseline="0" noProof="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terrible(s)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aburrido/a(s)	</a:t>
            </a:r>
            <a:endParaRPr kumimoji="0" lang="es-C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0AB7864-CF92-3607-816F-F14DE76358C2}"/>
              </a:ext>
            </a:extLst>
          </p:cNvPr>
          <p:cNvSpPr txBox="1"/>
          <p:nvPr/>
        </p:nvSpPr>
        <p:spPr>
          <a:xfrm>
            <a:off x="1374106" y="-106775"/>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5" name="TextBox 4">
            <a:extLst>
              <a:ext uri="{FF2B5EF4-FFF2-40B4-BE49-F238E27FC236}">
                <a16:creationId xmlns:a16="http://schemas.microsoft.com/office/drawing/2014/main" id="{DAFE8907-35F5-8F50-BBD5-7D7F9D02D63F}"/>
              </a:ext>
            </a:extLst>
          </p:cNvPr>
          <p:cNvSpPr txBox="1"/>
          <p:nvPr/>
        </p:nvSpPr>
        <p:spPr>
          <a:xfrm>
            <a:off x="947058" y="4537910"/>
            <a:ext cx="781594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Odio las redes sociales, pienso que son horribles.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Me encanta el tiempo porque es genial.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No me gustan los edificios porque son horribles.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Me encantan los profesores porque son interesantes.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C00000"/>
                </a:solidFill>
                <a:effectLst/>
                <a:uLnTx/>
                <a:uFillTx/>
                <a:latin typeface="Calibri" panose="020F0502020204030204"/>
                <a:ea typeface="+mn-ea"/>
                <a:cs typeface="+mn-cs"/>
              </a:rPr>
              <a:t>Me gusta la comida porque es genial. </a:t>
            </a:r>
          </a:p>
        </p:txBody>
      </p:sp>
    </p:spTree>
    <p:extLst>
      <p:ext uri="{BB962C8B-B14F-4D97-AF65-F5344CB8AC3E}">
        <p14:creationId xmlns:p14="http://schemas.microsoft.com/office/powerpoint/2010/main" val="250020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versus « me gustan»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justify your opinion, you will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use « me gusta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say ‘I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gusta la geografía.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chemeClr val="bg1"/>
                </a:solidFill>
                <a:effectLst/>
                <a:highlight>
                  <a:srgbClr val="800080"/>
                </a:highlight>
                <a:uLnTx/>
                <a:uFillTx/>
                <a:latin typeface="Calibri" panose="020F0502020204030204" pitchFamily="34" charset="0"/>
                <a:ea typeface="Times New Roman" panose="02020603050405020304" pitchFamily="18" charset="0"/>
                <a:cs typeface="Calibri" panose="020F0502020204030204" pitchFamily="34" charset="0"/>
              </a:rPr>
              <a:t>use « me gustan»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say ‘I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gustan las redes sociales.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the same happens with « me encanta » and « me encantan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 odio » and « prefiero » are not affected and do not take « me »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the beginning.</a:t>
            </a: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Give an opinion, carefully choosing the singular or plural version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chocolate…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las ciencias…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biología…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los profesores…</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149829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versus « me gustan»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justify your opinion, you will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use « me gusta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say ‘I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gusta la geografía.</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chemeClr val="bg1"/>
                </a:solidFill>
                <a:effectLst/>
                <a:highlight>
                  <a:srgbClr val="800080"/>
                </a:highlight>
                <a:uLnTx/>
                <a:uFillTx/>
                <a:latin typeface="Calibri" panose="020F0502020204030204" pitchFamily="34" charset="0"/>
                <a:ea typeface="Times New Roman" panose="02020603050405020304" pitchFamily="18" charset="0"/>
                <a:cs typeface="Calibri" panose="020F0502020204030204" pitchFamily="34" charset="0"/>
              </a:rPr>
              <a:t>use « me gustan»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say ‘I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gustan las redes sociales.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the same happens with « me encanta » and « me encantan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 odio » and « prefiero » are not affected and do not take « me »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the beginning.</a:t>
            </a: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Give an opinion, carefully choosing the singular or plural version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el chocolate…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las ciencias…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la biología…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los profesores…</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0F3CED72-E62E-77A2-72DF-1602ED9E2517}"/>
              </a:ext>
            </a:extLst>
          </p:cNvPr>
          <p:cNvSpPr txBox="1"/>
          <p:nvPr/>
        </p:nvSpPr>
        <p:spPr>
          <a:xfrm>
            <a:off x="998539" y="4976219"/>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gusta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 me encanta</a:t>
            </a:r>
          </a:p>
        </p:txBody>
      </p:sp>
      <p:sp>
        <p:nvSpPr>
          <p:cNvPr id="7" name="TextBox 6">
            <a:extLst>
              <a:ext uri="{FF2B5EF4-FFF2-40B4-BE49-F238E27FC236}">
                <a16:creationId xmlns:a16="http://schemas.microsoft.com/office/drawing/2014/main" id="{DC7478C6-933C-D0FB-ABA1-BD29729BD3F8}"/>
              </a:ext>
            </a:extLst>
          </p:cNvPr>
          <p:cNvSpPr txBox="1"/>
          <p:nvPr/>
        </p:nvSpPr>
        <p:spPr>
          <a:xfrm>
            <a:off x="998539" y="5371242"/>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gustan</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 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encantan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08595C-CD2C-5570-A433-FD4CFF2FA311}"/>
              </a:ext>
            </a:extLst>
          </p:cNvPr>
          <p:cNvSpPr txBox="1"/>
          <p:nvPr/>
        </p:nvSpPr>
        <p:spPr>
          <a:xfrm>
            <a:off x="998539" y="5751785"/>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gusta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 me encanta</a:t>
            </a:r>
          </a:p>
        </p:txBody>
      </p:sp>
      <p:sp>
        <p:nvSpPr>
          <p:cNvPr id="10" name="TextBox 9">
            <a:extLst>
              <a:ext uri="{FF2B5EF4-FFF2-40B4-BE49-F238E27FC236}">
                <a16:creationId xmlns:a16="http://schemas.microsoft.com/office/drawing/2014/main" id="{5AF7A223-D404-BB5B-BADC-B610540668F3}"/>
              </a:ext>
            </a:extLst>
          </p:cNvPr>
          <p:cNvSpPr txBox="1"/>
          <p:nvPr/>
        </p:nvSpPr>
        <p:spPr>
          <a:xfrm>
            <a:off x="998539" y="6114065"/>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gustan</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 me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encantan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3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build="p"/>
      <p:bldP spid="1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versus « 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justify your opinion, you will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use « es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encanta la geografía porque es interesante.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chemeClr val="bg1"/>
                </a:solidFill>
                <a:effectLst/>
                <a:highlight>
                  <a:srgbClr val="800080"/>
                </a:highlight>
                <a:uLnTx/>
                <a:uFillTx/>
                <a:latin typeface="Calibri" panose="020F0502020204030204" pitchFamily="34" charset="0"/>
                <a:ea typeface="Times New Roman" panose="02020603050405020304" pitchFamily="18" charset="0"/>
                <a:cs typeface="Calibri" panose="020F0502020204030204" pitchFamily="34" charset="0"/>
              </a:rPr>
              <a:t>use « son»</a:t>
            </a:r>
            <a:r>
              <a:rPr kumimoji="0" lang="fr-CA" sz="2400" b="1" i="0" u="none" strike="noStrike" kern="1200" cap="none" spc="0" normalizeH="0" baseline="0" noProof="1">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encantan las redes sociales porque son divertidas.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your adjective will need to also be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Justify each of the opinions, carefully choosing «es» or «son»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el chocolate…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las ciencias…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Para mí la biología…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 me gustan los profesores…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las asignaturas…</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237292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222F7E4-9EC0-B106-80D0-8D17B14C0A86}"/>
              </a:ext>
            </a:extLst>
          </p:cNvPr>
          <p:cNvSpPr txBox="1"/>
          <p:nvPr/>
        </p:nvSpPr>
        <p:spPr>
          <a:xfrm>
            <a:off x="318655" y="5025733"/>
            <a:ext cx="8055911" cy="312296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buen tiempo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mal tiempo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634039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Vocabulary – Photo task</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90115" y="989860"/>
            <a:ext cx="7055812" cy="3880317"/>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318655" y="1087451"/>
            <a:ext cx="6622472" cy="36313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Hay</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en-GB" sz="2400" noProof="1">
                <a:solidFill>
                  <a:srgbClr val="0070C0"/>
                </a:solidFill>
                <a:latin typeface="Calibri" panose="020F0502020204030204" pitchFamily="34" charset="0"/>
                <a:cs typeface="Calibri" panose="020F0502020204030204" pitchFamily="34" charset="0"/>
              </a:rPr>
              <a:t>There is/are…</a:t>
            </a:r>
          </a:p>
          <a:p>
            <a:pPr marL="342900" indent="-342900">
              <a:lnSpc>
                <a:spcPct val="107000"/>
              </a:lnSpc>
              <a:buFont typeface="Wingdings" panose="05000000000000000000" pitchFamily="2" charset="2"/>
              <a:buChar char=""/>
              <a:defRPr/>
            </a:pP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1/2/3/4 personas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 person/people</a:t>
            </a:r>
            <a:endPar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1/2/3 mujer(es)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 woman/women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hombre(s)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man/men</a:t>
            </a:r>
          </a:p>
          <a:p>
            <a:pPr marL="342900" indent="-342900">
              <a:lnSpc>
                <a:spcPct val="107000"/>
              </a:lnSpc>
              <a:buFont typeface="Wingdings" panose="05000000000000000000" pitchFamily="2" charset="2"/>
              <a:buChar char=""/>
              <a:defRPr/>
            </a:pP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1/2/3 niña(s)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 girl(s)</a:t>
            </a:r>
            <a:endParaRPr lang="en-GB" sz="2400" noProof="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niño</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boy(s)</a:t>
            </a:r>
            <a:endPar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defRPr/>
            </a:pP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2/3 niños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2/3 child(ren)</a:t>
            </a:r>
            <a:endParaRPr lang="en-GB" sz="2400" noProof="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amigo/a(s)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1/2/3</a:t>
            </a: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friend(s)</a:t>
            </a:r>
          </a:p>
        </p:txBody>
      </p:sp>
      <p:sp>
        <p:nvSpPr>
          <p:cNvPr id="21" name="Rectangle: Rounded Corners 20">
            <a:extLst>
              <a:ext uri="{FF2B5EF4-FFF2-40B4-BE49-F238E27FC236}">
                <a16:creationId xmlns:a16="http://schemas.microsoft.com/office/drawing/2014/main" id="{983FC489-A86C-A90B-3334-EF7395E09681}"/>
              </a:ext>
            </a:extLst>
          </p:cNvPr>
          <p:cNvSpPr/>
          <p:nvPr/>
        </p:nvSpPr>
        <p:spPr>
          <a:xfrm>
            <a:off x="190114" y="4967769"/>
            <a:ext cx="8385173" cy="182658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BD3537C-70C1-77F6-8F22-63F65B527846}"/>
              </a:ext>
            </a:extLst>
          </p:cNvPr>
          <p:cNvSpPr txBox="1"/>
          <p:nvPr/>
        </p:nvSpPr>
        <p:spPr>
          <a:xfrm>
            <a:off x="5273511" y="5775918"/>
            <a:ext cx="6099242"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sz="24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calor	</a:t>
            </a:r>
            <a:r>
              <a:rPr kumimoji="0" lang="es-CL" sz="2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s-CL" sz="2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frío		</a:t>
            </a:r>
            <a:r>
              <a:rPr kumimoji="0" lang="es-CL"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p:txBody>
      </p:sp>
      <p:sp>
        <p:nvSpPr>
          <p:cNvPr id="24" name="TextBox 23">
            <a:extLst>
              <a:ext uri="{FF2B5EF4-FFF2-40B4-BE49-F238E27FC236}">
                <a16:creationId xmlns:a16="http://schemas.microsoft.com/office/drawing/2014/main" id="{DE2E6E59-85E9-16BC-9570-F9267BD800A4}"/>
              </a:ext>
            </a:extLst>
          </p:cNvPr>
          <p:cNvSpPr txBox="1"/>
          <p:nvPr/>
        </p:nvSpPr>
        <p:spPr>
          <a:xfrm>
            <a:off x="7426286" y="1089815"/>
            <a:ext cx="4575599" cy="3631379"/>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s</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he/he is</a:t>
            </a: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 …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a:t>
            </a: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o/a</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lang="en-GB"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s</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he/he is</a:t>
            </a: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a:lnSpc>
                <a:spcPct val="107000"/>
              </a:lnSpc>
              <a:defRPr/>
            </a:pPr>
            <a:r>
              <a:rPr lang="en-GB"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Son …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alto/a(s)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bajo/a(s)		</a:t>
            </a:r>
            <a:r>
              <a:rPr kumimoji="0" lang="en-GB" sz="2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7366981" y="1066186"/>
            <a:ext cx="4562093" cy="359704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84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versus « 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justify your opinion, you will need to pay attention to the following:</a:t>
            </a:r>
          </a:p>
          <a:p>
            <a:pPr marL="342900" lvl="0" indent="-342900">
              <a:buFontTx/>
              <a:buChar char="-"/>
              <a:defRPr/>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if the </a:t>
            </a:r>
            <a:r>
              <a:rPr lang="fr-CA" sz="24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noun</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is </a:t>
            </a:r>
            <a:r>
              <a:rPr lang="fr-CA" sz="24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singular</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you must </a:t>
            </a:r>
            <a:r>
              <a:rPr lang="fr-CA" sz="2400" b="1" noProof="1">
                <a:solidFill>
                  <a:srgbClr val="000000"/>
                </a:solidFill>
                <a:highlight>
                  <a:srgbClr val="00FFFF"/>
                </a:highlight>
                <a:latin typeface="Calibri" panose="020F0502020204030204" pitchFamily="34" charset="0"/>
                <a:ea typeface="Times New Roman" panose="02020603050405020304" pitchFamily="18" charset="0"/>
                <a:cs typeface="Calibri" panose="020F0502020204030204" pitchFamily="34" charset="0"/>
              </a:rPr>
              <a:t>use « es »</a:t>
            </a:r>
            <a:r>
              <a:rPr lang="fr-CA" sz="24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in the justification.</a:t>
            </a:r>
          </a:p>
          <a:p>
            <a:pPr lvl="0">
              <a:defRPr/>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example: me encanta la geografía porque es interesante.</a:t>
            </a:r>
          </a:p>
          <a:p>
            <a:pPr marL="342900" lvl="0" indent="-342900">
              <a:buFontTx/>
              <a:buChar char="-"/>
              <a:defRPr/>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if the </a:t>
            </a:r>
            <a:r>
              <a:rPr lang="fr-CA" sz="24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noun</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is </a:t>
            </a:r>
            <a:r>
              <a:rPr lang="fr-CA" sz="2400" b="1" noProof="1">
                <a:solidFill>
                  <a:prstClr val="black"/>
                </a:solidFill>
                <a:latin typeface="Calibri" panose="020F0502020204030204" pitchFamily="34" charset="0"/>
                <a:ea typeface="Times New Roman" panose="02020603050405020304" pitchFamily="18" charset="0"/>
                <a:cs typeface="Calibri" panose="020F0502020204030204" pitchFamily="34" charset="0"/>
              </a:rPr>
              <a:t>plural</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you must </a:t>
            </a:r>
            <a:r>
              <a:rPr lang="fr-CA" sz="2400" b="1" noProof="1">
                <a:solidFill>
                  <a:schemeClr val="bg1"/>
                </a:solidFill>
                <a:highlight>
                  <a:srgbClr val="800080"/>
                </a:highlight>
                <a:latin typeface="Calibri" panose="020F0502020204030204" pitchFamily="34" charset="0"/>
                <a:ea typeface="Times New Roman" panose="02020603050405020304" pitchFamily="18" charset="0"/>
                <a:cs typeface="Calibri" panose="020F0502020204030204" pitchFamily="34" charset="0"/>
              </a:rPr>
              <a:t>use « son»</a:t>
            </a:r>
            <a:r>
              <a:rPr lang="fr-CA" sz="2400" b="1" noProof="1">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me encantan las redes sociales porque son divertidas.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your adjective will need to also be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Justify each of the opinions, carefully choosing «es» or «son»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el chocolate…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las ciencias…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Para mí la biología…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 me gustan los profesores…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las asignaturas…</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D136840D-A4C0-9CD2-CD31-344E5EBDFD2D}"/>
              </a:ext>
            </a:extLst>
          </p:cNvPr>
          <p:cNvSpPr txBox="1"/>
          <p:nvPr/>
        </p:nvSpPr>
        <p:spPr>
          <a:xfrm>
            <a:off x="1899659" y="405779"/>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7" name="TextBox 6">
            <a:extLst>
              <a:ext uri="{FF2B5EF4-FFF2-40B4-BE49-F238E27FC236}">
                <a16:creationId xmlns:a16="http://schemas.microsoft.com/office/drawing/2014/main" id="{A85E5CE3-3364-3F75-F82B-DD23764EFD71}"/>
              </a:ext>
            </a:extLst>
          </p:cNvPr>
          <p:cNvSpPr txBox="1"/>
          <p:nvPr/>
        </p:nvSpPr>
        <p:spPr>
          <a:xfrm>
            <a:off x="3897858" y="4488779"/>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porque es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delicioso</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BE52EE25-12BA-9DB5-B9E1-995AF7AEA49F}"/>
              </a:ext>
            </a:extLst>
          </p:cNvPr>
          <p:cNvSpPr txBox="1"/>
          <p:nvPr/>
        </p:nvSpPr>
        <p:spPr>
          <a:xfrm>
            <a:off x="3990153" y="488211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porque son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interesantes</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A572CBB9-0838-0F60-2A63-FC4F55ECFA96}"/>
              </a:ext>
            </a:extLst>
          </p:cNvPr>
          <p:cNvSpPr txBox="1"/>
          <p:nvPr/>
        </p:nvSpPr>
        <p:spPr>
          <a:xfrm>
            <a:off x="3369544" y="5269583"/>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es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aburrida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622C9964-7A25-B010-4659-3C3953086113}"/>
              </a:ext>
            </a:extLst>
          </p:cNvPr>
          <p:cNvSpPr txBox="1"/>
          <p:nvPr/>
        </p:nvSpPr>
        <p:spPr>
          <a:xfrm>
            <a:off x="4667888" y="5573739"/>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son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estrictos</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9CAA959C-468B-B0E6-751A-1F91338B2ED5}"/>
              </a:ext>
            </a:extLst>
          </p:cNvPr>
          <p:cNvSpPr txBox="1"/>
          <p:nvPr/>
        </p:nvSpPr>
        <p:spPr>
          <a:xfrm>
            <a:off x="4518322" y="5944457"/>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son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variadas</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3345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0" grpId="0" build="p"/>
      <p:bldP spid="13" grpId="0" build="p"/>
      <p:bldP spid="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9400874-F828-E80F-A917-AAB67D09A727}"/>
              </a:ext>
            </a:extLst>
          </p:cNvPr>
          <p:cNvSpPr txBox="1"/>
          <p:nvPr/>
        </p:nvSpPr>
        <p:spPr>
          <a:xfrm>
            <a:off x="461640" y="827220"/>
            <a:ext cx="3138810" cy="15388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8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gusta(n) el/la/los/las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8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encanta(n) 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8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no me gusta(n)el/la/los/las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8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odio el/la/los/las</a:t>
            </a: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DO"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Writing</a:t>
              </a:r>
              <a:endParaRPr kumimoji="0" lang="es-D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a:t>1</a:t>
                      </a:r>
                    </a:p>
                  </a:txBody>
                  <a:tcPr/>
                </a:tc>
                <a:tc>
                  <a:txBody>
                    <a:bodyPr/>
                    <a:lstStyle/>
                    <a:p>
                      <a:pPr algn="ctr"/>
                      <a:r>
                        <a:rPr lang="en-GB" sz="2800" b="1"/>
                        <a:t>2</a:t>
                      </a:r>
                    </a:p>
                  </a:txBody>
                  <a:tcPr/>
                </a:tc>
                <a:tc>
                  <a:txBody>
                    <a:bodyPr/>
                    <a:lstStyle/>
                    <a:p>
                      <a:pPr algn="ctr"/>
                      <a:r>
                        <a:rPr lang="en-GB" sz="2800" b="1"/>
                        <a:t>3</a:t>
                      </a:r>
                    </a:p>
                  </a:txBody>
                  <a:tcPr/>
                </a:tc>
                <a:tc>
                  <a:txBody>
                    <a:bodyPr/>
                    <a:lstStyle/>
                    <a:p>
                      <a:pPr algn="ctr"/>
                      <a:r>
                        <a:rPr lang="en-GB" sz="2800" b="1"/>
                        <a:t>4</a:t>
                      </a:r>
                    </a:p>
                  </a:txBody>
                  <a:tcPr/>
                </a:tc>
                <a:tc>
                  <a:txBody>
                    <a:bodyPr/>
                    <a:lstStyle/>
                    <a:p>
                      <a:pPr algn="ctr"/>
                      <a:r>
                        <a:rPr lang="en-GB" sz="2800" b="1"/>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552912"/>
            <a:ext cx="1128351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err="1">
                <a:ln>
                  <a:noFill/>
                </a:ln>
                <a:solidFill>
                  <a:prstClr val="black"/>
                </a:solidFill>
                <a:effectLst/>
                <a:uLnTx/>
                <a:uFillTx/>
                <a:latin typeface="Calibri" panose="020F0502020204030204"/>
                <a:ea typeface="+mn-ea"/>
                <a:cs typeface="+mn-cs"/>
              </a:rPr>
              <a:t>Correct</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1" i="0" u="none" strike="noStrike" kern="1200" cap="none" spc="0" normalizeH="0" baseline="0" noProof="0" err="1">
                <a:ln>
                  <a:noFill/>
                </a:ln>
                <a:solidFill>
                  <a:prstClr val="black"/>
                </a:solidFill>
                <a:effectLst/>
                <a:uLnTx/>
                <a:uFillTx/>
                <a:latin typeface="Calibri" panose="020F0502020204030204"/>
                <a:ea typeface="+mn-ea"/>
                <a:cs typeface="+mn-cs"/>
              </a:rPr>
              <a:t>sentences</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No me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gustan</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la comida porque es horrible.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No me </a:t>
            </a:r>
            <a:r>
              <a:rPr kumimoji="0" lang="es-DO"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gusta</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la comida porque... </a:t>
            </a:r>
            <a:r>
              <a:rPr kumimoji="0" lang="es-DO" sz="12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1.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Me encanta el desayuno porque son delicioso.			(1)</a:t>
            </a:r>
            <a:endParaRPr kumimoji="0" lang="es-DO"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Me odio las redes sociales, pienso que son divertidas.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3.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Me gustan los profesores porque es interesantes.			(1)</a:t>
            </a:r>
            <a:endParaRPr kumimoji="0" lang="es-DO"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4.</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No me gusta los edificios, pienso que son feos.			(1)</a:t>
            </a:r>
            <a:endParaRPr kumimoji="0" lang="es-DO"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5.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Me prefiero las actividades de vacaciones porque es genial. 	(3)</a:t>
            </a:r>
          </a:p>
        </p:txBody>
      </p:sp>
      <p:sp>
        <p:nvSpPr>
          <p:cNvPr id="4" name="TextBox 3">
            <a:extLst>
              <a:ext uri="{FF2B5EF4-FFF2-40B4-BE49-F238E27FC236}">
                <a16:creationId xmlns:a16="http://schemas.microsoft.com/office/drawing/2014/main" id="{B2741DF1-D8B5-00C9-0A21-4420897FF316}"/>
              </a:ext>
            </a:extLst>
          </p:cNvPr>
          <p:cNvSpPr txBox="1"/>
          <p:nvPr/>
        </p:nvSpPr>
        <p:spPr>
          <a:xfrm>
            <a:off x="2808968" y="687403"/>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DO"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8ABB66D-7EF4-EB8A-A540-98494D64876B}"/>
              </a:ext>
            </a:extLst>
          </p:cNvPr>
          <p:cNvSpPr txBox="1"/>
          <p:nvPr/>
        </p:nvSpPr>
        <p:spPr>
          <a:xfrm>
            <a:off x="2142583" y="1575077"/>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DO"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8D2F961-853A-AEA9-9671-1A3970046051}"/>
              </a:ext>
            </a:extLst>
          </p:cNvPr>
          <p:cNvSpPr txBox="1"/>
          <p:nvPr/>
        </p:nvSpPr>
        <p:spPr>
          <a:xfrm>
            <a:off x="10880712" y="1025968"/>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DO"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871499D-17D1-3BE4-9FDF-A6E3428F55F4}"/>
              </a:ext>
            </a:extLst>
          </p:cNvPr>
          <p:cNvSpPr txBox="1"/>
          <p:nvPr/>
        </p:nvSpPr>
        <p:spPr>
          <a:xfrm>
            <a:off x="10879295" y="1887903"/>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DO"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7C61689-0D51-CCD1-8F97-56B6869FCCAE}"/>
              </a:ext>
            </a:extLst>
          </p:cNvPr>
          <p:cNvCxnSpPr/>
          <p:nvPr/>
        </p:nvCxnSpPr>
        <p:spPr>
          <a:xfrm>
            <a:off x="507401" y="1405666"/>
            <a:ext cx="2644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850065-3724-5641-B19A-1080BA87CE23}"/>
              </a:ext>
            </a:extLst>
          </p:cNvPr>
          <p:cNvCxnSpPr>
            <a:cxnSpLocks/>
          </p:cNvCxnSpPr>
          <p:nvPr/>
        </p:nvCxnSpPr>
        <p:spPr>
          <a:xfrm>
            <a:off x="9434285" y="1782887"/>
            <a:ext cx="2243912" cy="353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78E7CD-D36E-1777-8258-4110DBB5E1D1}"/>
              </a:ext>
            </a:extLst>
          </p:cNvPr>
          <p:cNvSpPr txBox="1"/>
          <p:nvPr/>
        </p:nvSpPr>
        <p:spPr>
          <a:xfrm>
            <a:off x="3453202" y="838893"/>
            <a:ext cx="297045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tiempo</a:t>
            </a: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DO"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profesores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redes sociales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asignaturas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edificios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comida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deportes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desayuno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actividades de vacaciones		</a:t>
            </a:r>
          </a:p>
        </p:txBody>
      </p:sp>
      <p:sp>
        <p:nvSpPr>
          <p:cNvPr id="16" name="TextBox 15">
            <a:extLst>
              <a:ext uri="{FF2B5EF4-FFF2-40B4-BE49-F238E27FC236}">
                <a16:creationId xmlns:a16="http://schemas.microsoft.com/office/drawing/2014/main" id="{F04FB6AF-EAEB-81AF-E39F-48BA7F1B1E62}"/>
              </a:ext>
            </a:extLst>
          </p:cNvPr>
          <p:cNvSpPr txBox="1"/>
          <p:nvPr/>
        </p:nvSpPr>
        <p:spPr>
          <a:xfrm>
            <a:off x="5679804" y="850373"/>
            <a:ext cx="155021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pienso 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porque	</a:t>
            </a:r>
            <a:endPar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5DB09313-8CBC-B7D8-C102-347DD742E97A}"/>
              </a:ext>
            </a:extLst>
          </p:cNvPr>
          <p:cNvSpPr txBox="1"/>
          <p:nvPr/>
        </p:nvSpPr>
        <p:spPr>
          <a:xfrm>
            <a:off x="8007939" y="825323"/>
            <a:ext cx="9417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son</a:t>
            </a:r>
            <a:endParaRPr kumimoji="0" lang="es-D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49D681D-6B58-F185-9761-F84EB0A60910}"/>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interesante(s)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genial(es)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divertido/a(s)	</a:t>
            </a:r>
            <a:r>
              <a:rPr kumimoji="0" lang="es-DO" sz="2000" b="0" i="0" u="none" strike="noStrike" kern="1200" cap="none" spc="0" normalizeH="0" baseline="0" noProof="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terrible(s)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aburrido/a(s)	</a:t>
            </a:r>
            <a:endParaRPr kumimoji="0" lang="es-D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32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9400874-F828-E80F-A917-AAB67D09A727}"/>
              </a:ext>
            </a:extLst>
          </p:cNvPr>
          <p:cNvSpPr txBox="1"/>
          <p:nvPr/>
        </p:nvSpPr>
        <p:spPr>
          <a:xfrm>
            <a:off x="461640" y="827220"/>
            <a:ext cx="3138810" cy="15388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8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gusta(n) el/la/los/las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8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me encanta(n) 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8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no me gusta(n)el/la/los/las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8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odio el/la/los/las</a:t>
            </a: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DO"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Writing</a:t>
              </a:r>
              <a:endParaRPr kumimoji="0" lang="es-D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1" name="TextBox 30">
            <a:extLst>
              <a:ext uri="{FF2B5EF4-FFF2-40B4-BE49-F238E27FC236}">
                <a16:creationId xmlns:a16="http://schemas.microsoft.com/office/drawing/2014/main" id="{B69EDAF1-EFC3-9090-CA67-B059139E3B77}"/>
              </a:ext>
            </a:extLst>
          </p:cNvPr>
          <p:cNvSpPr txBox="1"/>
          <p:nvPr/>
        </p:nvSpPr>
        <p:spPr>
          <a:xfrm>
            <a:off x="461638" y="3552912"/>
            <a:ext cx="1128351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err="1">
                <a:ln>
                  <a:noFill/>
                </a:ln>
                <a:solidFill>
                  <a:prstClr val="black"/>
                </a:solidFill>
                <a:effectLst/>
                <a:uLnTx/>
                <a:uFillTx/>
                <a:latin typeface="Calibri" panose="020F0502020204030204"/>
                <a:ea typeface="+mn-ea"/>
                <a:cs typeface="+mn-cs"/>
              </a:rPr>
              <a:t>Correct</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1" i="0" u="none" strike="noStrike" kern="1200" cap="none" spc="0" normalizeH="0" baseline="0" noProof="0" err="1">
                <a:ln>
                  <a:noFill/>
                </a:ln>
                <a:solidFill>
                  <a:prstClr val="black"/>
                </a:solidFill>
                <a:effectLst/>
                <a:uLnTx/>
                <a:uFillTx/>
                <a:latin typeface="Calibri" panose="020F0502020204030204"/>
                <a:ea typeface="+mn-ea"/>
                <a:cs typeface="+mn-cs"/>
              </a:rPr>
              <a:t>sentences</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No me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gustan</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la comida porque es horrible.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No me </a:t>
            </a:r>
            <a:r>
              <a:rPr kumimoji="0" lang="es-DO"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gusta</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la comida porque... </a:t>
            </a:r>
            <a:r>
              <a:rPr kumimoji="0" lang="es-DO" sz="12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1.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Me encanta el desayuno porque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son</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delicioso.			(1)</a:t>
            </a:r>
            <a:endParaRPr kumimoji="0" lang="es-DO"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Me</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odio las redes sociales, pienso que son divertidas.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3.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Me gustan los profesores porque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es</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interesantes.			(1)</a:t>
            </a:r>
            <a:endParaRPr kumimoji="0" lang="es-DO"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4.</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No me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gusta</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los edificios, pienso que son feos.			(1)</a:t>
            </a:r>
            <a:endParaRPr kumimoji="0" lang="es-DO"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5.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Me</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prefiero las actividades de vacaciones porque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es</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DO" sz="2400" b="0" i="0" u="none" strike="noStrike" kern="1200" cap="none" spc="0" normalizeH="0" baseline="0" noProof="0">
                <a:ln>
                  <a:noFill/>
                </a:ln>
                <a:solidFill>
                  <a:prstClr val="black"/>
                </a:solidFill>
                <a:effectLst/>
                <a:highlight>
                  <a:srgbClr val="FF0000"/>
                </a:highlight>
                <a:uLnTx/>
                <a:uFillTx/>
                <a:latin typeface="Calibri" panose="020F0502020204030204"/>
                <a:ea typeface="+mn-ea"/>
                <a:cs typeface="+mn-cs"/>
              </a:rPr>
              <a:t>genial</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(3)</a:t>
            </a:r>
          </a:p>
        </p:txBody>
      </p:sp>
      <p:sp>
        <p:nvSpPr>
          <p:cNvPr id="4" name="TextBox 3">
            <a:extLst>
              <a:ext uri="{FF2B5EF4-FFF2-40B4-BE49-F238E27FC236}">
                <a16:creationId xmlns:a16="http://schemas.microsoft.com/office/drawing/2014/main" id="{B2741DF1-D8B5-00C9-0A21-4420897FF316}"/>
              </a:ext>
            </a:extLst>
          </p:cNvPr>
          <p:cNvSpPr txBox="1"/>
          <p:nvPr/>
        </p:nvSpPr>
        <p:spPr>
          <a:xfrm>
            <a:off x="2808968" y="687403"/>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DO"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8ABB66D-7EF4-EB8A-A540-98494D64876B}"/>
              </a:ext>
            </a:extLst>
          </p:cNvPr>
          <p:cNvSpPr txBox="1"/>
          <p:nvPr/>
        </p:nvSpPr>
        <p:spPr>
          <a:xfrm>
            <a:off x="2142583" y="1575077"/>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DO"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8D2F961-853A-AEA9-9671-1A3970046051}"/>
              </a:ext>
            </a:extLst>
          </p:cNvPr>
          <p:cNvSpPr txBox="1"/>
          <p:nvPr/>
        </p:nvSpPr>
        <p:spPr>
          <a:xfrm>
            <a:off x="10880712" y="1025968"/>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DO"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871499D-17D1-3BE4-9FDF-A6E3428F55F4}"/>
              </a:ext>
            </a:extLst>
          </p:cNvPr>
          <p:cNvSpPr txBox="1"/>
          <p:nvPr/>
        </p:nvSpPr>
        <p:spPr>
          <a:xfrm>
            <a:off x="10879295" y="1887903"/>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s-DO"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7C61689-0D51-CCD1-8F97-56B6869FCCAE}"/>
              </a:ext>
            </a:extLst>
          </p:cNvPr>
          <p:cNvCxnSpPr/>
          <p:nvPr/>
        </p:nvCxnSpPr>
        <p:spPr>
          <a:xfrm>
            <a:off x="507401" y="1405666"/>
            <a:ext cx="2644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850065-3724-5641-B19A-1080BA87CE23}"/>
              </a:ext>
            </a:extLst>
          </p:cNvPr>
          <p:cNvCxnSpPr>
            <a:cxnSpLocks/>
          </p:cNvCxnSpPr>
          <p:nvPr/>
        </p:nvCxnSpPr>
        <p:spPr>
          <a:xfrm>
            <a:off x="9434285" y="1782887"/>
            <a:ext cx="2243912" cy="353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78E7CD-D36E-1777-8258-4110DBB5E1D1}"/>
              </a:ext>
            </a:extLst>
          </p:cNvPr>
          <p:cNvSpPr txBox="1"/>
          <p:nvPr/>
        </p:nvSpPr>
        <p:spPr>
          <a:xfrm>
            <a:off x="3453202" y="838893"/>
            <a:ext cx="297045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tiempo</a:t>
            </a: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DO"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profesores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redes sociales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asignaturas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edificios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comida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deportes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desayuno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mn-ea"/>
                <a:cs typeface="+mn-cs"/>
              </a:rPr>
              <a:t>actividades de vacaciones		</a:t>
            </a:r>
          </a:p>
        </p:txBody>
      </p:sp>
      <p:sp>
        <p:nvSpPr>
          <p:cNvPr id="16" name="TextBox 15">
            <a:extLst>
              <a:ext uri="{FF2B5EF4-FFF2-40B4-BE49-F238E27FC236}">
                <a16:creationId xmlns:a16="http://schemas.microsoft.com/office/drawing/2014/main" id="{F04FB6AF-EAEB-81AF-E39F-48BA7F1B1E62}"/>
              </a:ext>
            </a:extLst>
          </p:cNvPr>
          <p:cNvSpPr txBox="1"/>
          <p:nvPr/>
        </p:nvSpPr>
        <p:spPr>
          <a:xfrm>
            <a:off x="5679804" y="850373"/>
            <a:ext cx="155021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pienso 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porque	</a:t>
            </a:r>
            <a:endPar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5DB09313-8CBC-B7D8-C102-347DD742E97A}"/>
              </a:ext>
            </a:extLst>
          </p:cNvPr>
          <p:cNvSpPr txBox="1"/>
          <p:nvPr/>
        </p:nvSpPr>
        <p:spPr>
          <a:xfrm>
            <a:off x="8007939" y="825323"/>
            <a:ext cx="9417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son</a:t>
            </a:r>
            <a:endParaRPr kumimoji="0" lang="es-D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49D681D-6B58-F185-9761-F84EB0A60910}"/>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interesante(s)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genial(es)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divertido/a(s)	</a:t>
            </a:r>
            <a:r>
              <a:rPr kumimoji="0" lang="es-DO" sz="2000" b="0" i="0" u="none" strike="noStrike" kern="1200" cap="none" spc="0" normalizeH="0" baseline="0" noProof="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terrible(s)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aburrido/a(s)	</a:t>
            </a:r>
            <a:endParaRPr kumimoji="0" lang="es-DO"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084D9CC-D661-BAB1-76BD-552475303CA7}"/>
              </a:ext>
            </a:extLst>
          </p:cNvPr>
          <p:cNvSpPr txBox="1"/>
          <p:nvPr/>
        </p:nvSpPr>
        <p:spPr>
          <a:xfrm>
            <a:off x="1868178" y="294819"/>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19" name="TextBox 18">
            <a:extLst>
              <a:ext uri="{FF2B5EF4-FFF2-40B4-BE49-F238E27FC236}">
                <a16:creationId xmlns:a16="http://schemas.microsoft.com/office/drawing/2014/main" id="{BAEE46D6-FA51-1BC6-724C-142E3DB2E5F5}"/>
              </a:ext>
            </a:extLst>
          </p:cNvPr>
          <p:cNvSpPr txBox="1"/>
          <p:nvPr/>
        </p:nvSpPr>
        <p:spPr>
          <a:xfrm>
            <a:off x="5347516" y="4206527"/>
            <a:ext cx="5960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es</a:t>
            </a:r>
          </a:p>
        </p:txBody>
      </p:sp>
      <p:sp>
        <p:nvSpPr>
          <p:cNvPr id="20" name="TextBox 19">
            <a:extLst>
              <a:ext uri="{FF2B5EF4-FFF2-40B4-BE49-F238E27FC236}">
                <a16:creationId xmlns:a16="http://schemas.microsoft.com/office/drawing/2014/main" id="{EBC9E24D-02BE-6464-0C8F-6F4F6FC7DA8C}"/>
              </a:ext>
            </a:extLst>
          </p:cNvPr>
          <p:cNvSpPr txBox="1"/>
          <p:nvPr/>
        </p:nvSpPr>
        <p:spPr>
          <a:xfrm>
            <a:off x="7456460" y="4753240"/>
            <a:ext cx="10630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Odio</a:t>
            </a:r>
            <a:endPar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40B2930-40D4-5E8E-23F6-70D2F5A68E84}"/>
              </a:ext>
            </a:extLst>
          </p:cNvPr>
          <p:cNvSpPr txBox="1"/>
          <p:nvPr/>
        </p:nvSpPr>
        <p:spPr>
          <a:xfrm>
            <a:off x="7029133" y="5213705"/>
            <a:ext cx="8993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son</a:t>
            </a:r>
          </a:p>
        </p:txBody>
      </p:sp>
      <p:sp>
        <p:nvSpPr>
          <p:cNvPr id="22" name="TextBox 21">
            <a:extLst>
              <a:ext uri="{FF2B5EF4-FFF2-40B4-BE49-F238E27FC236}">
                <a16:creationId xmlns:a16="http://schemas.microsoft.com/office/drawing/2014/main" id="{9A910A08-0E07-5CAB-92E6-79D812413B69}"/>
              </a:ext>
            </a:extLst>
          </p:cNvPr>
          <p:cNvSpPr txBox="1"/>
          <p:nvPr/>
        </p:nvSpPr>
        <p:spPr>
          <a:xfrm>
            <a:off x="6601806" y="5512781"/>
            <a:ext cx="13267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gustan</a:t>
            </a:r>
            <a:endPar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03E5BBD-9EEC-C78F-585F-74325236F584}"/>
              </a:ext>
            </a:extLst>
          </p:cNvPr>
          <p:cNvSpPr txBox="1"/>
          <p:nvPr/>
        </p:nvSpPr>
        <p:spPr>
          <a:xfrm>
            <a:off x="749496" y="6339440"/>
            <a:ext cx="19602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Prefiero</a:t>
            </a:r>
            <a:endPar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C2BA7DE-0007-91FB-FB6D-5D39E391084A}"/>
              </a:ext>
            </a:extLst>
          </p:cNvPr>
          <p:cNvSpPr txBox="1"/>
          <p:nvPr/>
        </p:nvSpPr>
        <p:spPr>
          <a:xfrm>
            <a:off x="6948390" y="6310449"/>
            <a:ext cx="19602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son </a:t>
            </a:r>
            <a:r>
              <a:rPr kumimoji="0" lang="fr-FR"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geniales</a:t>
            </a:r>
            <a:endPar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7301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1" grpId="0" build="p"/>
      <p:bldP spid="22" grpId="0" build="p"/>
      <p:bldP spid="23" grpId="0" build="p"/>
      <p:bldP spid="2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22624D-6F5E-F22B-7E92-589908DEE182}"/>
              </a:ext>
            </a:extLst>
          </p:cNvPr>
          <p:cNvSpPr txBox="1"/>
          <p:nvPr/>
        </p:nvSpPr>
        <p:spPr>
          <a:xfrm>
            <a:off x="565488" y="594360"/>
            <a:ext cx="652111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400" b="0" i="0" u="none" strike="noStrike" kern="1200" cap="none" spc="0" normalizeH="0" baseline="0" noProof="0">
                <a:ln>
                  <a:noFill/>
                </a:ln>
                <a:solidFill>
                  <a:prstClr val="black"/>
                </a:solidFill>
                <a:effectLst/>
                <a:uLnTx/>
                <a:uFillTx/>
                <a:latin typeface="Calibri" panose="020F0502020204030204"/>
                <a:ea typeface="+mn-ea"/>
                <a:cs typeface="+mn-cs"/>
              </a:rPr>
              <a:t>Estás de vacaciones. Escribes una carta a tu amigo español sobre tus vacaciones: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T"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400" b="0" i="0" u="none" strike="noStrike" kern="1200" cap="none" spc="0" normalizeH="0" baseline="0" noProof="0">
                <a:ln>
                  <a:noFill/>
                </a:ln>
                <a:solidFill>
                  <a:prstClr val="black"/>
                </a:solidFill>
                <a:effectLst/>
                <a:uLnTx/>
                <a:uFillTx/>
                <a:latin typeface="Calibri" panose="020F0502020204030204"/>
                <a:ea typeface="+mn-ea"/>
                <a:cs typeface="+mn-cs"/>
              </a:rPr>
              <a:t>Tu destino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400" b="0" i="0" u="none" strike="noStrike" kern="1200" cap="none" spc="0" normalizeH="0" baseline="0" noProof="0">
                <a:ln>
                  <a:noFill/>
                </a:ln>
                <a:solidFill>
                  <a:prstClr val="black"/>
                </a:solidFill>
                <a:effectLst/>
                <a:uLnTx/>
                <a:uFillTx/>
                <a:latin typeface="Calibri" panose="020F0502020204030204"/>
                <a:ea typeface="+mn-ea"/>
                <a:cs typeface="+mn-cs"/>
              </a:rPr>
              <a:t>El camping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400" b="0" i="0" u="none" strike="noStrike" kern="1200" cap="none" spc="0" normalizeH="0" baseline="0" noProof="0">
                <a:ln>
                  <a:noFill/>
                </a:ln>
                <a:solidFill>
                  <a:prstClr val="black"/>
                </a:solidFill>
                <a:effectLst/>
                <a:uLnTx/>
                <a:uFillTx/>
                <a:latin typeface="Calibri" panose="020F0502020204030204"/>
                <a:ea typeface="+mn-ea"/>
                <a:cs typeface="+mn-cs"/>
              </a:rPr>
              <a:t>El clima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400" b="0" i="0" u="none" strike="noStrike" kern="1200" cap="none" spc="0" normalizeH="0" baseline="0" noProof="0">
                <a:ln>
                  <a:noFill/>
                </a:ln>
                <a:solidFill>
                  <a:prstClr val="black"/>
                </a:solidFill>
                <a:effectLst/>
                <a:uLnTx/>
                <a:uFillTx/>
                <a:latin typeface="Calibri" panose="020F0502020204030204"/>
                <a:ea typeface="+mn-ea"/>
                <a:cs typeface="+mn-cs"/>
              </a:rPr>
              <a:t>La comida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400" b="0" i="0" u="none" strike="noStrike" kern="1200" cap="none" spc="0" normalizeH="0" baseline="0" noProof="0">
                <a:ln>
                  <a:noFill/>
                </a:ln>
                <a:solidFill>
                  <a:prstClr val="black"/>
                </a:solidFill>
                <a:effectLst/>
                <a:uLnTx/>
                <a:uFillTx/>
                <a:latin typeface="Calibri" panose="020F0502020204030204"/>
                <a:ea typeface="+mn-ea"/>
                <a:cs typeface="+mn-cs"/>
              </a:rPr>
              <a:t>Escribe aproximadamente 40 palabras en español.</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GT"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Writing</a:t>
              </a:r>
              <a:endParaRPr kumimoji="0" lang="es-GT"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D156C5DE-7281-18DA-EC9A-FB8CD7C6B776}"/>
              </a:ext>
            </a:extLst>
          </p:cNvPr>
          <p:cNvSpPr txBox="1"/>
          <p:nvPr/>
        </p:nvSpPr>
        <p:spPr>
          <a:xfrm>
            <a:off x="565488" y="3772666"/>
            <a:ext cx="10320226" cy="2677656"/>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When writing your 40-word answer, you should 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You can do this by giving a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relevant justified opinion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about each bullet point.</a:t>
            </a:r>
          </a:p>
        </p:txBody>
      </p:sp>
      <p:sp>
        <p:nvSpPr>
          <p:cNvPr id="16" name="TextBox 15">
            <a:extLst>
              <a:ext uri="{FF2B5EF4-FFF2-40B4-BE49-F238E27FC236}">
                <a16:creationId xmlns:a16="http://schemas.microsoft.com/office/drawing/2014/main" id="{15D1DAC1-78BC-BFEB-42A3-A1A5E3A741A4}"/>
              </a:ext>
            </a:extLst>
          </p:cNvPr>
          <p:cNvSpPr txBox="1"/>
          <p:nvPr/>
        </p:nvSpPr>
        <p:spPr>
          <a:xfrm>
            <a:off x="2245745" y="1608612"/>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Me gusta </a:t>
            </a:r>
            <a:r>
              <a:rPr kumimoji="0" lang="es-GT" sz="22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mi</a:t>
            </a: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 destino de vacaciones porque es genial.</a:t>
            </a:r>
          </a:p>
        </p:txBody>
      </p:sp>
      <p:sp>
        <p:nvSpPr>
          <p:cNvPr id="17" name="TextBox 16">
            <a:extLst>
              <a:ext uri="{FF2B5EF4-FFF2-40B4-BE49-F238E27FC236}">
                <a16:creationId xmlns:a16="http://schemas.microsoft.com/office/drawing/2014/main" id="{8923F3E0-AABC-92F2-E198-CA60A5ECE406}"/>
              </a:ext>
            </a:extLst>
          </p:cNvPr>
          <p:cNvSpPr txBox="1"/>
          <p:nvPr/>
        </p:nvSpPr>
        <p:spPr>
          <a:xfrm>
            <a:off x="2331009" y="1988728"/>
            <a:ext cx="9414148"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Odio el camping porque es horrible.</a:t>
            </a:r>
          </a:p>
        </p:txBody>
      </p:sp>
      <p:sp>
        <p:nvSpPr>
          <p:cNvPr id="18" name="TextBox 17">
            <a:extLst>
              <a:ext uri="{FF2B5EF4-FFF2-40B4-BE49-F238E27FC236}">
                <a16:creationId xmlns:a16="http://schemas.microsoft.com/office/drawing/2014/main" id="{75EB299A-FEEA-5BEA-1129-9636254BF6C7}"/>
              </a:ext>
            </a:extLst>
          </p:cNvPr>
          <p:cNvSpPr txBox="1"/>
          <p:nvPr/>
        </p:nvSpPr>
        <p:spPr>
          <a:xfrm>
            <a:off x="1912394" y="2420548"/>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Me encanta el clima porque hace calor.</a:t>
            </a:r>
          </a:p>
        </p:txBody>
      </p:sp>
      <p:sp>
        <p:nvSpPr>
          <p:cNvPr id="19" name="TextBox 18">
            <a:extLst>
              <a:ext uri="{FF2B5EF4-FFF2-40B4-BE49-F238E27FC236}">
                <a16:creationId xmlns:a16="http://schemas.microsoft.com/office/drawing/2014/main" id="{B6F40E89-94BE-BEA1-6E36-3D5FB94A7E9E}"/>
              </a:ext>
            </a:extLst>
          </p:cNvPr>
          <p:cNvSpPr txBox="1"/>
          <p:nvPr/>
        </p:nvSpPr>
        <p:spPr>
          <a:xfrm>
            <a:off x="2419669" y="2808284"/>
            <a:ext cx="8953084"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No me gusta la comida de vacaciones porque no es deliciosa.</a:t>
            </a:r>
          </a:p>
        </p:txBody>
      </p:sp>
      <p:sp>
        <p:nvSpPr>
          <p:cNvPr id="20" name="TextBox 19">
            <a:extLst>
              <a:ext uri="{FF2B5EF4-FFF2-40B4-BE49-F238E27FC236}">
                <a16:creationId xmlns:a16="http://schemas.microsoft.com/office/drawing/2014/main" id="{9C28A664-6732-01EB-3738-D33C561100A0}"/>
              </a:ext>
            </a:extLst>
          </p:cNvPr>
          <p:cNvSpPr txBox="1"/>
          <p:nvPr/>
        </p:nvSpPr>
        <p:spPr>
          <a:xfrm>
            <a:off x="9555893" y="3142100"/>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=34 </a:t>
            </a:r>
            <a:r>
              <a:rPr kumimoji="0" lang="es-GT" sz="2200" b="1" i="0" u="none" strike="noStrike" kern="1200" cap="none" spc="0" normalizeH="0" baseline="0" noProof="0" err="1">
                <a:ln>
                  <a:noFill/>
                </a:ln>
                <a:solidFill>
                  <a:srgbClr val="C00000"/>
                </a:solidFill>
                <a:effectLst/>
                <a:uLnTx/>
                <a:uFillTx/>
                <a:latin typeface="Calibri" panose="020F0502020204030204"/>
                <a:ea typeface="+mn-ea"/>
                <a:cs typeface="+mn-cs"/>
              </a:rPr>
              <a:t>words</a:t>
            </a: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ADC5EB6A-8134-F343-5AF8-38378B5D962F}"/>
              </a:ext>
            </a:extLst>
          </p:cNvPr>
          <p:cNvSpPr txBox="1"/>
          <p:nvPr/>
        </p:nvSpPr>
        <p:spPr>
          <a:xfrm>
            <a:off x="6667111" y="1996348"/>
            <a:ext cx="47056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Prefiero el hotel porque es cómodo.</a:t>
            </a:r>
          </a:p>
        </p:txBody>
      </p:sp>
      <p:sp>
        <p:nvSpPr>
          <p:cNvPr id="24" name="TextBox 23">
            <a:extLst>
              <a:ext uri="{FF2B5EF4-FFF2-40B4-BE49-F238E27FC236}">
                <a16:creationId xmlns:a16="http://schemas.microsoft.com/office/drawing/2014/main" id="{A15180F4-FFD7-C8A6-B5CD-9DE6EE1206EC}"/>
              </a:ext>
            </a:extLst>
          </p:cNvPr>
          <p:cNvSpPr txBox="1"/>
          <p:nvPr/>
        </p:nvSpPr>
        <p:spPr>
          <a:xfrm>
            <a:off x="9579636" y="3179074"/>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=40 </a:t>
            </a:r>
            <a:r>
              <a:rPr kumimoji="0" lang="es-GT" sz="2200" b="1" i="0" u="none" strike="noStrike" kern="1200" cap="none" spc="0" normalizeH="0" baseline="0" noProof="0" err="1">
                <a:ln>
                  <a:noFill/>
                </a:ln>
                <a:solidFill>
                  <a:srgbClr val="C00000"/>
                </a:solidFill>
                <a:effectLst/>
                <a:uLnTx/>
                <a:uFillTx/>
                <a:latin typeface="Calibri" panose="020F0502020204030204"/>
                <a:ea typeface="+mn-ea"/>
                <a:cs typeface="+mn-cs"/>
              </a:rPr>
              <a:t>words</a:t>
            </a:r>
            <a:r>
              <a:rPr kumimoji="0" lang="es-GT" sz="22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910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bg/>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bg/>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bg/>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bg/>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6" grpId="0" uiExpand="1" build="p" animBg="1"/>
      <p:bldP spid="17" grpId="0" uiExpand="1" build="p" animBg="1"/>
      <p:bldP spid="18" grpId="0" uiExpand="1" build="p" animBg="1"/>
      <p:bldP spid="19" grpId="0" uiExpand="1" build="p" animBg="1"/>
      <p:bldP spid="20" grpId="0" uiExpand="1" build="p" animBg="1"/>
      <p:bldP spid="22" grpId="0" uiExpand="1" build="p" animBg="1"/>
      <p:bldP spid="24"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FA8D35F-050E-E38A-A3C8-27AD962E20F6}"/>
              </a:ext>
            </a:extLst>
          </p:cNvPr>
          <p:cNvSpPr txBox="1"/>
          <p:nvPr/>
        </p:nvSpPr>
        <p:spPr>
          <a:xfrm>
            <a:off x="548358" y="1172764"/>
            <a:ext cx="652111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Tu destino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El camping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El clima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La comida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D156C5DE-7281-18DA-EC9A-FB8CD7C6B776}"/>
              </a:ext>
            </a:extLst>
          </p:cNvPr>
          <p:cNvSpPr txBox="1"/>
          <p:nvPr/>
        </p:nvSpPr>
        <p:spPr>
          <a:xfrm>
            <a:off x="463890" y="3772666"/>
            <a:ext cx="5212957" cy="2677656"/>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Content out of 10</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 minimum number of bullet points must be covered for the award of marks for Content,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•9-10 marks: 4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•5-8 marks: 3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•3-4 marks: 2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•1-2 marks: 1 bullet point</a:t>
            </a:r>
          </a:p>
        </p:txBody>
      </p:sp>
      <p:sp>
        <p:nvSpPr>
          <p:cNvPr id="16" name="TextBox 15">
            <a:extLst>
              <a:ext uri="{FF2B5EF4-FFF2-40B4-BE49-F238E27FC236}">
                <a16:creationId xmlns:a16="http://schemas.microsoft.com/office/drawing/2014/main" id="{15D1DAC1-78BC-BFEB-42A3-A1A5E3A741A4}"/>
              </a:ext>
            </a:extLst>
          </p:cNvPr>
          <p:cNvSpPr txBox="1"/>
          <p:nvPr/>
        </p:nvSpPr>
        <p:spPr>
          <a:xfrm>
            <a:off x="4891314" y="1516627"/>
            <a:ext cx="6618514" cy="2123658"/>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2200" b="1" i="0" u="none" strike="noStrike" kern="1200" cap="none" spc="0" normalizeH="0" baseline="0" noProof="0">
                <a:ln>
                  <a:noFill/>
                </a:ln>
                <a:solidFill>
                  <a:srgbClr val="002060"/>
                </a:solidFill>
                <a:effectLst/>
                <a:uLnTx/>
                <a:uFillTx/>
                <a:latin typeface="Calibri" panose="020F0502020204030204"/>
                <a:ea typeface="+mn-ea"/>
                <a:cs typeface="+mn-cs"/>
              </a:rPr>
              <a:t>Odio el camping porque en mi opinión es muy aburrido. Prefiero un hotel ya que es más cómodo. Sin embargo, me encanta la comida de vacaciones dado que es muy deliciosa. Me gusta la fruta porque es muy fresca.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2200" b="1" i="0" u="none" strike="noStrike" kern="1200" cap="none" spc="0" normalizeH="0" baseline="0" noProof="0">
                <a:ln>
                  <a:noFill/>
                </a:ln>
                <a:solidFill>
                  <a:srgbClr val="002060"/>
                </a:solidFill>
                <a:effectLst/>
                <a:uLnTx/>
                <a:uFillTx/>
                <a:latin typeface="Calibri" panose="020F0502020204030204"/>
                <a:ea typeface="+mn-ea"/>
                <a:cs typeface="+mn-cs"/>
              </a:rPr>
              <a:t>38 </a:t>
            </a:r>
            <a:r>
              <a:rPr kumimoji="0" lang="es-HN" sz="2200" b="1" i="0" u="none" strike="noStrike" kern="1200" cap="none" spc="0" normalizeH="0" baseline="0" noProof="0" err="1">
                <a:ln>
                  <a:noFill/>
                </a:ln>
                <a:solidFill>
                  <a:srgbClr val="002060"/>
                </a:solidFill>
                <a:effectLst/>
                <a:uLnTx/>
                <a:uFillTx/>
                <a:latin typeface="Calibri" panose="020F0502020204030204"/>
                <a:ea typeface="+mn-ea"/>
                <a:cs typeface="+mn-cs"/>
              </a:rPr>
              <a:t>words</a:t>
            </a:r>
            <a:endParaRPr kumimoji="0" lang="es-HN" sz="22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C1AA328-480F-75B3-CA19-CE98B3D762C7}"/>
              </a:ext>
            </a:extLst>
          </p:cNvPr>
          <p:cNvSpPr txBox="1"/>
          <p:nvPr/>
        </p:nvSpPr>
        <p:spPr>
          <a:xfrm>
            <a:off x="484411" y="421200"/>
            <a:ext cx="91604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What do you think about this student’s answers?</a:t>
            </a:r>
            <a:endPar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C3F2696-F9A3-FCA0-7EA1-8D3906766DE4}"/>
              </a:ext>
            </a:extLst>
          </p:cNvPr>
          <p:cNvSpPr txBox="1"/>
          <p:nvPr/>
        </p:nvSpPr>
        <p:spPr>
          <a:xfrm>
            <a:off x="2159332" y="2486280"/>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1EE90F6-3B03-B261-4F71-D9CFCBF53F8D}"/>
              </a:ext>
            </a:extLst>
          </p:cNvPr>
          <p:cNvSpPr txBox="1"/>
          <p:nvPr/>
        </p:nvSpPr>
        <p:spPr>
          <a:xfrm>
            <a:off x="2315878" y="1734716"/>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971CE28-2472-10F6-FBB3-1948444944F6}"/>
              </a:ext>
            </a:extLst>
          </p:cNvPr>
          <p:cNvSpPr txBox="1"/>
          <p:nvPr/>
        </p:nvSpPr>
        <p:spPr>
          <a:xfrm>
            <a:off x="449945" y="5617030"/>
            <a:ext cx="3758372" cy="424319"/>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CCA2236-9121-E170-61FA-213E78773F94}"/>
              </a:ext>
            </a:extLst>
          </p:cNvPr>
          <p:cNvSpPr txBox="1"/>
          <p:nvPr/>
        </p:nvSpPr>
        <p:spPr>
          <a:xfrm>
            <a:off x="5558972" y="3772837"/>
            <a:ext cx="6188435" cy="2677656"/>
          </a:xfrm>
          <a:prstGeom prst="rect">
            <a:avLst/>
          </a:prstGeom>
          <a:solidFill>
            <a:srgbClr val="EEF5FB"/>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Language out of 6</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5-6: Uses a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variety</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of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appropriate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vocabulary and grammatical structures. Generally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accurate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3-4: Vocabulary and grammatical structures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generally appropriate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 the task, with some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attempt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variety. More accurate than inaccurate.</a:t>
            </a:r>
          </a:p>
        </p:txBody>
      </p:sp>
      <p:sp>
        <p:nvSpPr>
          <p:cNvPr id="21" name="TextBox 20">
            <a:extLst>
              <a:ext uri="{FF2B5EF4-FFF2-40B4-BE49-F238E27FC236}">
                <a16:creationId xmlns:a16="http://schemas.microsoft.com/office/drawing/2014/main" id="{14C2E1A0-89BF-6DC7-1256-CA648C1C5692}"/>
              </a:ext>
            </a:extLst>
          </p:cNvPr>
          <p:cNvSpPr txBox="1"/>
          <p:nvPr/>
        </p:nvSpPr>
        <p:spPr>
          <a:xfrm>
            <a:off x="5628467" y="4239877"/>
            <a:ext cx="6049729" cy="724009"/>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F807596-9D45-7239-FC98-BC1133A2D887}"/>
              </a:ext>
            </a:extLst>
          </p:cNvPr>
          <p:cNvSpPr txBox="1"/>
          <p:nvPr/>
        </p:nvSpPr>
        <p:spPr>
          <a:xfrm>
            <a:off x="5596722" y="3783793"/>
            <a:ext cx="5775934" cy="2585323"/>
          </a:xfrm>
          <a:prstGeom prst="rect">
            <a:avLst/>
          </a:prstGeom>
          <a:solidFill>
            <a:srgbClr val="BDD7E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C00000"/>
                </a:solidFill>
                <a:effectLst/>
                <a:uLnTx/>
                <a:uFillTx/>
                <a:latin typeface="Calibri" panose="020F0502020204030204"/>
                <a:ea typeface="+mn-ea"/>
                <a:cs typeface="+mn-cs"/>
              </a:rPr>
              <a:t>You must cover the 4 bullet points to get full marks!</a:t>
            </a:r>
          </a:p>
        </p:txBody>
      </p:sp>
    </p:spTree>
    <p:extLst>
      <p:ext uri="{BB962C8B-B14F-4D97-AF65-F5344CB8AC3E}">
        <p14:creationId xmlns:p14="http://schemas.microsoft.com/office/powerpoint/2010/main" val="178086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2">
                                            <p:bg/>
                                          </p:spTgt>
                                        </p:tgtEl>
                                        <p:attrNameLst>
                                          <p:attrName>style.visibility</p:attrName>
                                        </p:attrNameLst>
                                      </p:cBhvr>
                                      <p:to>
                                        <p:strVal val="visible"/>
                                      </p:to>
                                    </p:set>
                                    <p:anim calcmode="lin" valueType="num">
                                      <p:cBhvr additive="base">
                                        <p:cTn id="71"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72"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 calcmode="lin" valueType="num">
                                      <p:cBhvr additive="base">
                                        <p:cTn id="7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
                                            <p:txEl>
                                              <p:pRg st="1" end="1"/>
                                            </p:txEl>
                                          </p:spTgt>
                                        </p:tgtEl>
                                        <p:attrNameLst>
                                          <p:attrName>style.visibility</p:attrName>
                                        </p:attrNameLst>
                                      </p:cBhvr>
                                      <p:to>
                                        <p:strVal val="visible"/>
                                      </p:to>
                                    </p:set>
                                    <p:anim calcmode="lin" valueType="num">
                                      <p:cBhvr additive="base">
                                        <p:cTn id="8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2">
                                            <p:txEl>
                                              <p:pRg st="2" end="2"/>
                                            </p:txEl>
                                          </p:spTgt>
                                        </p:tgtEl>
                                        <p:attrNameLst>
                                          <p:attrName>style.visibility</p:attrName>
                                        </p:attrNameLst>
                                      </p:cBhvr>
                                      <p:to>
                                        <p:strVal val="visible"/>
                                      </p:to>
                                    </p:set>
                                    <p:anim calcmode="lin" valueType="num">
                                      <p:cBhvr additive="base">
                                        <p:cTn id="8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6" grpId="0" build="p" animBg="1"/>
      <p:bldP spid="4" grpId="0"/>
      <p:bldP spid="7" grpId="0"/>
      <p:bldP spid="9" grpId="0"/>
      <p:bldP spid="10" grpId="0" animBg="1"/>
      <p:bldP spid="12" grpId="0" build="p" animBg="1"/>
      <p:bldP spid="21"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C1AA328-480F-75B3-CA19-CE98B3D762C7}"/>
              </a:ext>
            </a:extLst>
          </p:cNvPr>
          <p:cNvSpPr txBox="1"/>
          <p:nvPr/>
        </p:nvSpPr>
        <p:spPr>
          <a:xfrm>
            <a:off x="461638" y="499816"/>
            <a:ext cx="11410321"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secret key to covering all 4 bullet points!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do not have to lose mark for content, just because you don’t know what a bullet point means. The secret? Use: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srgbClr val="0070C0"/>
                </a:solidFill>
                <a:effectLst/>
                <a:uLnTx/>
                <a:uFillTx/>
                <a:latin typeface="Calibri" panose="020F0502020204030204"/>
                <a:ea typeface="+mn-ea"/>
                <a:cs typeface="+mn-cs"/>
              </a:rPr>
              <a:t>an opinion phrase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the words from 	+ </a:t>
            </a:r>
            <a:r>
              <a:rPr kumimoji="0" lang="en-GB" sz="2400" b="0" i="0" u="none" strike="noStrike" kern="1200" cap="none" spc="0" normalizeH="0" baseline="0" noProof="0">
                <a:ln>
                  <a:noFill/>
                </a:ln>
                <a:solidFill>
                  <a:srgbClr val="00B050"/>
                </a:solidFill>
                <a:effectLst/>
                <a:uLnTx/>
                <a:uFillTx/>
                <a:latin typeface="Calibri" panose="020F0502020204030204"/>
                <a:ea typeface="+mn-ea"/>
                <a:cs typeface="+mn-cs"/>
              </a:rPr>
              <a:t>a justification with 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bullet point 	   </a:t>
            </a:r>
            <a:r>
              <a:rPr kumimoji="0" lang="en-GB" sz="2400" b="0" i="0" u="none" strike="noStrike" kern="1200" cap="none" spc="0" normalizeH="0" baseline="0" noProof="0">
                <a:ln>
                  <a:noFill/>
                </a:ln>
                <a:solidFill>
                  <a:srgbClr val="00B050"/>
                </a:solidFill>
                <a:effectLst/>
                <a:uLnTx/>
                <a:uFillTx/>
                <a:latin typeface="Calibri" panose="020F0502020204030204"/>
                <a:ea typeface="+mn-ea"/>
                <a:cs typeface="+mn-cs"/>
              </a:rPr>
              <a:t>general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fr-LU" sz="2400" b="0" i="0" u="none" strike="noStrike" kern="1200" cap="none" spc="0" normalizeH="0" baseline="0" noProof="0">
                <a:ln>
                  <a:noFill/>
                </a:ln>
                <a:solidFill>
                  <a:srgbClr val="0070C0"/>
                </a:solidFill>
                <a:effectLst/>
                <a:uLnTx/>
                <a:uFillTx/>
                <a:latin typeface="Calibri" panose="020F0502020204030204"/>
                <a:ea typeface="+mn-ea"/>
                <a:cs typeface="+mn-cs"/>
              </a:rPr>
              <a:t>Me </a:t>
            </a:r>
            <a:r>
              <a:rPr kumimoji="0" lang="fr-LU" sz="2400" b="0" i="0" u="none" strike="noStrike" kern="1200" cap="none" spc="0" normalizeH="0" baseline="0" noProof="0" err="1">
                <a:ln>
                  <a:noFill/>
                </a:ln>
                <a:solidFill>
                  <a:srgbClr val="0070C0"/>
                </a:solidFill>
                <a:effectLst/>
                <a:uLnTx/>
                <a:uFillTx/>
                <a:latin typeface="Calibri" panose="020F0502020204030204"/>
                <a:ea typeface="+mn-ea"/>
                <a:cs typeface="+mn-cs"/>
              </a:rPr>
              <a:t>gusta</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el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alojamiento</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a:ln>
                  <a:noFill/>
                </a:ln>
                <a:solidFill>
                  <a:srgbClr val="00B050"/>
                </a:solidFill>
                <a:effectLst/>
                <a:uLnTx/>
                <a:uFillTx/>
                <a:latin typeface="Calibri" panose="020F0502020204030204"/>
                <a:ea typeface="+mn-ea"/>
                <a:cs typeface="+mn-cs"/>
              </a:rPr>
              <a:t>porque es </a:t>
            </a:r>
            <a:r>
              <a:rPr kumimoji="0" lang="fr-LU" sz="2400" b="0" i="0" u="none" strike="noStrike" kern="1200" cap="none" spc="0" normalizeH="0" baseline="0" noProof="0" err="1">
                <a:ln>
                  <a:noFill/>
                </a:ln>
                <a:solidFill>
                  <a:srgbClr val="00B050"/>
                </a:solidFill>
                <a:effectLst/>
                <a:uLnTx/>
                <a:uFillTx/>
                <a:latin typeface="Calibri" panose="020F0502020204030204"/>
                <a:ea typeface="+mn-ea"/>
                <a:cs typeface="+mn-cs"/>
              </a:rPr>
              <a:t>interesante</a:t>
            </a:r>
            <a:r>
              <a:rPr kumimoji="0" lang="fr-LU" sz="2400" b="0" i="0" u="none" strike="noStrike" kern="1200" cap="none" spc="0" normalizeH="0" baseline="0" noProof="0">
                <a:ln>
                  <a:noFill/>
                </a:ln>
                <a:solidFill>
                  <a:srgbClr val="00B05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descr="Old Key with solid fill">
            <a:extLst>
              <a:ext uri="{FF2B5EF4-FFF2-40B4-BE49-F238E27FC236}">
                <a16:creationId xmlns:a16="http://schemas.microsoft.com/office/drawing/2014/main" id="{855F03AC-6B09-3A5B-3171-0D943104F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 y="459115"/>
            <a:ext cx="914400" cy="914400"/>
          </a:xfrm>
          <a:prstGeom prst="rect">
            <a:avLst/>
          </a:prstGeom>
        </p:spPr>
      </p:pic>
      <p:sp>
        <p:nvSpPr>
          <p:cNvPr id="9" name="TextBox 8">
            <a:extLst>
              <a:ext uri="{FF2B5EF4-FFF2-40B4-BE49-F238E27FC236}">
                <a16:creationId xmlns:a16="http://schemas.microsoft.com/office/drawing/2014/main" id="{7A488F11-6E63-C0DE-7146-2710098445C8}"/>
              </a:ext>
            </a:extLst>
          </p:cNvPr>
          <p:cNvSpPr txBox="1"/>
          <p:nvPr/>
        </p:nvSpPr>
        <p:spPr>
          <a:xfrm>
            <a:off x="461637" y="3988292"/>
            <a:ext cx="4114800"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El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alojamiento</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050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800" b="0" i="0" u="none" strike="noStrike" kern="1200" cap="none" spc="0" normalizeH="0" baseline="0" noProof="1">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C1AA328-480F-75B3-CA19-CE98B3D762C7}"/>
              </a:ext>
            </a:extLst>
          </p:cNvPr>
          <p:cNvSpPr txBox="1"/>
          <p:nvPr/>
        </p:nvSpPr>
        <p:spPr>
          <a:xfrm>
            <a:off x="461638" y="499816"/>
            <a:ext cx="11410321" cy="54476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1">
                <a:ln>
                  <a:noFill/>
                </a:ln>
                <a:solidFill>
                  <a:prstClr val="black"/>
                </a:solidFill>
                <a:effectLst/>
                <a:uLnTx/>
                <a:uFillTx/>
                <a:latin typeface="Calibri" panose="020F0502020204030204"/>
                <a:ea typeface="+mn-ea"/>
                <a:cs typeface="+mn-cs"/>
              </a:rPr>
              <a:t>For each of these obscure bullet points, use the secret key to write a simple opinion:</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EC" sz="2400" b="1" i="0" u="none" strike="noStrike" kern="1200" cap="none" spc="0" normalizeH="0" baseline="0" noProof="1">
                <a:ln>
                  <a:noFill/>
                </a:ln>
                <a:solidFill>
                  <a:prstClr val="black"/>
                </a:solidFill>
                <a:effectLst/>
                <a:uLnTx/>
                <a:uFillTx/>
                <a:latin typeface="Calibri" panose="020F0502020204030204"/>
                <a:ea typeface="+mn-ea"/>
                <a:cs typeface="+mn-cs"/>
              </a:rPr>
              <a:t>los viajes escolares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EC" sz="2400" b="1" i="0" u="none" strike="noStrike" kern="1200" cap="none" spc="0" normalizeH="0" baseline="0" noProof="1">
                <a:ln>
                  <a:noFill/>
                </a:ln>
                <a:solidFill>
                  <a:prstClr val="black"/>
                </a:solidFill>
                <a:effectLst/>
                <a:uLnTx/>
                <a:uFillTx/>
                <a:latin typeface="Calibri" panose="020F0502020204030204"/>
                <a:ea typeface="+mn-ea"/>
                <a:cs typeface="+mn-cs"/>
              </a:rPr>
              <a:t>las asignaturas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EC" sz="2400" b="1" i="0" u="none" strike="noStrike" kern="1200" cap="none" spc="0" normalizeH="0" baseline="0" noProof="1">
                <a:ln>
                  <a:noFill/>
                </a:ln>
                <a:solidFill>
                  <a:prstClr val="black"/>
                </a:solidFill>
                <a:effectLst/>
                <a:uLnTx/>
                <a:uFillTx/>
                <a:latin typeface="Calibri" panose="020F0502020204030204"/>
                <a:ea typeface="+mn-ea"/>
                <a:cs typeface="+mn-cs"/>
              </a:rPr>
              <a:t>las instalaciones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EC" sz="2400" b="1" i="0" u="none" strike="noStrike" kern="1200" cap="none" spc="0" normalizeH="0" baseline="0" noProof="1">
                <a:ln>
                  <a:noFill/>
                </a:ln>
                <a:solidFill>
                  <a:prstClr val="black"/>
                </a:solidFill>
                <a:effectLst/>
                <a:uLnTx/>
                <a:uFillTx/>
                <a:latin typeface="Calibri" panose="020F0502020204030204"/>
                <a:ea typeface="+mn-ea"/>
                <a:cs typeface="+mn-cs"/>
              </a:rPr>
              <a:t>el tiempo</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EC" sz="2400" b="1" i="0" u="none" strike="noStrike" kern="1200" cap="none" spc="0" normalizeH="0" baseline="0" noProof="1">
                <a:ln>
                  <a:noFill/>
                </a:ln>
                <a:solidFill>
                  <a:prstClr val="black"/>
                </a:solidFill>
                <a:effectLst/>
                <a:uLnTx/>
                <a:uFillTx/>
                <a:latin typeface="Calibri" panose="020F0502020204030204"/>
                <a:ea typeface="+mn-ea"/>
                <a:cs typeface="+mn-cs"/>
              </a:rPr>
              <a:t>las reglas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s-EC" sz="2400" b="1" i="0" u="none" strike="noStrike" kern="1200" cap="none" spc="0" normalizeH="0" baseline="0" noProof="1">
                <a:ln>
                  <a:noFill/>
                </a:ln>
                <a:solidFill>
                  <a:prstClr val="black"/>
                </a:solidFill>
                <a:effectLst/>
                <a:uLnTx/>
                <a:uFillTx/>
                <a:latin typeface="Calibri" panose="020F0502020204030204"/>
                <a:ea typeface="+mn-ea"/>
                <a:cs typeface="+mn-cs"/>
              </a:rPr>
              <a:t>la amistad</a:t>
            </a:r>
            <a:endPar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01031E9-21F7-C7EF-F99E-5EBA3DE395D3}"/>
              </a:ext>
            </a:extLst>
          </p:cNvPr>
          <p:cNvSpPr txBox="1"/>
          <p:nvPr/>
        </p:nvSpPr>
        <p:spPr>
          <a:xfrm>
            <a:off x="3556811" y="1289095"/>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Me encantan los viajes escolares </a:t>
            </a:r>
            <a:r>
              <a:rPr kumimoji="0" lang="es-EC" sz="2400" b="1" i="0" u="sng" strike="noStrike" kern="1200" cap="none" spc="0" normalizeH="0" baseline="0" noProof="1">
                <a:ln>
                  <a:noFill/>
                </a:ln>
                <a:solidFill>
                  <a:srgbClr val="C00000"/>
                </a:solidFill>
                <a:effectLst/>
                <a:highlight>
                  <a:srgbClr val="FFFF00"/>
                </a:highlight>
                <a:uLnTx/>
                <a:uFillTx/>
                <a:latin typeface="Calibri" panose="020F0502020204030204"/>
                <a:ea typeface="+mn-ea"/>
                <a:cs typeface="+mn-cs"/>
              </a:rPr>
              <a:t>son </a:t>
            </a: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divertid</a:t>
            </a:r>
            <a:r>
              <a:rPr kumimoji="0" lang="es-EC"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mn-cs"/>
              </a:rPr>
              <a:t>os</a:t>
            </a: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AD97981B-4E86-B15D-5FEE-892DB5056D87}"/>
              </a:ext>
            </a:extLst>
          </p:cNvPr>
          <p:cNvSpPr txBox="1"/>
          <p:nvPr/>
        </p:nvSpPr>
        <p:spPr>
          <a:xfrm>
            <a:off x="2773400" y="2045838"/>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No me gustan las asignaturas porque </a:t>
            </a:r>
            <a:r>
              <a:rPr kumimoji="0" lang="es-EC" sz="2400" b="1" i="0" u="sng" strike="noStrike" kern="1200" cap="none" spc="0" normalizeH="0" baseline="0" noProof="1">
                <a:ln>
                  <a:noFill/>
                </a:ln>
                <a:solidFill>
                  <a:srgbClr val="C00000"/>
                </a:solidFill>
                <a:effectLst/>
                <a:highlight>
                  <a:srgbClr val="FFFF00"/>
                </a:highlight>
                <a:uLnTx/>
                <a:uFillTx/>
                <a:latin typeface="Calibri" panose="020F0502020204030204"/>
                <a:ea typeface="+mn-ea"/>
                <a:cs typeface="+mn-cs"/>
              </a:rPr>
              <a:t>son </a:t>
            </a: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aburrid</a:t>
            </a:r>
            <a:r>
              <a:rPr kumimoji="0" lang="es-EC"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mn-cs"/>
              </a:rPr>
              <a:t>as</a:t>
            </a: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1F103571-E3A6-039D-EE41-238E9DB9D6D7}"/>
              </a:ext>
            </a:extLst>
          </p:cNvPr>
          <p:cNvSpPr txBox="1"/>
          <p:nvPr/>
        </p:nvSpPr>
        <p:spPr>
          <a:xfrm>
            <a:off x="3036290" y="2745332"/>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Pienso que las instalaciones </a:t>
            </a:r>
            <a:r>
              <a:rPr kumimoji="0" lang="es-EC" sz="2400" b="1" i="0" u="sng" strike="noStrike" kern="1200" cap="none" spc="0" normalizeH="0" baseline="0" noProof="1">
                <a:ln>
                  <a:noFill/>
                </a:ln>
                <a:solidFill>
                  <a:srgbClr val="C00000"/>
                </a:solidFill>
                <a:effectLst/>
                <a:highlight>
                  <a:srgbClr val="FFFF00"/>
                </a:highlight>
                <a:uLnTx/>
                <a:uFillTx/>
                <a:latin typeface="Calibri" panose="020F0502020204030204"/>
                <a:ea typeface="+mn-ea"/>
                <a:cs typeface="+mn-cs"/>
              </a:rPr>
              <a:t>son</a:t>
            </a: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 muy útil</a:t>
            </a:r>
            <a:r>
              <a:rPr kumimoji="0" lang="es-EC"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mn-cs"/>
              </a:rPr>
              <a:t>es</a:t>
            </a: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9BE1FE8B-4488-0A1A-A3F2-2461DF809B7F}"/>
              </a:ext>
            </a:extLst>
          </p:cNvPr>
          <p:cNvSpPr txBox="1"/>
          <p:nvPr/>
        </p:nvSpPr>
        <p:spPr>
          <a:xfrm>
            <a:off x="2773400" y="358042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En mi opinión el tiempo es genial.</a:t>
            </a:r>
          </a:p>
        </p:txBody>
      </p:sp>
      <p:sp>
        <p:nvSpPr>
          <p:cNvPr id="11" name="TextBox 10">
            <a:extLst>
              <a:ext uri="{FF2B5EF4-FFF2-40B4-BE49-F238E27FC236}">
                <a16:creationId xmlns:a16="http://schemas.microsoft.com/office/drawing/2014/main" id="{2BDB1280-CA4E-E40B-F4E8-3329CC477662}"/>
              </a:ext>
            </a:extLst>
          </p:cNvPr>
          <p:cNvSpPr txBox="1"/>
          <p:nvPr/>
        </p:nvSpPr>
        <p:spPr>
          <a:xfrm>
            <a:off x="2773400" y="4293775"/>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Odio las reglas porque </a:t>
            </a:r>
            <a:r>
              <a:rPr kumimoji="0" lang="es-EC" sz="2400" b="1" i="0" u="sng" strike="noStrike" kern="1200" cap="none" spc="0" normalizeH="0" baseline="0" noProof="1">
                <a:ln>
                  <a:noFill/>
                </a:ln>
                <a:solidFill>
                  <a:srgbClr val="C00000"/>
                </a:solidFill>
                <a:effectLst/>
                <a:highlight>
                  <a:srgbClr val="FFFF00"/>
                </a:highlight>
                <a:uLnTx/>
                <a:uFillTx/>
                <a:latin typeface="Calibri" panose="020F0502020204030204"/>
                <a:ea typeface="+mn-ea"/>
                <a:cs typeface="+mn-cs"/>
              </a:rPr>
              <a:t>son </a:t>
            </a: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horribl</a:t>
            </a:r>
            <a:r>
              <a:rPr kumimoji="0" lang="es-EC"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mn-cs"/>
              </a:rPr>
              <a:t>es</a:t>
            </a: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F770239B-E382-74F3-BC77-7C9F587D5715}"/>
              </a:ext>
            </a:extLst>
          </p:cNvPr>
          <p:cNvSpPr txBox="1"/>
          <p:nvPr/>
        </p:nvSpPr>
        <p:spPr>
          <a:xfrm>
            <a:off x="2422719" y="5007126"/>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1">
                <a:ln>
                  <a:noFill/>
                </a:ln>
                <a:solidFill>
                  <a:srgbClr val="C00000"/>
                </a:solidFill>
                <a:effectLst/>
                <a:uLnTx/>
                <a:uFillTx/>
                <a:latin typeface="Calibri" panose="020F0502020204030204"/>
                <a:ea typeface="+mn-ea"/>
                <a:cs typeface="+mn-cs"/>
              </a:rPr>
              <a:t>Me encanta la amistada ya que es genial.</a:t>
            </a:r>
          </a:p>
        </p:txBody>
      </p:sp>
      <p:pic>
        <p:nvPicPr>
          <p:cNvPr id="15" name="Graphic 14" descr="Detective male with solid fill">
            <a:extLst>
              <a:ext uri="{FF2B5EF4-FFF2-40B4-BE49-F238E27FC236}">
                <a16:creationId xmlns:a16="http://schemas.microsoft.com/office/drawing/2014/main" id="{8A1B1195-A07B-9F70-D4E2-FD9AD564F7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6760" y="5551558"/>
            <a:ext cx="914400" cy="914400"/>
          </a:xfrm>
          <a:prstGeom prst="rect">
            <a:avLst/>
          </a:prstGeom>
        </p:spPr>
      </p:pic>
      <p:sp>
        <p:nvSpPr>
          <p:cNvPr id="16" name="Speech Bubble: Rectangle with Corners Rounded 15">
            <a:extLst>
              <a:ext uri="{FF2B5EF4-FFF2-40B4-BE49-F238E27FC236}">
                <a16:creationId xmlns:a16="http://schemas.microsoft.com/office/drawing/2014/main" id="{9025B885-EAE2-6C3B-BC6B-48DF61ABAA27}"/>
              </a:ext>
            </a:extLst>
          </p:cNvPr>
          <p:cNvSpPr/>
          <p:nvPr/>
        </p:nvSpPr>
        <p:spPr>
          <a:xfrm>
            <a:off x="2422719" y="5699760"/>
            <a:ext cx="7650922" cy="658424"/>
          </a:xfrm>
          <a:prstGeom prst="wedgeRoundRectCallout">
            <a:avLst>
              <a:gd name="adj1" fmla="val -55377"/>
              <a:gd name="adj2" fmla="val -20826"/>
              <a:gd name="adj3" fmla="val 16667"/>
            </a:avLst>
          </a:prstGeom>
          <a:no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1" i="1" u="none" strike="noStrike" kern="1200" cap="none" spc="0" normalizeH="0" baseline="0" noProof="1">
                <a:ln>
                  <a:noFill/>
                </a:ln>
                <a:solidFill>
                  <a:srgbClr val="00B050"/>
                </a:solidFill>
                <a:effectLst/>
                <a:uLnTx/>
                <a:uFillTx/>
                <a:latin typeface="Calibri" panose="020F0502020204030204"/>
                <a:ea typeface="+mn-ea"/>
                <a:cs typeface="+mn-cs"/>
              </a:rPr>
              <a:t>You now know how to fool the examiners!</a:t>
            </a:r>
          </a:p>
        </p:txBody>
      </p:sp>
    </p:spTree>
    <p:extLst>
      <p:ext uri="{BB962C8B-B14F-4D97-AF65-F5344CB8AC3E}">
        <p14:creationId xmlns:p14="http://schemas.microsoft.com/office/powerpoint/2010/main" val="391158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build="p"/>
      <p:bldP spid="10" grpId="0" build="p"/>
      <p:bldP spid="11" grpId="0" build="p"/>
      <p:bldP spid="12" grpId="0" build="p"/>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1A07167-D053-5B7A-D001-B8F09BE31938}"/>
              </a:ext>
            </a:extLst>
          </p:cNvPr>
          <p:cNvSpPr txBox="1"/>
          <p:nvPr/>
        </p:nvSpPr>
        <p:spPr>
          <a:xfrm>
            <a:off x="3231866" y="2287223"/>
            <a:ext cx="6040687" cy="2923877"/>
          </a:xfrm>
          <a:prstGeom prst="rect">
            <a:avLst/>
          </a:prstGeom>
          <a:solidFill>
            <a:schemeClr val="bg1"/>
          </a:solidFill>
          <a:ln>
            <a:solidFill>
              <a:srgbClr val="BDD7EE"/>
            </a:solidFill>
          </a:ln>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Escribe un blog sobre la salud.</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Menciona: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tu desayuno típico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tu deporte favorito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la comida basura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los cigarrillos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Escribe aproximadamente </a:t>
            </a:r>
            <a:r>
              <a:rPr kumimoji="0" lang="es-EC" sz="2200" b="1" i="0" u="none" strike="noStrike" kern="1200" cap="none" spc="0" normalizeH="0" baseline="0" noProof="0">
                <a:ln>
                  <a:noFill/>
                </a:ln>
                <a:solidFill>
                  <a:srgbClr val="222222"/>
                </a:solidFill>
                <a:effectLst/>
                <a:uLnTx/>
                <a:uFillTx/>
                <a:latin typeface="Calibri" panose="020F0502020204030204"/>
                <a:ea typeface="+mn-ea"/>
                <a:cs typeface="+mn-cs"/>
              </a:rPr>
              <a:t>40</a:t>
            </a: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palabras en </a:t>
            </a:r>
            <a:r>
              <a:rPr kumimoji="0" lang="es-EC" sz="2200" b="1" i="0" u="none" strike="noStrike" kern="1200" cap="none" spc="0" normalizeH="0" baseline="0" noProof="0">
                <a:ln>
                  <a:noFill/>
                </a:ln>
                <a:solidFill>
                  <a:srgbClr val="222222"/>
                </a:solidFill>
                <a:effectLst/>
                <a:uLnTx/>
                <a:uFillTx/>
                <a:latin typeface="Calibri" panose="020F0502020204030204"/>
                <a:ea typeface="+mn-ea"/>
                <a:cs typeface="+mn-cs"/>
              </a:rPr>
              <a:t>español</a:t>
            </a: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a:t>
            </a:r>
          </a:p>
        </p:txBody>
      </p:sp>
      <p:sp>
        <p:nvSpPr>
          <p:cNvPr id="29" name="Cloud 28">
            <a:extLst>
              <a:ext uri="{FF2B5EF4-FFF2-40B4-BE49-F238E27FC236}">
                <a16:creationId xmlns:a16="http://schemas.microsoft.com/office/drawing/2014/main" id="{42D151A7-5112-5DE2-38F7-68A84E5C74B7}"/>
              </a:ext>
            </a:extLst>
          </p:cNvPr>
          <p:cNvSpPr/>
          <p:nvPr/>
        </p:nvSpPr>
        <p:spPr>
          <a:xfrm>
            <a:off x="8725563" y="899425"/>
            <a:ext cx="3019594" cy="123467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Me encanta la comida basura</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EC"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Writing</a:t>
              </a:r>
              <a:endParaRPr kumimoji="0" lang="es-EC"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Cloud 6">
            <a:extLst>
              <a:ext uri="{FF2B5EF4-FFF2-40B4-BE49-F238E27FC236}">
                <a16:creationId xmlns:a16="http://schemas.microsoft.com/office/drawing/2014/main" id="{7D3DEA01-91E6-501E-0B44-8A29736B5EEE}"/>
              </a:ext>
            </a:extLst>
          </p:cNvPr>
          <p:cNvSpPr/>
          <p:nvPr/>
        </p:nvSpPr>
        <p:spPr>
          <a:xfrm>
            <a:off x="628029" y="2564125"/>
            <a:ext cx="2424806" cy="156818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son aburridos y malsanos</a:t>
            </a:r>
          </a:p>
        </p:txBody>
      </p:sp>
      <p:sp>
        <p:nvSpPr>
          <p:cNvPr id="9" name="Cloud 8">
            <a:extLst>
              <a:ext uri="{FF2B5EF4-FFF2-40B4-BE49-F238E27FC236}">
                <a16:creationId xmlns:a16="http://schemas.microsoft.com/office/drawing/2014/main" id="{9862A8A9-0FD6-FAD0-A171-E275743E3D8B}"/>
              </a:ext>
            </a:extLst>
          </p:cNvPr>
          <p:cNvSpPr/>
          <p:nvPr/>
        </p:nvSpPr>
        <p:spPr>
          <a:xfrm>
            <a:off x="2857106" y="880388"/>
            <a:ext cx="2424807" cy="125371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No me gustan</a:t>
            </a:r>
          </a:p>
        </p:txBody>
      </p:sp>
      <p:sp>
        <p:nvSpPr>
          <p:cNvPr id="10" name="Cloud 9">
            <a:extLst>
              <a:ext uri="{FF2B5EF4-FFF2-40B4-BE49-F238E27FC236}">
                <a16:creationId xmlns:a16="http://schemas.microsoft.com/office/drawing/2014/main" id="{C4FAC717-5080-D03E-9E83-2ACD4B8BA357}"/>
              </a:ext>
            </a:extLst>
          </p:cNvPr>
          <p:cNvSpPr/>
          <p:nvPr/>
        </p:nvSpPr>
        <p:spPr>
          <a:xfrm>
            <a:off x="461638" y="888821"/>
            <a:ext cx="2332139" cy="167530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Para el desayuno</a:t>
            </a:r>
          </a:p>
        </p:txBody>
      </p:sp>
      <p:sp>
        <p:nvSpPr>
          <p:cNvPr id="11" name="Cloud 10">
            <a:extLst>
              <a:ext uri="{FF2B5EF4-FFF2-40B4-BE49-F238E27FC236}">
                <a16:creationId xmlns:a16="http://schemas.microsoft.com/office/drawing/2014/main" id="{EA9712A5-BAB3-5DA2-7D23-6D5509E4F4CB}"/>
              </a:ext>
            </a:extLst>
          </p:cNvPr>
          <p:cNvSpPr/>
          <p:nvPr/>
        </p:nvSpPr>
        <p:spPr>
          <a:xfrm>
            <a:off x="9501933" y="3859213"/>
            <a:ext cx="2062038" cy="94056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me encanta</a:t>
            </a:r>
          </a:p>
        </p:txBody>
      </p:sp>
      <p:sp>
        <p:nvSpPr>
          <p:cNvPr id="12" name="Cloud 11">
            <a:extLst>
              <a:ext uri="{FF2B5EF4-FFF2-40B4-BE49-F238E27FC236}">
                <a16:creationId xmlns:a16="http://schemas.microsoft.com/office/drawing/2014/main" id="{A264C465-3090-BD9E-3872-AD03E71ED95C}"/>
              </a:ext>
            </a:extLst>
          </p:cNvPr>
          <p:cNvSpPr/>
          <p:nvPr/>
        </p:nvSpPr>
        <p:spPr>
          <a:xfrm>
            <a:off x="536518" y="4239431"/>
            <a:ext cx="2614871"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Me encanta jugar al</a:t>
            </a:r>
          </a:p>
        </p:txBody>
      </p:sp>
      <p:sp>
        <p:nvSpPr>
          <p:cNvPr id="25" name="Cloud 24">
            <a:extLst>
              <a:ext uri="{FF2B5EF4-FFF2-40B4-BE49-F238E27FC236}">
                <a16:creationId xmlns:a16="http://schemas.microsoft.com/office/drawing/2014/main" id="{0ED8E1CB-A10B-2664-E238-07EA67712976}"/>
              </a:ext>
            </a:extLst>
          </p:cNvPr>
          <p:cNvSpPr/>
          <p:nvPr/>
        </p:nvSpPr>
        <p:spPr>
          <a:xfrm>
            <a:off x="9373263" y="5128669"/>
            <a:ext cx="2221832"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es deliciosa. </a:t>
            </a:r>
          </a:p>
        </p:txBody>
      </p:sp>
      <p:sp>
        <p:nvSpPr>
          <p:cNvPr id="26" name="Cloud 25">
            <a:extLst>
              <a:ext uri="{FF2B5EF4-FFF2-40B4-BE49-F238E27FC236}">
                <a16:creationId xmlns:a16="http://schemas.microsoft.com/office/drawing/2014/main" id="{55716259-99C0-75D5-964C-9F34888CFB85}"/>
              </a:ext>
            </a:extLst>
          </p:cNvPr>
          <p:cNvSpPr/>
          <p:nvPr/>
        </p:nvSpPr>
        <p:spPr>
          <a:xfrm>
            <a:off x="5304779" y="806856"/>
            <a:ext cx="3397918" cy="130412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comer tostadas y fruta.</a:t>
            </a:r>
          </a:p>
        </p:txBody>
      </p:sp>
      <p:sp>
        <p:nvSpPr>
          <p:cNvPr id="28" name="Cloud 27">
            <a:extLst>
              <a:ext uri="{FF2B5EF4-FFF2-40B4-BE49-F238E27FC236}">
                <a16:creationId xmlns:a16="http://schemas.microsoft.com/office/drawing/2014/main" id="{C3D60B6D-0EB8-A73B-D21D-11BF6F1565E1}"/>
              </a:ext>
            </a:extLst>
          </p:cNvPr>
          <p:cNvSpPr/>
          <p:nvPr/>
        </p:nvSpPr>
        <p:spPr>
          <a:xfrm>
            <a:off x="9533057" y="2522921"/>
            <a:ext cx="2221832"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divertido.</a:t>
            </a:r>
          </a:p>
        </p:txBody>
      </p:sp>
      <p:sp>
        <p:nvSpPr>
          <p:cNvPr id="30" name="Cloud 29">
            <a:extLst>
              <a:ext uri="{FF2B5EF4-FFF2-40B4-BE49-F238E27FC236}">
                <a16:creationId xmlns:a16="http://schemas.microsoft.com/office/drawing/2014/main" id="{5CFA2885-8B66-B336-09A3-EAF3A704E48C}"/>
              </a:ext>
            </a:extLst>
          </p:cNvPr>
          <p:cNvSpPr/>
          <p:nvPr/>
        </p:nvSpPr>
        <p:spPr>
          <a:xfrm>
            <a:off x="536519" y="5397820"/>
            <a:ext cx="2757097"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los cigarrillos porque</a:t>
            </a:r>
          </a:p>
        </p:txBody>
      </p:sp>
      <p:sp>
        <p:nvSpPr>
          <p:cNvPr id="32" name="Cloud 31">
            <a:extLst>
              <a:ext uri="{FF2B5EF4-FFF2-40B4-BE49-F238E27FC236}">
                <a16:creationId xmlns:a16="http://schemas.microsoft.com/office/drawing/2014/main" id="{FACA235A-7D9D-D298-BC32-F1B9E0E90E67}"/>
              </a:ext>
            </a:extLst>
          </p:cNvPr>
          <p:cNvSpPr/>
          <p:nvPr/>
        </p:nvSpPr>
        <p:spPr>
          <a:xfrm>
            <a:off x="3374308" y="5249258"/>
            <a:ext cx="2869532" cy="126946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baloncesto porque es</a:t>
            </a:r>
          </a:p>
        </p:txBody>
      </p:sp>
      <p:sp>
        <p:nvSpPr>
          <p:cNvPr id="33" name="Cloud 32">
            <a:extLst>
              <a:ext uri="{FF2B5EF4-FFF2-40B4-BE49-F238E27FC236}">
                <a16:creationId xmlns:a16="http://schemas.microsoft.com/office/drawing/2014/main" id="{1BB03E4B-74AC-407A-1660-C552891DB905}"/>
              </a:ext>
            </a:extLst>
          </p:cNvPr>
          <p:cNvSpPr/>
          <p:nvPr/>
        </p:nvSpPr>
        <p:spPr>
          <a:xfrm>
            <a:off x="6506449" y="5518725"/>
            <a:ext cx="2869532" cy="932341"/>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pienso que</a:t>
            </a:r>
          </a:p>
        </p:txBody>
      </p:sp>
      <p:sp>
        <p:nvSpPr>
          <p:cNvPr id="37" name="TextBox 36">
            <a:extLst>
              <a:ext uri="{FF2B5EF4-FFF2-40B4-BE49-F238E27FC236}">
                <a16:creationId xmlns:a16="http://schemas.microsoft.com/office/drawing/2014/main" id="{A586D913-74FB-DD25-984C-941206C2F376}"/>
              </a:ext>
            </a:extLst>
          </p:cNvPr>
          <p:cNvSpPr txBox="1"/>
          <p:nvPr/>
        </p:nvSpPr>
        <p:spPr>
          <a:xfrm>
            <a:off x="467326" y="406934"/>
            <a:ext cx="96291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Use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all</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the</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phrases</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given</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to</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write</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 40-word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answer</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to</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this</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question</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76879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EF5FB"/>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1A07167-D053-5B7A-D001-B8F09BE31938}"/>
              </a:ext>
            </a:extLst>
          </p:cNvPr>
          <p:cNvSpPr txBox="1"/>
          <p:nvPr/>
        </p:nvSpPr>
        <p:spPr>
          <a:xfrm>
            <a:off x="3231866" y="2287223"/>
            <a:ext cx="3274583" cy="1446550"/>
          </a:xfrm>
          <a:prstGeom prst="rect">
            <a:avLst/>
          </a:prstGeom>
          <a:solidFill>
            <a:schemeClr val="bg1"/>
          </a:solidFill>
          <a:ln>
            <a:solidFill>
              <a:srgbClr val="BDD7EE"/>
            </a:solidFill>
          </a:ln>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a:t>
            </a:r>
            <a:r>
              <a:rPr kumimoji="0" lang="es-EC" sz="2200" b="0" i="0" u="none" strike="noStrike" kern="1200" cap="none" spc="0" normalizeH="0" baseline="0" noProof="0">
                <a:ln>
                  <a:noFill/>
                </a:ln>
                <a:solidFill>
                  <a:srgbClr val="222222"/>
                </a:solidFill>
                <a:effectLst/>
                <a:highlight>
                  <a:srgbClr val="FFFF00"/>
                </a:highlight>
                <a:uLnTx/>
                <a:uFillTx/>
                <a:latin typeface="Calibri" panose="020F0502020204030204"/>
                <a:ea typeface="+mn-ea"/>
                <a:cs typeface="+mn-cs"/>
              </a:rPr>
              <a:t>tu desayuno típico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a:t>
            </a:r>
            <a:r>
              <a:rPr kumimoji="0" lang="es-EC" sz="2200" b="0" i="0" u="none" strike="noStrike" kern="1200" cap="none" spc="0" normalizeH="0" baseline="0" noProof="0">
                <a:ln>
                  <a:noFill/>
                </a:ln>
                <a:solidFill>
                  <a:srgbClr val="222222"/>
                </a:solidFill>
                <a:effectLst/>
                <a:highlight>
                  <a:srgbClr val="FF0000"/>
                </a:highlight>
                <a:uLnTx/>
                <a:uFillTx/>
                <a:latin typeface="Calibri" panose="020F0502020204030204"/>
                <a:ea typeface="+mn-ea"/>
                <a:cs typeface="+mn-cs"/>
              </a:rPr>
              <a:t>tu deporte favorito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a:t>
            </a:r>
            <a:r>
              <a:rPr kumimoji="0" lang="es-EC" sz="2200" b="0" i="0" u="none" strike="noStrike" kern="1200" cap="none" spc="0" normalizeH="0" baseline="0" noProof="0">
                <a:ln>
                  <a:noFill/>
                </a:ln>
                <a:solidFill>
                  <a:srgbClr val="222222"/>
                </a:solidFill>
                <a:effectLst/>
                <a:highlight>
                  <a:srgbClr val="00FFFF"/>
                </a:highlight>
                <a:uLnTx/>
                <a:uFillTx/>
                <a:latin typeface="Calibri" panose="020F0502020204030204"/>
                <a:ea typeface="+mn-ea"/>
                <a:cs typeface="+mn-cs"/>
              </a:rPr>
              <a:t>la comida basura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200" b="0" i="0" u="none" strike="noStrike" kern="1200" cap="none" spc="0" normalizeH="0" baseline="0" noProof="0">
                <a:ln>
                  <a:noFill/>
                </a:ln>
                <a:solidFill>
                  <a:srgbClr val="222222"/>
                </a:solidFill>
                <a:effectLst/>
                <a:uLnTx/>
                <a:uFillTx/>
                <a:latin typeface="Calibri" panose="020F0502020204030204"/>
                <a:ea typeface="+mn-ea"/>
                <a:cs typeface="+mn-cs"/>
              </a:rPr>
              <a:t>•        </a:t>
            </a:r>
            <a:r>
              <a:rPr kumimoji="0" lang="es-EC" sz="2200" b="0" i="0" u="none" strike="noStrike" kern="1200" cap="none" spc="0" normalizeH="0" baseline="0" noProof="0">
                <a:ln>
                  <a:noFill/>
                </a:ln>
                <a:solidFill>
                  <a:srgbClr val="222222"/>
                </a:solidFill>
                <a:effectLst/>
                <a:highlight>
                  <a:srgbClr val="00FF00"/>
                </a:highlight>
                <a:uLnTx/>
                <a:uFillTx/>
                <a:latin typeface="Calibri" panose="020F0502020204030204"/>
                <a:ea typeface="+mn-ea"/>
                <a:cs typeface="+mn-cs"/>
              </a:rPr>
              <a:t>los cigarrillos</a:t>
            </a:r>
          </a:p>
        </p:txBody>
      </p:sp>
      <p:sp>
        <p:nvSpPr>
          <p:cNvPr id="29" name="Cloud 28">
            <a:extLst>
              <a:ext uri="{FF2B5EF4-FFF2-40B4-BE49-F238E27FC236}">
                <a16:creationId xmlns:a16="http://schemas.microsoft.com/office/drawing/2014/main" id="{42D151A7-5112-5DE2-38F7-68A84E5C74B7}"/>
              </a:ext>
            </a:extLst>
          </p:cNvPr>
          <p:cNvSpPr/>
          <p:nvPr/>
        </p:nvSpPr>
        <p:spPr>
          <a:xfrm>
            <a:off x="8725563" y="899425"/>
            <a:ext cx="3019594" cy="123467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Me encanta la comida basura</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EC"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Writing</a:t>
              </a:r>
              <a:endParaRPr kumimoji="0" lang="es-EC"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Cloud 6">
            <a:extLst>
              <a:ext uri="{FF2B5EF4-FFF2-40B4-BE49-F238E27FC236}">
                <a16:creationId xmlns:a16="http://schemas.microsoft.com/office/drawing/2014/main" id="{7D3DEA01-91E6-501E-0B44-8A29736B5EEE}"/>
              </a:ext>
            </a:extLst>
          </p:cNvPr>
          <p:cNvSpPr/>
          <p:nvPr/>
        </p:nvSpPr>
        <p:spPr>
          <a:xfrm>
            <a:off x="628029" y="2564125"/>
            <a:ext cx="2424806" cy="156818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son aburridos y malsanos</a:t>
            </a:r>
          </a:p>
        </p:txBody>
      </p:sp>
      <p:sp>
        <p:nvSpPr>
          <p:cNvPr id="9" name="Cloud 8">
            <a:extLst>
              <a:ext uri="{FF2B5EF4-FFF2-40B4-BE49-F238E27FC236}">
                <a16:creationId xmlns:a16="http://schemas.microsoft.com/office/drawing/2014/main" id="{9862A8A9-0FD6-FAD0-A171-E275743E3D8B}"/>
              </a:ext>
            </a:extLst>
          </p:cNvPr>
          <p:cNvSpPr/>
          <p:nvPr/>
        </p:nvSpPr>
        <p:spPr>
          <a:xfrm>
            <a:off x="2857106" y="880388"/>
            <a:ext cx="2424807" cy="125371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No me gustan</a:t>
            </a:r>
          </a:p>
        </p:txBody>
      </p:sp>
      <p:sp>
        <p:nvSpPr>
          <p:cNvPr id="10" name="Cloud 9">
            <a:extLst>
              <a:ext uri="{FF2B5EF4-FFF2-40B4-BE49-F238E27FC236}">
                <a16:creationId xmlns:a16="http://schemas.microsoft.com/office/drawing/2014/main" id="{C4FAC717-5080-D03E-9E83-2ACD4B8BA357}"/>
              </a:ext>
            </a:extLst>
          </p:cNvPr>
          <p:cNvSpPr/>
          <p:nvPr/>
        </p:nvSpPr>
        <p:spPr>
          <a:xfrm>
            <a:off x="461638" y="888821"/>
            <a:ext cx="2332139" cy="167530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Para el desayuno</a:t>
            </a:r>
          </a:p>
        </p:txBody>
      </p:sp>
      <p:sp>
        <p:nvSpPr>
          <p:cNvPr id="11" name="Cloud 10">
            <a:extLst>
              <a:ext uri="{FF2B5EF4-FFF2-40B4-BE49-F238E27FC236}">
                <a16:creationId xmlns:a16="http://schemas.microsoft.com/office/drawing/2014/main" id="{EA9712A5-BAB3-5DA2-7D23-6D5509E4F4CB}"/>
              </a:ext>
            </a:extLst>
          </p:cNvPr>
          <p:cNvSpPr/>
          <p:nvPr/>
        </p:nvSpPr>
        <p:spPr>
          <a:xfrm>
            <a:off x="9501933" y="3859213"/>
            <a:ext cx="2062038" cy="94056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me encanta</a:t>
            </a:r>
          </a:p>
        </p:txBody>
      </p:sp>
      <p:sp>
        <p:nvSpPr>
          <p:cNvPr id="12" name="Cloud 11">
            <a:extLst>
              <a:ext uri="{FF2B5EF4-FFF2-40B4-BE49-F238E27FC236}">
                <a16:creationId xmlns:a16="http://schemas.microsoft.com/office/drawing/2014/main" id="{A264C465-3090-BD9E-3872-AD03E71ED95C}"/>
              </a:ext>
            </a:extLst>
          </p:cNvPr>
          <p:cNvSpPr/>
          <p:nvPr/>
        </p:nvSpPr>
        <p:spPr>
          <a:xfrm>
            <a:off x="536518" y="4239431"/>
            <a:ext cx="2614871"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Me encanta jugar al</a:t>
            </a:r>
          </a:p>
        </p:txBody>
      </p:sp>
      <p:sp>
        <p:nvSpPr>
          <p:cNvPr id="25" name="Cloud 24">
            <a:extLst>
              <a:ext uri="{FF2B5EF4-FFF2-40B4-BE49-F238E27FC236}">
                <a16:creationId xmlns:a16="http://schemas.microsoft.com/office/drawing/2014/main" id="{0ED8E1CB-A10B-2664-E238-07EA67712976}"/>
              </a:ext>
            </a:extLst>
          </p:cNvPr>
          <p:cNvSpPr/>
          <p:nvPr/>
        </p:nvSpPr>
        <p:spPr>
          <a:xfrm>
            <a:off x="9373263" y="5128669"/>
            <a:ext cx="2221832"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es deliciosa. </a:t>
            </a:r>
          </a:p>
        </p:txBody>
      </p:sp>
      <p:sp>
        <p:nvSpPr>
          <p:cNvPr id="26" name="Cloud 25">
            <a:extLst>
              <a:ext uri="{FF2B5EF4-FFF2-40B4-BE49-F238E27FC236}">
                <a16:creationId xmlns:a16="http://schemas.microsoft.com/office/drawing/2014/main" id="{55716259-99C0-75D5-964C-9F34888CFB85}"/>
              </a:ext>
            </a:extLst>
          </p:cNvPr>
          <p:cNvSpPr/>
          <p:nvPr/>
        </p:nvSpPr>
        <p:spPr>
          <a:xfrm>
            <a:off x="5304779" y="806856"/>
            <a:ext cx="3397918" cy="130412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comer tostadas y fruta.</a:t>
            </a:r>
          </a:p>
        </p:txBody>
      </p:sp>
      <p:sp>
        <p:nvSpPr>
          <p:cNvPr id="28" name="Cloud 27">
            <a:extLst>
              <a:ext uri="{FF2B5EF4-FFF2-40B4-BE49-F238E27FC236}">
                <a16:creationId xmlns:a16="http://schemas.microsoft.com/office/drawing/2014/main" id="{C3D60B6D-0EB8-A73B-D21D-11BF6F1565E1}"/>
              </a:ext>
            </a:extLst>
          </p:cNvPr>
          <p:cNvSpPr/>
          <p:nvPr/>
        </p:nvSpPr>
        <p:spPr>
          <a:xfrm>
            <a:off x="9533057" y="2522921"/>
            <a:ext cx="2221832"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divertido.</a:t>
            </a:r>
          </a:p>
        </p:txBody>
      </p:sp>
      <p:sp>
        <p:nvSpPr>
          <p:cNvPr id="30" name="Cloud 29">
            <a:extLst>
              <a:ext uri="{FF2B5EF4-FFF2-40B4-BE49-F238E27FC236}">
                <a16:creationId xmlns:a16="http://schemas.microsoft.com/office/drawing/2014/main" id="{5CFA2885-8B66-B336-09A3-EAF3A704E48C}"/>
              </a:ext>
            </a:extLst>
          </p:cNvPr>
          <p:cNvSpPr/>
          <p:nvPr/>
        </p:nvSpPr>
        <p:spPr>
          <a:xfrm>
            <a:off x="536519" y="5397820"/>
            <a:ext cx="2757097"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los cigarrillos porque</a:t>
            </a:r>
          </a:p>
        </p:txBody>
      </p:sp>
      <p:sp>
        <p:nvSpPr>
          <p:cNvPr id="32" name="Cloud 31">
            <a:extLst>
              <a:ext uri="{FF2B5EF4-FFF2-40B4-BE49-F238E27FC236}">
                <a16:creationId xmlns:a16="http://schemas.microsoft.com/office/drawing/2014/main" id="{FACA235A-7D9D-D298-BC32-F1B9E0E90E67}"/>
              </a:ext>
            </a:extLst>
          </p:cNvPr>
          <p:cNvSpPr/>
          <p:nvPr/>
        </p:nvSpPr>
        <p:spPr>
          <a:xfrm>
            <a:off x="3374308" y="5249258"/>
            <a:ext cx="2869532" cy="126946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baloncesto porque es</a:t>
            </a:r>
          </a:p>
        </p:txBody>
      </p:sp>
      <p:sp>
        <p:nvSpPr>
          <p:cNvPr id="33" name="Cloud 32">
            <a:extLst>
              <a:ext uri="{FF2B5EF4-FFF2-40B4-BE49-F238E27FC236}">
                <a16:creationId xmlns:a16="http://schemas.microsoft.com/office/drawing/2014/main" id="{1BB03E4B-74AC-407A-1660-C552891DB905}"/>
              </a:ext>
            </a:extLst>
          </p:cNvPr>
          <p:cNvSpPr/>
          <p:nvPr/>
        </p:nvSpPr>
        <p:spPr>
          <a:xfrm>
            <a:off x="6506449" y="5518725"/>
            <a:ext cx="2869532" cy="932341"/>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pienso que</a:t>
            </a:r>
          </a:p>
        </p:txBody>
      </p:sp>
      <p:sp>
        <p:nvSpPr>
          <p:cNvPr id="4" name="Rectangle 3">
            <a:extLst>
              <a:ext uri="{FF2B5EF4-FFF2-40B4-BE49-F238E27FC236}">
                <a16:creationId xmlns:a16="http://schemas.microsoft.com/office/drawing/2014/main" id="{C9B00915-65A0-6033-1911-25A9F855CE01}"/>
              </a:ext>
            </a:extLst>
          </p:cNvPr>
          <p:cNvSpPr/>
          <p:nvPr/>
        </p:nvSpPr>
        <p:spPr>
          <a:xfrm>
            <a:off x="1915067" y="121241"/>
            <a:ext cx="6916515" cy="595932"/>
          </a:xfrm>
          <a:prstGeom prst="rect">
            <a:avLst/>
          </a:prstGeom>
          <a:solidFill>
            <a:srgbClr val="EEF5FB"/>
          </a:solidFill>
          <a:ln w="76200">
            <a:solidFill>
              <a:srgbClr val="C00000"/>
            </a:solid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5" name="Cloud 4">
            <a:extLst>
              <a:ext uri="{FF2B5EF4-FFF2-40B4-BE49-F238E27FC236}">
                <a16:creationId xmlns:a16="http://schemas.microsoft.com/office/drawing/2014/main" id="{58F155C3-061F-1AC3-F9E7-6F968ED420E5}"/>
              </a:ext>
            </a:extLst>
          </p:cNvPr>
          <p:cNvSpPr/>
          <p:nvPr/>
        </p:nvSpPr>
        <p:spPr>
          <a:xfrm>
            <a:off x="473836" y="899425"/>
            <a:ext cx="2332139" cy="167530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Para el desayuno</a:t>
            </a:r>
          </a:p>
        </p:txBody>
      </p:sp>
      <p:sp>
        <p:nvSpPr>
          <p:cNvPr id="13" name="Cloud 12">
            <a:extLst>
              <a:ext uri="{FF2B5EF4-FFF2-40B4-BE49-F238E27FC236}">
                <a16:creationId xmlns:a16="http://schemas.microsoft.com/office/drawing/2014/main" id="{9842173D-5621-0AA4-FAE5-C14737D903AD}"/>
              </a:ext>
            </a:extLst>
          </p:cNvPr>
          <p:cNvSpPr/>
          <p:nvPr/>
        </p:nvSpPr>
        <p:spPr>
          <a:xfrm>
            <a:off x="9514131" y="3869817"/>
            <a:ext cx="2062038" cy="94056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me encanta</a:t>
            </a:r>
          </a:p>
        </p:txBody>
      </p:sp>
      <p:sp>
        <p:nvSpPr>
          <p:cNvPr id="15" name="Cloud 14">
            <a:extLst>
              <a:ext uri="{FF2B5EF4-FFF2-40B4-BE49-F238E27FC236}">
                <a16:creationId xmlns:a16="http://schemas.microsoft.com/office/drawing/2014/main" id="{E92CA433-68B6-A9AB-21E1-0925513560BE}"/>
              </a:ext>
            </a:extLst>
          </p:cNvPr>
          <p:cNvSpPr/>
          <p:nvPr/>
        </p:nvSpPr>
        <p:spPr>
          <a:xfrm>
            <a:off x="5316977" y="817460"/>
            <a:ext cx="3397918" cy="130412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comer tostadas y fruta.</a:t>
            </a:r>
          </a:p>
        </p:txBody>
      </p:sp>
      <p:sp>
        <p:nvSpPr>
          <p:cNvPr id="16" name="Cloud 15">
            <a:extLst>
              <a:ext uri="{FF2B5EF4-FFF2-40B4-BE49-F238E27FC236}">
                <a16:creationId xmlns:a16="http://schemas.microsoft.com/office/drawing/2014/main" id="{6CDC54C2-AB2E-7418-EAD2-51E5B33EF60A}"/>
              </a:ext>
            </a:extLst>
          </p:cNvPr>
          <p:cNvSpPr/>
          <p:nvPr/>
        </p:nvSpPr>
        <p:spPr>
          <a:xfrm>
            <a:off x="536518" y="4140189"/>
            <a:ext cx="2594638" cy="1180735"/>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Me encanta jugar al</a:t>
            </a:r>
          </a:p>
        </p:txBody>
      </p:sp>
      <p:sp>
        <p:nvSpPr>
          <p:cNvPr id="17" name="Cloud 16">
            <a:extLst>
              <a:ext uri="{FF2B5EF4-FFF2-40B4-BE49-F238E27FC236}">
                <a16:creationId xmlns:a16="http://schemas.microsoft.com/office/drawing/2014/main" id="{8E163385-093C-0F71-AE17-DE3F74E0CA1D}"/>
              </a:ext>
            </a:extLst>
          </p:cNvPr>
          <p:cNvSpPr/>
          <p:nvPr/>
        </p:nvSpPr>
        <p:spPr>
          <a:xfrm>
            <a:off x="9533057" y="2531086"/>
            <a:ext cx="2221832" cy="982252"/>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divertido.</a:t>
            </a:r>
          </a:p>
        </p:txBody>
      </p:sp>
      <p:sp>
        <p:nvSpPr>
          <p:cNvPr id="18" name="Cloud 17">
            <a:extLst>
              <a:ext uri="{FF2B5EF4-FFF2-40B4-BE49-F238E27FC236}">
                <a16:creationId xmlns:a16="http://schemas.microsoft.com/office/drawing/2014/main" id="{BB45499A-B330-E4B6-B46D-F811C186D50B}"/>
              </a:ext>
            </a:extLst>
          </p:cNvPr>
          <p:cNvSpPr/>
          <p:nvPr/>
        </p:nvSpPr>
        <p:spPr>
          <a:xfrm>
            <a:off x="3374308" y="5257423"/>
            <a:ext cx="2869532" cy="1269466"/>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baloncesto porque es</a:t>
            </a:r>
          </a:p>
        </p:txBody>
      </p:sp>
      <p:sp>
        <p:nvSpPr>
          <p:cNvPr id="19" name="Cloud 18">
            <a:extLst>
              <a:ext uri="{FF2B5EF4-FFF2-40B4-BE49-F238E27FC236}">
                <a16:creationId xmlns:a16="http://schemas.microsoft.com/office/drawing/2014/main" id="{E93EE7C1-F2E8-8967-DF48-585D79433692}"/>
              </a:ext>
            </a:extLst>
          </p:cNvPr>
          <p:cNvSpPr/>
          <p:nvPr/>
        </p:nvSpPr>
        <p:spPr>
          <a:xfrm>
            <a:off x="8710767" y="897513"/>
            <a:ext cx="3019594" cy="1234679"/>
          </a:xfrm>
          <a:prstGeom prst="cloud">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Me encanta la comida basura</a:t>
            </a:r>
          </a:p>
        </p:txBody>
      </p:sp>
      <p:sp>
        <p:nvSpPr>
          <p:cNvPr id="20" name="Cloud 19">
            <a:extLst>
              <a:ext uri="{FF2B5EF4-FFF2-40B4-BE49-F238E27FC236}">
                <a16:creationId xmlns:a16="http://schemas.microsoft.com/office/drawing/2014/main" id="{8AD85863-4854-B1E5-D8BF-A6CD4DEE9E33}"/>
              </a:ext>
            </a:extLst>
          </p:cNvPr>
          <p:cNvSpPr/>
          <p:nvPr/>
        </p:nvSpPr>
        <p:spPr>
          <a:xfrm>
            <a:off x="9370693" y="5139273"/>
            <a:ext cx="2221832" cy="982252"/>
          </a:xfrm>
          <a:prstGeom prst="cloud">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es deliciosa. </a:t>
            </a:r>
          </a:p>
        </p:txBody>
      </p:sp>
      <p:sp>
        <p:nvSpPr>
          <p:cNvPr id="21" name="Cloud 20">
            <a:extLst>
              <a:ext uri="{FF2B5EF4-FFF2-40B4-BE49-F238E27FC236}">
                <a16:creationId xmlns:a16="http://schemas.microsoft.com/office/drawing/2014/main" id="{005C9280-6D90-D101-3F0A-992B12C1887F}"/>
              </a:ext>
            </a:extLst>
          </p:cNvPr>
          <p:cNvSpPr/>
          <p:nvPr/>
        </p:nvSpPr>
        <p:spPr>
          <a:xfrm>
            <a:off x="6491653" y="5516813"/>
            <a:ext cx="2869532" cy="932341"/>
          </a:xfrm>
          <a:prstGeom prst="cloud">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pienso que</a:t>
            </a:r>
          </a:p>
        </p:txBody>
      </p:sp>
      <p:sp>
        <p:nvSpPr>
          <p:cNvPr id="22" name="Cloud 21">
            <a:extLst>
              <a:ext uri="{FF2B5EF4-FFF2-40B4-BE49-F238E27FC236}">
                <a16:creationId xmlns:a16="http://schemas.microsoft.com/office/drawing/2014/main" id="{08872C61-067A-B341-0D8E-EF82F48CC77C}"/>
              </a:ext>
            </a:extLst>
          </p:cNvPr>
          <p:cNvSpPr/>
          <p:nvPr/>
        </p:nvSpPr>
        <p:spPr>
          <a:xfrm>
            <a:off x="548823" y="2527675"/>
            <a:ext cx="2582333" cy="1634860"/>
          </a:xfrm>
          <a:prstGeom prst="cloud">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son aburridos y malsanos</a:t>
            </a:r>
          </a:p>
        </p:txBody>
      </p:sp>
      <p:sp>
        <p:nvSpPr>
          <p:cNvPr id="23" name="Cloud 22">
            <a:extLst>
              <a:ext uri="{FF2B5EF4-FFF2-40B4-BE49-F238E27FC236}">
                <a16:creationId xmlns:a16="http://schemas.microsoft.com/office/drawing/2014/main" id="{FED776B0-D85B-E7A9-372F-DE95C8582393}"/>
              </a:ext>
            </a:extLst>
          </p:cNvPr>
          <p:cNvSpPr/>
          <p:nvPr/>
        </p:nvSpPr>
        <p:spPr>
          <a:xfrm>
            <a:off x="2845088" y="866158"/>
            <a:ext cx="2424807" cy="1253716"/>
          </a:xfrm>
          <a:prstGeom prst="cloud">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No me gustan</a:t>
            </a:r>
          </a:p>
        </p:txBody>
      </p:sp>
      <p:sp>
        <p:nvSpPr>
          <p:cNvPr id="24" name="Cloud 23">
            <a:extLst>
              <a:ext uri="{FF2B5EF4-FFF2-40B4-BE49-F238E27FC236}">
                <a16:creationId xmlns:a16="http://schemas.microsoft.com/office/drawing/2014/main" id="{5F6026E5-1D2E-6328-F828-9A4F38999DE0}"/>
              </a:ext>
            </a:extLst>
          </p:cNvPr>
          <p:cNvSpPr/>
          <p:nvPr/>
        </p:nvSpPr>
        <p:spPr>
          <a:xfrm>
            <a:off x="445541" y="5427689"/>
            <a:ext cx="2828057" cy="982252"/>
          </a:xfrm>
          <a:prstGeom prst="cloud">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los cigarrillos porque</a:t>
            </a:r>
          </a:p>
        </p:txBody>
      </p:sp>
      <p:sp>
        <p:nvSpPr>
          <p:cNvPr id="27" name="TextBox 26">
            <a:extLst>
              <a:ext uri="{FF2B5EF4-FFF2-40B4-BE49-F238E27FC236}">
                <a16:creationId xmlns:a16="http://schemas.microsoft.com/office/drawing/2014/main" id="{80744119-D7CD-0A28-1631-EB9BE480A4B8}"/>
              </a:ext>
            </a:extLst>
          </p:cNvPr>
          <p:cNvSpPr txBox="1"/>
          <p:nvPr/>
        </p:nvSpPr>
        <p:spPr>
          <a:xfrm>
            <a:off x="3021395" y="3678002"/>
            <a:ext cx="798908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srgbClr val="C00000"/>
                </a:solidFill>
                <a:effectLst/>
                <a:uLnTx/>
                <a:uFillTx/>
                <a:latin typeface="Calibri" panose="020F0502020204030204"/>
                <a:ea typeface="+mn-ea"/>
                <a:cs typeface="+mn-cs"/>
              </a:rPr>
              <a:t>Para el desayuno me encanta comer tostadas y fruta.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srgbClr val="C00000"/>
                </a:solidFill>
                <a:effectLst/>
                <a:uLnTx/>
                <a:uFillTx/>
                <a:latin typeface="Calibri" panose="020F0502020204030204"/>
                <a:ea typeface="+mn-ea"/>
                <a:cs typeface="+mn-cs"/>
              </a:rPr>
              <a:t>Me encanta jugar al baloncesto porque es divertido.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srgbClr val="C00000"/>
                </a:solidFill>
                <a:effectLst/>
                <a:uLnTx/>
                <a:uFillTx/>
                <a:latin typeface="Calibri" panose="020F0502020204030204"/>
                <a:ea typeface="+mn-ea"/>
                <a:cs typeface="+mn-cs"/>
              </a:rPr>
              <a:t>Me encanta la comida basura pienso que es genial.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srgbClr val="C00000"/>
                </a:solidFill>
                <a:effectLst/>
                <a:uLnTx/>
                <a:uFillTx/>
                <a:latin typeface="Calibri" panose="020F0502020204030204"/>
                <a:ea typeface="+mn-ea"/>
                <a:cs typeface="+mn-cs"/>
              </a:rPr>
              <a:t>No me gustan los cigarrillos porque son aburridas y malsanas. </a:t>
            </a:r>
          </a:p>
        </p:txBody>
      </p:sp>
    </p:spTree>
    <p:extLst>
      <p:ext uri="{BB962C8B-B14F-4D97-AF65-F5344CB8AC3E}">
        <p14:creationId xmlns:p14="http://schemas.microsoft.com/office/powerpoint/2010/main" val="21582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10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789767" y="1041614"/>
            <a:ext cx="384932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Apply all the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if you don’t know a bullet point, use the secret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pay attention to “es” versus “son”</a:t>
            </a:r>
          </a:p>
        </p:txBody>
      </p:sp>
      <p:sp>
        <p:nvSpPr>
          <p:cNvPr id="4" name="TextBox 3">
            <a:extLst>
              <a:ext uri="{FF2B5EF4-FFF2-40B4-BE49-F238E27FC236}">
                <a16:creationId xmlns:a16="http://schemas.microsoft.com/office/drawing/2014/main" id="{537005E3-EC23-19E6-0BB3-BAA3CCFC3BE0}"/>
              </a:ext>
            </a:extLst>
          </p:cNvPr>
          <p:cNvSpPr txBox="1"/>
          <p:nvPr/>
        </p:nvSpPr>
        <p:spPr>
          <a:xfrm>
            <a:off x="4869670" y="952908"/>
            <a:ext cx="6261100" cy="2920671"/>
          </a:xfrm>
          <a:prstGeom prst="rect">
            <a:avLst/>
          </a:prstGeom>
          <a:solidFill>
            <a:schemeClr val="bg1"/>
          </a:solid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un blog sobre tu instituto.</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Menciona: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las asignaturas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los profesores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los edificios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la comida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Escribe aproximadamente </a:t>
            </a:r>
            <a:r>
              <a:rPr kumimoji="0" lang="es-419"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40</a:t>
            </a: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palabras en </a:t>
            </a:r>
            <a:r>
              <a:rPr kumimoji="0" lang="es-419"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español</a:t>
            </a:r>
            <a:r>
              <a:rPr kumimoji="0" lang="es-419"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p>
          <a:p>
            <a:pPr marL="0" marR="0" lvl="0" indent="0" algn="r" defTabSz="914400" rtl="0" eaLnBrk="1" fontAlgn="auto" latinLnBrk="0" hangingPunct="1">
              <a:lnSpc>
                <a:spcPts val="1200"/>
              </a:lnSpc>
              <a:spcBef>
                <a:spcPts val="300"/>
              </a:spcBef>
              <a:spcAft>
                <a:spcPts val="0"/>
              </a:spcAft>
              <a:buClrTx/>
              <a:buSzTx/>
              <a:buFontTx/>
              <a:buNone/>
              <a:tabLst/>
              <a:defRPr/>
            </a:pPr>
            <a:r>
              <a:rPr kumimoji="0" lang="es-419"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(Total 16 </a:t>
            </a:r>
            <a:r>
              <a:rPr kumimoji="0" lang="es-419" sz="2000" b="1" i="0" u="none" strike="noStrike" kern="1200" cap="none" spc="0" normalizeH="0" baseline="0" noProof="0" err="1">
                <a:ln>
                  <a:noFill/>
                </a:ln>
                <a:solidFill>
                  <a:srgbClr val="222222"/>
                </a:solidFill>
                <a:effectLst/>
                <a:uLnTx/>
                <a:uFillTx/>
                <a:latin typeface="Arial" panose="020B0604020202020204" pitchFamily="34" charset="0"/>
                <a:ea typeface="+mn-ea"/>
                <a:cs typeface="+mn-cs"/>
              </a:rPr>
              <a:t>marks</a:t>
            </a:r>
            <a:r>
              <a:rPr kumimoji="0" lang="es-419" sz="2000" b="1" i="0" u="none" strike="noStrike" kern="1200" cap="none" spc="0" normalizeH="0" baseline="0" noProof="0">
                <a:ln>
                  <a:noFill/>
                </a:ln>
                <a:solidFill>
                  <a:srgbClr val="222222"/>
                </a:solidFill>
                <a:effectLst/>
                <a:uLnTx/>
                <a:uFillTx/>
                <a:latin typeface="Arial" panose="020B0604020202020204" pitchFamily="34" charset="0"/>
                <a:ea typeface="+mn-ea"/>
                <a:cs typeface="+mn-cs"/>
              </a:rPr>
              <a:t>)</a:t>
            </a:r>
          </a:p>
        </p:txBody>
      </p:sp>
      <p:sp>
        <p:nvSpPr>
          <p:cNvPr id="18" name="TextBox 17">
            <a:extLst>
              <a:ext uri="{FF2B5EF4-FFF2-40B4-BE49-F238E27FC236}">
                <a16:creationId xmlns:a16="http://schemas.microsoft.com/office/drawing/2014/main" id="{76BA5876-FED8-6944-DEA7-9A3F606D1E56}"/>
              </a:ext>
            </a:extLst>
          </p:cNvPr>
          <p:cNvSpPr txBox="1"/>
          <p:nvPr/>
        </p:nvSpPr>
        <p:spPr>
          <a:xfrm>
            <a:off x="795337" y="4016048"/>
            <a:ext cx="10320226" cy="193899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Give a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relevant justified opinion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about each bullet point.</a:t>
            </a:r>
          </a:p>
        </p:txBody>
      </p:sp>
    </p:spTree>
    <p:extLst>
      <p:ext uri="{BB962C8B-B14F-4D97-AF65-F5344CB8AC3E}">
        <p14:creationId xmlns:p14="http://schemas.microsoft.com/office/powerpoint/2010/main" val="120004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600000"/>
                                        <p:tgtEl>
                                          <p:spTgt spid="14"/>
                                        </p:tgtEl>
                                      </p:cBhvr>
                                    </p:animEffect>
                                  </p:childTnLst>
                                </p:cTn>
                              </p:par>
                              <p:par>
                                <p:cTn id="8" presetID="1" presetClass="mediacall" presetSubtype="0" fill="hold" nodeType="withEffect">
                                  <p:stCondLst>
                                    <p:cond delay="0"/>
                                  </p:stCondLst>
                                  <p:childTnLst>
                                    <p:cmd type="call" cmd="playFrom(0.0)">
                                      <p:cBhvr>
                                        <p:cTn id="9"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3" name="Rectangle: Rounded Corners 2">
            <a:extLst>
              <a:ext uri="{FF2B5EF4-FFF2-40B4-BE49-F238E27FC236}">
                <a16:creationId xmlns:a16="http://schemas.microsoft.com/office/drawing/2014/main" id="{67F5D382-AE2F-9F17-9A7E-B4BAF3F7FD69}"/>
              </a:ext>
            </a:extLst>
          </p:cNvPr>
          <p:cNvSpPr/>
          <p:nvPr/>
        </p:nvSpPr>
        <p:spPr>
          <a:xfrm>
            <a:off x="354519" y="1220709"/>
            <a:ext cx="4816783" cy="225433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855835-C3F4-C34D-8B45-AB4B7290CD63}"/>
              </a:ext>
            </a:extLst>
          </p:cNvPr>
          <p:cNvSpPr txBox="1"/>
          <p:nvPr/>
        </p:nvSpPr>
        <p:spPr>
          <a:xfrm>
            <a:off x="483059" y="1318300"/>
            <a:ext cx="4688243" cy="215674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Hay</a:t>
            </a: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en-GB" sz="1400" noProof="1">
                <a:solidFill>
                  <a:srgbClr val="0070C0"/>
                </a:solidFill>
                <a:latin typeface="Calibri" panose="020F0502020204030204" pitchFamily="34" charset="0"/>
                <a:cs typeface="Calibri" panose="020F0502020204030204" pitchFamily="34" charset="0"/>
              </a:rPr>
              <a:t>There is/are…</a:t>
            </a:r>
          </a:p>
          <a:p>
            <a:pPr marL="342900" indent="-342900">
              <a:lnSpc>
                <a:spcPct val="107000"/>
              </a:lnSpc>
              <a:buFont typeface="Wingdings" panose="05000000000000000000" pitchFamily="2" charset="2"/>
              <a:buChar char=""/>
              <a:defRPr/>
            </a:pP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1/2/3/4 personas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 person/people</a:t>
            </a:r>
            <a:endPar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1/2/3 mujer(es)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 woman/women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hombre(s)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man/men</a:t>
            </a:r>
          </a:p>
          <a:p>
            <a:pPr marL="342900" indent="-342900">
              <a:lnSpc>
                <a:spcPct val="107000"/>
              </a:lnSpc>
              <a:buFont typeface="Wingdings" panose="05000000000000000000" pitchFamily="2" charset="2"/>
              <a:buChar char=""/>
              <a:defRPr/>
            </a:pP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1/2/3 niña(s)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 girl(s)</a:t>
            </a:r>
            <a:endParaRPr lang="en-GB" sz="1400" noProof="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niño</a:t>
            </a: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1/2/3</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boy(s)</a:t>
            </a:r>
            <a:endPar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defRPr/>
            </a:pP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2/3 niños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2/3 child(ren)</a:t>
            </a:r>
            <a:endParaRPr lang="en-GB" sz="1400" noProof="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amigo/a(s)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1/2/3</a:t>
            </a: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friend(s)</a:t>
            </a:r>
          </a:p>
        </p:txBody>
      </p:sp>
      <p:sp>
        <p:nvSpPr>
          <p:cNvPr id="7" name="TextBox 6">
            <a:extLst>
              <a:ext uri="{FF2B5EF4-FFF2-40B4-BE49-F238E27FC236}">
                <a16:creationId xmlns:a16="http://schemas.microsoft.com/office/drawing/2014/main" id="{1451FE79-09FA-7C50-4875-0B808919EDFB}"/>
              </a:ext>
            </a:extLst>
          </p:cNvPr>
          <p:cNvSpPr txBox="1"/>
          <p:nvPr/>
        </p:nvSpPr>
        <p:spPr>
          <a:xfrm>
            <a:off x="5359147" y="1244338"/>
            <a:ext cx="4575599" cy="215674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s</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he/he is</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a:t>
            </a: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o/a</a:t>
            </a: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lang="en-GB" sz="1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s</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he/he is</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a:lnSpc>
                <a:spcPct val="107000"/>
              </a:lnSpc>
              <a:defRPr/>
            </a:pPr>
            <a:r>
              <a:rPr lang="en-GB" sz="1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Son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alto/a(s)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bajo/a(s)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p:txBody>
      </p:sp>
      <p:sp>
        <p:nvSpPr>
          <p:cNvPr id="10" name="Rectangle: Rounded Corners 9">
            <a:extLst>
              <a:ext uri="{FF2B5EF4-FFF2-40B4-BE49-F238E27FC236}">
                <a16:creationId xmlns:a16="http://schemas.microsoft.com/office/drawing/2014/main" id="{76EAE02B-8B0B-869C-27A1-60A26C6886D8}"/>
              </a:ext>
            </a:extLst>
          </p:cNvPr>
          <p:cNvSpPr/>
          <p:nvPr/>
        </p:nvSpPr>
        <p:spPr>
          <a:xfrm>
            <a:off x="5299842" y="1220709"/>
            <a:ext cx="2848835" cy="225433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2E7E6BF1-A28F-A109-6023-8C48E50332F9}"/>
              </a:ext>
            </a:extLst>
          </p:cNvPr>
          <p:cNvSpPr/>
          <p:nvPr/>
        </p:nvSpPr>
        <p:spPr>
          <a:xfrm>
            <a:off x="8389131" y="1243778"/>
            <a:ext cx="3289066" cy="223126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660672C-26B6-C359-8BE9-7310ABFEAF13}"/>
              </a:ext>
            </a:extLst>
          </p:cNvPr>
          <p:cNvSpPr txBox="1"/>
          <p:nvPr/>
        </p:nvSpPr>
        <p:spPr>
          <a:xfrm>
            <a:off x="8453401" y="1243778"/>
            <a:ext cx="3160525" cy="206146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buen tiempo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mal tiempo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sz="14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calor		</a:t>
            </a:r>
            <a:r>
              <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frío		</a:t>
            </a:r>
            <a:r>
              <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320757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give a variety of relevant justified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Q4 90-word</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pic>
        <p:nvPicPr>
          <p:cNvPr id="2" name="Picture 1">
            <a:extLst>
              <a:ext uri="{FF2B5EF4-FFF2-40B4-BE49-F238E27FC236}">
                <a16:creationId xmlns:a16="http://schemas.microsoft.com/office/drawing/2014/main" id="{9E66FB30-DC10-6359-B96C-6A2EC38931F6}"/>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3" name="Graphic 2" descr="Checkmark with solid fill">
            <a:extLst>
              <a:ext uri="{FF2B5EF4-FFF2-40B4-BE49-F238E27FC236}">
                <a16:creationId xmlns:a16="http://schemas.microsoft.com/office/drawing/2014/main" id="{075CA819-07A9-3885-0598-AEF17271F6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1805" y="1412151"/>
            <a:ext cx="621831" cy="621831"/>
          </a:xfrm>
          <a:prstGeom prst="rect">
            <a:avLst/>
          </a:prstGeom>
        </p:spPr>
      </p:pic>
      <p:pic>
        <p:nvPicPr>
          <p:cNvPr id="7" name="Graphic 6" descr="Checkmark with solid fill">
            <a:extLst>
              <a:ext uri="{FF2B5EF4-FFF2-40B4-BE49-F238E27FC236}">
                <a16:creationId xmlns:a16="http://schemas.microsoft.com/office/drawing/2014/main" id="{8489B9ED-33DE-9857-B1A3-5041072043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53727" y="1500430"/>
            <a:ext cx="621831" cy="621831"/>
          </a:xfrm>
          <a:prstGeom prst="rect">
            <a:avLst/>
          </a:prstGeom>
        </p:spPr>
      </p:pic>
    </p:spTree>
    <p:extLst>
      <p:ext uri="{BB962C8B-B14F-4D97-AF65-F5344CB8AC3E}">
        <p14:creationId xmlns:p14="http://schemas.microsoft.com/office/powerpoint/2010/main" val="58837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FB3A0A4-44EC-476A-1CC3-139FD6195B84}"/>
              </a:ext>
            </a:extLst>
          </p:cNvPr>
          <p:cNvSpPr txBox="1"/>
          <p:nvPr/>
        </p:nvSpPr>
        <p:spPr>
          <a:xfrm>
            <a:off x="9093319" y="4015192"/>
            <a:ext cx="2981377" cy="2553891"/>
          </a:xfrm>
          <a:prstGeom prst="roundRect">
            <a:avLst/>
          </a:prstGeom>
          <a:solidFill>
            <a:srgbClr val="EEF5FB"/>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verbs: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visité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visited</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era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was</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gustaría/quisiera + INF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like to + verb</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sería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would be</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 pudiera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if I could</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1">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81362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1">
                  <a:ln>
                    <a:noFill/>
                  </a:ln>
                  <a:solidFill>
                    <a:prstClr val="black"/>
                  </a:solidFill>
                  <a:effectLst/>
                  <a:uLnTx/>
                  <a:uFillTx/>
                  <a:latin typeface="Calibri" panose="020F0502020204030204"/>
                  <a:ea typeface="+mn-ea"/>
                  <a:cs typeface="+mn-cs"/>
                </a:rPr>
                <a:t>Vocabulary – 90-word question</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74003" y="989860"/>
            <a:ext cx="5189073" cy="264512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202543" y="1030301"/>
            <a:ext cx="4958195" cy="26046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Bullet points – common vocabulary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tus relaciones</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your relationships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tus proyectos/planes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projects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tus actividades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activities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 opinión de/sobre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opinion about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 … preferido/a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favourite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tu preferencia …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preference for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Calibri" panose="020F0502020204030204" pitchFamily="34" charset="0"/>
              </a:rPr>
              <a:t>quieres</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you want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Calibri" panose="020F0502020204030204" pitchFamily="34" charset="0"/>
              </a:rPr>
              <a:t>lo que te gusta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what you like</a:t>
            </a:r>
          </a:p>
        </p:txBody>
      </p:sp>
      <p:sp>
        <p:nvSpPr>
          <p:cNvPr id="27" name="Rectangle: Rounded Corners 26">
            <a:extLst>
              <a:ext uri="{FF2B5EF4-FFF2-40B4-BE49-F238E27FC236}">
                <a16:creationId xmlns:a16="http://schemas.microsoft.com/office/drawing/2014/main" id="{BF0272E3-FFBB-FF84-D951-D86FAE72E4B3}"/>
              </a:ext>
            </a:extLst>
          </p:cNvPr>
          <p:cNvSpPr/>
          <p:nvPr/>
        </p:nvSpPr>
        <p:spPr>
          <a:xfrm>
            <a:off x="5321014" y="856371"/>
            <a:ext cx="6058188" cy="311746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A88753-46C0-2EAB-A825-BA2D1C49B978}"/>
              </a:ext>
            </a:extLst>
          </p:cNvPr>
          <p:cNvSpPr txBox="1"/>
          <p:nvPr/>
        </p:nvSpPr>
        <p:spPr>
          <a:xfrm>
            <a:off x="5415476" y="825891"/>
            <a:ext cx="491670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time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ayer por la tarde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yesterday (evening)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fin de semana pasado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 weekend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sábado pasado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 Saturday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semana pasada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week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recientemente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recently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 reciente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a recent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Future time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próximo … / que viene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el futuro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para tus próximo/as …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your next …</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E9F8CC82-D0B7-C172-5529-3C78718EF50D}"/>
              </a:ext>
            </a:extLst>
          </p:cNvPr>
          <p:cNvSpPr txBox="1"/>
          <p:nvPr/>
        </p:nvSpPr>
        <p:spPr>
          <a:xfrm>
            <a:off x="190115" y="3762075"/>
            <a:ext cx="454154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Conjunctions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dado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given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ya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because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además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in addition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pero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 embargo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 obstante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nevertheless</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también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also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C0E0076B-0D9A-E127-829E-372D19D04897}"/>
              </a:ext>
            </a:extLst>
          </p:cNvPr>
          <p:cNvSpPr/>
          <p:nvPr/>
        </p:nvSpPr>
        <p:spPr>
          <a:xfrm>
            <a:off x="115344" y="3676888"/>
            <a:ext cx="5161506" cy="311746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DC8AFD8-6205-C1C5-8EDD-4679E4056059}"/>
              </a:ext>
            </a:extLst>
          </p:cNvPr>
          <p:cNvSpPr txBox="1"/>
          <p:nvPr/>
        </p:nvSpPr>
        <p:spPr>
          <a:xfrm>
            <a:off x="5444478" y="4020333"/>
            <a:ext cx="4541542"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Opinion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prefiero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prefer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mi opinión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diría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say that</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creo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believe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think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Adjectives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mn-ea"/>
                <a:cs typeface="Calibri" panose="020F0502020204030204" pitchFamily="34" charset="0"/>
              </a:rPr>
              <a:t>emocionante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exciting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mn-ea"/>
                <a:cs typeface="Calibri" panose="020F0502020204030204" pitchFamily="34" charset="0"/>
              </a:rPr>
              <a:t>fascinante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fascinating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mn-ea"/>
                <a:cs typeface="Calibri" panose="020F0502020204030204" pitchFamily="34" charset="0"/>
              </a:rPr>
              <a:t>entretenido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entertaining</a:t>
            </a:r>
          </a:p>
        </p:txBody>
      </p:sp>
      <p:sp>
        <p:nvSpPr>
          <p:cNvPr id="24" name="Rectangle: Rounded Corners 23">
            <a:extLst>
              <a:ext uri="{FF2B5EF4-FFF2-40B4-BE49-F238E27FC236}">
                <a16:creationId xmlns:a16="http://schemas.microsoft.com/office/drawing/2014/main" id="{8B69B85C-AF7F-9E1D-F3BB-27FEE440313F}"/>
              </a:ext>
            </a:extLst>
          </p:cNvPr>
          <p:cNvSpPr/>
          <p:nvPr/>
        </p:nvSpPr>
        <p:spPr>
          <a:xfrm>
            <a:off x="5321014" y="4021562"/>
            <a:ext cx="3677843" cy="2739017"/>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9B9E4CE-F19B-2354-08CB-916AB82D53F6}"/>
              </a:ext>
            </a:extLst>
          </p:cNvPr>
          <p:cNvSpPr txBox="1"/>
          <p:nvPr/>
        </p:nvSpPr>
        <p:spPr>
          <a:xfrm>
            <a:off x="9753969" y="1869012"/>
            <a:ext cx="2438031" cy="1634490"/>
          </a:xfrm>
          <a:prstGeom prst="roundRect">
            <a:avLst/>
          </a:prstGeom>
          <a:solidFill>
            <a:srgbClr val="EEF5FB"/>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Sequencers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primero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first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después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after</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luego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finalmente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finally</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2008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49490557-A360-0E3E-109B-A430AED6ABDB}"/>
              </a:ext>
            </a:extLst>
          </p:cNvPr>
          <p:cNvGraphicFramePr>
            <a:graphicFrameLocks noGrp="1"/>
          </p:cNvGraphicFramePr>
          <p:nvPr/>
        </p:nvGraphicFramePr>
        <p:xfrm>
          <a:off x="887506" y="929526"/>
          <a:ext cx="10016714" cy="5486400"/>
        </p:xfrm>
        <a:graphic>
          <a:graphicData uri="http://schemas.openxmlformats.org/drawingml/2006/table">
            <a:tbl>
              <a:tblPr firstRow="1" bandRow="1">
                <a:tableStyleId>{5C22544A-7EE6-4342-B048-85BDC9FD1C3A}</a:tableStyleId>
              </a:tblPr>
              <a:tblGrid>
                <a:gridCol w="6622004">
                  <a:extLst>
                    <a:ext uri="{9D8B030D-6E8A-4147-A177-3AD203B41FA5}">
                      <a16:colId xmlns:a16="http://schemas.microsoft.com/office/drawing/2014/main" val="588684392"/>
                    </a:ext>
                  </a:extLst>
                </a:gridCol>
                <a:gridCol w="1131570">
                  <a:extLst>
                    <a:ext uri="{9D8B030D-6E8A-4147-A177-3AD203B41FA5}">
                      <a16:colId xmlns:a16="http://schemas.microsoft.com/office/drawing/2014/main" val="2197278744"/>
                    </a:ext>
                  </a:extLst>
                </a:gridCol>
                <a:gridCol w="1131570">
                  <a:extLst>
                    <a:ext uri="{9D8B030D-6E8A-4147-A177-3AD203B41FA5}">
                      <a16:colId xmlns:a16="http://schemas.microsoft.com/office/drawing/2014/main" val="1406903004"/>
                    </a:ext>
                  </a:extLst>
                </a:gridCol>
                <a:gridCol w="1131570">
                  <a:extLst>
                    <a:ext uri="{9D8B030D-6E8A-4147-A177-3AD203B41FA5}">
                      <a16:colId xmlns:a16="http://schemas.microsoft.com/office/drawing/2014/main" val="2646265777"/>
                    </a:ext>
                  </a:extLst>
                </a:gridCol>
              </a:tblGrid>
              <a:tr h="318838">
                <a:tc>
                  <a:txBody>
                    <a:bodyPr/>
                    <a:lstStyle/>
                    <a:p>
                      <a:r>
                        <a:rPr lang="en-GB" sz="1800">
                          <a:solidFill>
                            <a:schemeClr val="tx1"/>
                          </a:solidFill>
                        </a:rPr>
                        <a:t>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a:solidFill>
                            <a:schemeClr val="tx1"/>
                          </a:solidFill>
                        </a:rPr>
                        <a:t>Opinion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2167197"/>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red social preferida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030490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tus actividades en tu móvil ayer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680987"/>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tus planes con tus amigos el fin de semana pasado.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42546"/>
                  </a:ext>
                </a:extLst>
              </a:tr>
              <a:tr h="318838">
                <a:tc>
                  <a:txBody>
                    <a:bodyPr/>
                    <a:lstStyle/>
                    <a:p>
                      <a:r>
                        <a:rPr lang="es-EC" sz="1800" b="0" i="0" noProof="0">
                          <a:solidFill>
                            <a:schemeClr val="tx1"/>
                          </a:solidFill>
                          <a:effectLst/>
                          <a:latin typeface="Arial" panose="020B0604020202020204" pitchFamily="34" charset="0"/>
                        </a:rPr>
                        <a:t>tu opinión de hacer compras</a:t>
                      </a:r>
                      <a:endParaRPr lang="es-EC" sz="180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2761689"/>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transporte favorito para ir al centro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4033445"/>
                  </a:ext>
                </a:extLst>
              </a:tr>
              <a:tr h="318838">
                <a:tc>
                  <a:txBody>
                    <a:bodyPr/>
                    <a:lstStyle/>
                    <a:p>
                      <a:r>
                        <a:rPr lang="es-EC" sz="1800" b="0" i="0" noProof="0">
                          <a:solidFill>
                            <a:schemeClr val="tx1"/>
                          </a:solidFill>
                          <a:effectLst/>
                          <a:latin typeface="Arial" panose="020B0604020202020204" pitchFamily="34" charset="0"/>
                        </a:rPr>
                        <a:t>una visita a las tiendas el sábado pasado</a:t>
                      </a:r>
                      <a:endParaRPr lang="es-EC" sz="180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0238018"/>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tus actividades en tu ciudad el fin de semana que viene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947860"/>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opinión de las reglas escolares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4181533"/>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club extraescolar favorito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6334774"/>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un día escolar la semana pasada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3951795"/>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la profesión que quieres hacer en el futuro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980062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opinión del uniforme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367903"/>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el almuerzo ayer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27186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un viaje escolar en el futuro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0816641"/>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7666" y="410337"/>
              <a:ext cx="622695" cy="62269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5003D456-20F6-F125-1EA6-C50EC2FFA63E}"/>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Tick the correct category for each bullet point:</a:t>
            </a:r>
          </a:p>
        </p:txBody>
      </p:sp>
      <p:sp>
        <p:nvSpPr>
          <p:cNvPr id="11" name="TextBox 10">
            <a:extLst>
              <a:ext uri="{FF2B5EF4-FFF2-40B4-BE49-F238E27FC236}">
                <a16:creationId xmlns:a16="http://schemas.microsoft.com/office/drawing/2014/main" id="{251ED19A-1FE5-F3AC-3F5D-7E7E472D4831}"/>
              </a:ext>
            </a:extLst>
          </p:cNvPr>
          <p:cNvSpPr txBox="1"/>
          <p:nvPr/>
        </p:nvSpPr>
        <p:spPr>
          <a:xfrm>
            <a:off x="8989394" y="12528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919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49490557-A360-0E3E-109B-A430AED6ABDB}"/>
              </a:ext>
            </a:extLst>
          </p:cNvPr>
          <p:cNvGraphicFramePr>
            <a:graphicFrameLocks noGrp="1"/>
          </p:cNvGraphicFramePr>
          <p:nvPr/>
        </p:nvGraphicFramePr>
        <p:xfrm>
          <a:off x="761413" y="929526"/>
          <a:ext cx="10016714" cy="5486400"/>
        </p:xfrm>
        <a:graphic>
          <a:graphicData uri="http://schemas.openxmlformats.org/drawingml/2006/table">
            <a:tbl>
              <a:tblPr firstRow="1" bandRow="1">
                <a:tableStyleId>{5C22544A-7EE6-4342-B048-85BDC9FD1C3A}</a:tableStyleId>
              </a:tblPr>
              <a:tblGrid>
                <a:gridCol w="6622004">
                  <a:extLst>
                    <a:ext uri="{9D8B030D-6E8A-4147-A177-3AD203B41FA5}">
                      <a16:colId xmlns:a16="http://schemas.microsoft.com/office/drawing/2014/main" val="588684392"/>
                    </a:ext>
                  </a:extLst>
                </a:gridCol>
                <a:gridCol w="1131570">
                  <a:extLst>
                    <a:ext uri="{9D8B030D-6E8A-4147-A177-3AD203B41FA5}">
                      <a16:colId xmlns:a16="http://schemas.microsoft.com/office/drawing/2014/main" val="2197278744"/>
                    </a:ext>
                  </a:extLst>
                </a:gridCol>
                <a:gridCol w="1131570">
                  <a:extLst>
                    <a:ext uri="{9D8B030D-6E8A-4147-A177-3AD203B41FA5}">
                      <a16:colId xmlns:a16="http://schemas.microsoft.com/office/drawing/2014/main" val="1406903004"/>
                    </a:ext>
                  </a:extLst>
                </a:gridCol>
                <a:gridCol w="1131570">
                  <a:extLst>
                    <a:ext uri="{9D8B030D-6E8A-4147-A177-3AD203B41FA5}">
                      <a16:colId xmlns:a16="http://schemas.microsoft.com/office/drawing/2014/main" val="2646265777"/>
                    </a:ext>
                  </a:extLst>
                </a:gridCol>
              </a:tblGrid>
              <a:tr h="318838">
                <a:tc>
                  <a:txBody>
                    <a:bodyPr/>
                    <a:lstStyle/>
                    <a:p>
                      <a:r>
                        <a:rPr lang="en-GB" sz="1800">
                          <a:solidFill>
                            <a:schemeClr val="tx1"/>
                          </a:solidFill>
                        </a:rPr>
                        <a:t>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a:solidFill>
                            <a:schemeClr val="tx1"/>
                          </a:solidFill>
                        </a:rPr>
                        <a:t>Opinion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2167197"/>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red social preferida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030490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tus actividades en tu móvil ayer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680987"/>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tus planes con tus amigos el fin de semana pasado.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42546"/>
                  </a:ext>
                </a:extLst>
              </a:tr>
              <a:tr h="318838">
                <a:tc>
                  <a:txBody>
                    <a:bodyPr/>
                    <a:lstStyle/>
                    <a:p>
                      <a:r>
                        <a:rPr lang="es-EC" sz="1800" b="0" i="0" noProof="0">
                          <a:solidFill>
                            <a:schemeClr val="tx1"/>
                          </a:solidFill>
                          <a:effectLst/>
                          <a:latin typeface="Arial" panose="020B0604020202020204" pitchFamily="34" charset="0"/>
                        </a:rPr>
                        <a:t>tu opinión de hacer compras</a:t>
                      </a:r>
                      <a:endParaRPr lang="es-EC" sz="180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2761689"/>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transporte favorito para ir al centro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4033445"/>
                  </a:ext>
                </a:extLst>
              </a:tr>
              <a:tr h="318838">
                <a:tc>
                  <a:txBody>
                    <a:bodyPr/>
                    <a:lstStyle/>
                    <a:p>
                      <a:r>
                        <a:rPr lang="es-EC" sz="1800" b="0" i="0" noProof="0">
                          <a:solidFill>
                            <a:schemeClr val="tx1"/>
                          </a:solidFill>
                          <a:effectLst/>
                          <a:latin typeface="Arial" panose="020B0604020202020204" pitchFamily="34" charset="0"/>
                        </a:rPr>
                        <a:t>una visita a las tiendas el sábado pasado</a:t>
                      </a:r>
                      <a:endParaRPr lang="es-EC" sz="180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0238018"/>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tus actividades en tu ciudad el fin de semana que viene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947860"/>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opinión de las reglas escolares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4181533"/>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club extraescolar favorito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6334774"/>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un día escolar la semana pasada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3951795"/>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la profesión que quieres hacer en el futuro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980062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tu opinión del uniforme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367903"/>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el almuerzo ayer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27186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i="0" noProof="0">
                          <a:solidFill>
                            <a:schemeClr val="tx1"/>
                          </a:solidFill>
                          <a:effectLst/>
                          <a:latin typeface="Arial" panose="020B0604020202020204" pitchFamily="34" charset="0"/>
                        </a:rPr>
                        <a:t>un viaje escolar en el futuro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0816641"/>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7666" y="410337"/>
              <a:ext cx="622695" cy="62269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1" name="TextBox 10">
            <a:extLst>
              <a:ext uri="{FF2B5EF4-FFF2-40B4-BE49-F238E27FC236}">
                <a16:creationId xmlns:a16="http://schemas.microsoft.com/office/drawing/2014/main" id="{251ED19A-1FE5-F3AC-3F5D-7E7E472D4831}"/>
              </a:ext>
            </a:extLst>
          </p:cNvPr>
          <p:cNvSpPr txBox="1"/>
          <p:nvPr/>
        </p:nvSpPr>
        <p:spPr>
          <a:xfrm>
            <a:off x="8863301" y="12528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94B8862-8D90-40C4-72D0-2BDE71B59A62}"/>
              </a:ext>
            </a:extLst>
          </p:cNvPr>
          <p:cNvSpPr txBox="1"/>
          <p:nvPr/>
        </p:nvSpPr>
        <p:spPr>
          <a:xfrm>
            <a:off x="8863301" y="12528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AE70596-5540-49D8-52A9-355EB6F0FC22}"/>
              </a:ext>
            </a:extLst>
          </p:cNvPr>
          <p:cNvSpPr txBox="1"/>
          <p:nvPr/>
        </p:nvSpPr>
        <p:spPr>
          <a:xfrm>
            <a:off x="7695234" y="1583074"/>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EC3864A-502D-6EE6-95D9-4055DBC7EF10}"/>
              </a:ext>
            </a:extLst>
          </p:cNvPr>
          <p:cNvSpPr txBox="1"/>
          <p:nvPr/>
        </p:nvSpPr>
        <p:spPr>
          <a:xfrm>
            <a:off x="9692457" y="2104744"/>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4A21EE-30D6-7153-44E5-9BD14CA02D8B}"/>
              </a:ext>
            </a:extLst>
          </p:cNvPr>
          <p:cNvSpPr txBox="1"/>
          <p:nvPr/>
        </p:nvSpPr>
        <p:spPr>
          <a:xfrm>
            <a:off x="8834350" y="23176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C55A303-CCE6-7C7E-AB3B-CE5435EDFFE3}"/>
              </a:ext>
            </a:extLst>
          </p:cNvPr>
          <p:cNvSpPr txBox="1"/>
          <p:nvPr/>
        </p:nvSpPr>
        <p:spPr>
          <a:xfrm>
            <a:off x="8834350" y="2764173"/>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5C5D763-CDD3-3C90-6E80-93189B152D74}"/>
              </a:ext>
            </a:extLst>
          </p:cNvPr>
          <p:cNvSpPr txBox="1"/>
          <p:nvPr/>
        </p:nvSpPr>
        <p:spPr>
          <a:xfrm>
            <a:off x="7798155" y="3107073"/>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4CC3ED3-F7C3-7FEB-66A6-21C1C70B571D}"/>
              </a:ext>
            </a:extLst>
          </p:cNvPr>
          <p:cNvSpPr txBox="1"/>
          <p:nvPr/>
        </p:nvSpPr>
        <p:spPr>
          <a:xfrm>
            <a:off x="9761172" y="3566178"/>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49A017E-29DA-2B81-2FCD-B8F53E8AC7DB}"/>
              </a:ext>
            </a:extLst>
          </p:cNvPr>
          <p:cNvSpPr txBox="1"/>
          <p:nvPr/>
        </p:nvSpPr>
        <p:spPr>
          <a:xfrm>
            <a:off x="8863301" y="38182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BC788CF-3597-0923-2EF0-D868C1F62818}"/>
              </a:ext>
            </a:extLst>
          </p:cNvPr>
          <p:cNvSpPr txBox="1"/>
          <p:nvPr/>
        </p:nvSpPr>
        <p:spPr>
          <a:xfrm>
            <a:off x="8873436" y="4134712"/>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7DB362B-8F6D-E3BD-5242-F8563D8BCA07}"/>
              </a:ext>
            </a:extLst>
          </p:cNvPr>
          <p:cNvSpPr txBox="1"/>
          <p:nvPr/>
        </p:nvSpPr>
        <p:spPr>
          <a:xfrm>
            <a:off x="7798155" y="4544694"/>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7125061-59C3-3E61-88CD-0289993BF6CE}"/>
              </a:ext>
            </a:extLst>
          </p:cNvPr>
          <p:cNvSpPr txBox="1"/>
          <p:nvPr/>
        </p:nvSpPr>
        <p:spPr>
          <a:xfrm>
            <a:off x="9761172" y="4962037"/>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6027762-7572-72D3-AAEE-7A8B38507960}"/>
              </a:ext>
            </a:extLst>
          </p:cNvPr>
          <p:cNvSpPr txBox="1"/>
          <p:nvPr/>
        </p:nvSpPr>
        <p:spPr>
          <a:xfrm>
            <a:off x="8834350" y="5228173"/>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E13F268-66C3-4A41-8284-6A53CC7186C4}"/>
              </a:ext>
            </a:extLst>
          </p:cNvPr>
          <p:cNvSpPr txBox="1"/>
          <p:nvPr/>
        </p:nvSpPr>
        <p:spPr>
          <a:xfrm>
            <a:off x="7695234" y="5629464"/>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400A95A-2C39-BA3A-4E15-C2F65BE678AE}"/>
              </a:ext>
            </a:extLst>
          </p:cNvPr>
          <p:cNvSpPr txBox="1"/>
          <p:nvPr/>
        </p:nvSpPr>
        <p:spPr>
          <a:xfrm>
            <a:off x="9733525" y="6096286"/>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CAA019C-75E9-A741-FEF3-9CAAEDB6F60C}"/>
              </a:ext>
            </a:extLst>
          </p:cNvPr>
          <p:cNvSpPr/>
          <p:nvPr/>
        </p:nvSpPr>
        <p:spPr>
          <a:xfrm>
            <a:off x="617220" y="91067"/>
            <a:ext cx="8376831" cy="595932"/>
          </a:xfrm>
          <a:prstGeom prst="rect">
            <a:avLst/>
          </a:prstGeom>
          <a:solidFill>
            <a:srgbClr val="EEF5FB"/>
          </a:solidFill>
          <a:ln w="76200">
            <a:solidFill>
              <a:srgbClr val="C00000"/>
            </a:solid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1">
                <a:ln>
                  <a:noFill/>
                </a:ln>
                <a:solidFill>
                  <a:srgbClr val="C00000"/>
                </a:solidFill>
                <a:effectLst/>
                <a:uLnTx/>
                <a:uFillTx/>
                <a:latin typeface="Calibri" panose="020F0502020204030204"/>
                <a:ea typeface="Calibri" panose="020F0502020204030204" pitchFamily="34" charset="0"/>
                <a:cs typeface="Times New Roman"/>
              </a:rPr>
              <a:t>LES RÉPONSES – THE ANSWERS</a:t>
            </a:r>
          </a:p>
        </p:txBody>
      </p:sp>
    </p:spTree>
    <p:extLst>
      <p:ext uri="{BB962C8B-B14F-4D97-AF65-F5344CB8AC3E}">
        <p14:creationId xmlns:p14="http://schemas.microsoft.com/office/powerpoint/2010/main" val="354299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6" grpId="0"/>
      <p:bldP spid="17" grpId="0"/>
      <p:bldP spid="18" grpId="0"/>
      <p:bldP spid="19" grpId="0"/>
      <p:bldP spid="20" grpId="0"/>
      <p:bldP spid="22" grpId="0"/>
      <p:bldP spid="23"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718566-C891-7842-A951-11E955C30A25}"/>
              </a:ext>
            </a:extLst>
          </p:cNvPr>
          <p:cNvPicPr>
            <a:picLocks noChangeAspect="1"/>
          </p:cNvPicPr>
          <p:nvPr/>
        </p:nvPicPr>
        <p:blipFill>
          <a:blip r:embed="rId3"/>
          <a:stretch>
            <a:fillRect/>
          </a:stretch>
        </p:blipFill>
        <p:spPr>
          <a:xfrm>
            <a:off x="654082" y="872027"/>
            <a:ext cx="4045211" cy="568164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Taking it one step at a time makes the difference!</a:t>
            </a:r>
          </a:p>
        </p:txBody>
      </p:sp>
      <p:sp>
        <p:nvSpPr>
          <p:cNvPr id="10" name="TextBox 9">
            <a:extLst>
              <a:ext uri="{FF2B5EF4-FFF2-40B4-BE49-F238E27FC236}">
                <a16:creationId xmlns:a16="http://schemas.microsoft.com/office/drawing/2014/main" id="{9869A540-0865-7196-3A2C-4D333D9E2D76}"/>
              </a:ext>
            </a:extLst>
          </p:cNvPr>
          <p:cNvSpPr txBox="1"/>
          <p:nvPr/>
        </p:nvSpPr>
        <p:spPr>
          <a:xfrm>
            <a:off x="5547360" y="1051784"/>
            <a:ext cx="6323738" cy="555966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First focus on writing 10 words per bullet point</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Skip 3 lines between each answer!</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(That’s so you can add more details later)</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reached 38 words!</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go back and try to add 10 more words per bullet points by:</a:t>
            </a:r>
          </a:p>
          <a:p>
            <a:pPr marL="80010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adding an extra or contrasting opinion</a:t>
            </a:r>
          </a:p>
          <a:p>
            <a:pPr marL="80010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adding an extra activity</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And just like that, you reached 77 words!</a:t>
            </a:r>
          </a:p>
        </p:txBody>
      </p:sp>
      <p:sp>
        <p:nvSpPr>
          <p:cNvPr id="12" name="TextBox 11">
            <a:extLst>
              <a:ext uri="{FF2B5EF4-FFF2-40B4-BE49-F238E27FC236}">
                <a16:creationId xmlns:a16="http://schemas.microsoft.com/office/drawing/2014/main" id="{402BA222-B2AE-EAB3-7388-B63AF552B492}"/>
              </a:ext>
            </a:extLst>
          </p:cNvPr>
          <p:cNvSpPr txBox="1"/>
          <p:nvPr/>
        </p:nvSpPr>
        <p:spPr>
          <a:xfrm>
            <a:off x="582434" y="2899921"/>
            <a:ext cx="476387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Me gustan mis estudios porque son interesantes.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Durante la hora de comer, juego al fútbol.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En mi última clase de español, estudié mucho.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Era muy fácil.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Me gustaría ser profe en el futuro ya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2060"/>
                </a:solidFill>
                <a:effectLst/>
                <a:uLnTx/>
                <a:uFillTx/>
                <a:latin typeface="Calibri" panose="020F0502020204030204"/>
                <a:ea typeface="+mn-ea"/>
                <a:cs typeface="+mn-cs"/>
              </a:rPr>
              <a:t>es bien pagado.</a:t>
            </a:r>
          </a:p>
        </p:txBody>
      </p:sp>
      <p:sp>
        <p:nvSpPr>
          <p:cNvPr id="13" name="TextBox 12">
            <a:extLst>
              <a:ext uri="{FF2B5EF4-FFF2-40B4-BE49-F238E27FC236}">
                <a16:creationId xmlns:a16="http://schemas.microsoft.com/office/drawing/2014/main" id="{7DBDBBC2-FD0F-A6C4-D2D5-5A620CCCD9A2}"/>
              </a:ext>
            </a:extLst>
          </p:cNvPr>
          <p:cNvSpPr txBox="1"/>
          <p:nvPr/>
        </p:nvSpPr>
        <p:spPr>
          <a:xfrm>
            <a:off x="582434" y="3167665"/>
            <a:ext cx="391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B050"/>
                </a:solidFill>
                <a:effectLst/>
                <a:uLnTx/>
                <a:uFillTx/>
                <a:latin typeface="Calibri" panose="020F0502020204030204"/>
                <a:ea typeface="+mn-ea"/>
                <a:cs typeface="+mn-cs"/>
              </a:rPr>
              <a:t>Me encanta el español dado que mi profe es muy buena. </a:t>
            </a:r>
          </a:p>
        </p:txBody>
      </p:sp>
      <p:sp>
        <p:nvSpPr>
          <p:cNvPr id="15" name="TextBox 14">
            <a:extLst>
              <a:ext uri="{FF2B5EF4-FFF2-40B4-BE49-F238E27FC236}">
                <a16:creationId xmlns:a16="http://schemas.microsoft.com/office/drawing/2014/main" id="{EEBDFDE3-AC21-3A0B-44FB-3C2FAE46A61E}"/>
              </a:ext>
            </a:extLst>
          </p:cNvPr>
          <p:cNvSpPr txBox="1"/>
          <p:nvPr/>
        </p:nvSpPr>
        <p:spPr>
          <a:xfrm>
            <a:off x="582434" y="4048506"/>
            <a:ext cx="391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B050"/>
                </a:solidFill>
                <a:effectLst/>
                <a:uLnTx/>
                <a:uFillTx/>
                <a:latin typeface="Calibri" panose="020F0502020204030204"/>
                <a:ea typeface="+mn-ea"/>
                <a:cs typeface="+mn-cs"/>
              </a:rPr>
              <a:t>Sin embargo, no como nada porque la comida en mi insti es horrible. </a:t>
            </a:r>
          </a:p>
        </p:txBody>
      </p:sp>
      <p:sp>
        <p:nvSpPr>
          <p:cNvPr id="16" name="TextBox 15">
            <a:extLst>
              <a:ext uri="{FF2B5EF4-FFF2-40B4-BE49-F238E27FC236}">
                <a16:creationId xmlns:a16="http://schemas.microsoft.com/office/drawing/2014/main" id="{E129F736-0D0D-D9BE-317D-016BA969DDC8}"/>
              </a:ext>
            </a:extLst>
          </p:cNvPr>
          <p:cNvSpPr txBox="1"/>
          <p:nvPr/>
        </p:nvSpPr>
        <p:spPr>
          <a:xfrm>
            <a:off x="582434" y="5077830"/>
            <a:ext cx="391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B050"/>
                </a:solidFill>
                <a:effectLst/>
                <a:uLnTx/>
                <a:uFillTx/>
                <a:latin typeface="Calibri" panose="020F0502020204030204"/>
                <a:ea typeface="+mn-ea"/>
                <a:cs typeface="+mn-cs"/>
              </a:rPr>
              <a:t>Además, repasé para los exámenes.</a:t>
            </a:r>
          </a:p>
        </p:txBody>
      </p:sp>
      <p:sp>
        <p:nvSpPr>
          <p:cNvPr id="17" name="TextBox 16">
            <a:extLst>
              <a:ext uri="{FF2B5EF4-FFF2-40B4-BE49-F238E27FC236}">
                <a16:creationId xmlns:a16="http://schemas.microsoft.com/office/drawing/2014/main" id="{B773CBCE-84D0-5591-40CF-F5CCBE221CAE}"/>
              </a:ext>
            </a:extLst>
          </p:cNvPr>
          <p:cNvSpPr txBox="1"/>
          <p:nvPr/>
        </p:nvSpPr>
        <p:spPr>
          <a:xfrm>
            <a:off x="582434" y="5926126"/>
            <a:ext cx="4501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a:ln>
                  <a:noFill/>
                </a:ln>
                <a:solidFill>
                  <a:srgbClr val="00B050"/>
                </a:solidFill>
                <a:effectLst/>
                <a:uLnTx/>
                <a:uFillTx/>
                <a:latin typeface="Calibri" panose="020F0502020204030204"/>
                <a:ea typeface="+mn-ea"/>
                <a:cs typeface="+mn-cs"/>
              </a:rPr>
              <a:t>Sin embargo no me gustaría ser médico porque es difícil.</a:t>
            </a:r>
          </a:p>
        </p:txBody>
      </p:sp>
    </p:spTree>
    <p:extLst>
      <p:ext uri="{BB962C8B-B14F-4D97-AF65-F5344CB8AC3E}">
        <p14:creationId xmlns:p14="http://schemas.microsoft.com/office/powerpoint/2010/main" val="602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080DCA-933F-63FE-25BA-0AEEA4E510A7}"/>
              </a:ext>
            </a:extLst>
          </p:cNvPr>
          <p:cNvPicPr>
            <a:picLocks noChangeAspect="1"/>
          </p:cNvPicPr>
          <p:nvPr/>
        </p:nvPicPr>
        <p:blipFill>
          <a:blip r:embed="rId3"/>
          <a:stretch>
            <a:fillRect/>
          </a:stretch>
        </p:blipFill>
        <p:spPr>
          <a:xfrm>
            <a:off x="654082" y="872027"/>
            <a:ext cx="4045211" cy="568164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Taking it one step at a time makes the difference!</a:t>
            </a:r>
          </a:p>
        </p:txBody>
      </p:sp>
      <p:sp>
        <p:nvSpPr>
          <p:cNvPr id="10" name="TextBox 9">
            <a:extLst>
              <a:ext uri="{FF2B5EF4-FFF2-40B4-BE49-F238E27FC236}">
                <a16:creationId xmlns:a16="http://schemas.microsoft.com/office/drawing/2014/main" id="{9869A540-0865-7196-3A2C-4D333D9E2D76}"/>
              </a:ext>
            </a:extLst>
          </p:cNvPr>
          <p:cNvSpPr txBox="1"/>
          <p:nvPr/>
        </p:nvSpPr>
        <p:spPr>
          <a:xfrm>
            <a:off x="5236714" y="1051784"/>
            <a:ext cx="6493648" cy="5328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When word count matters, remember that you can:</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gain 3 words by saying </a:t>
            </a: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who you do an activity with</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HN" sz="2400" b="0" i="0" u="none" strike="noStrike" kern="1200" cap="none" spc="0" normalizeH="0" baseline="0" noProof="0">
                <a:ln>
                  <a:noFill/>
                </a:ln>
                <a:solidFill>
                  <a:prstClr val="black"/>
                </a:solidFill>
                <a:effectLst/>
                <a:uLnTx/>
                <a:uFillTx/>
                <a:latin typeface="Calibri" panose="020F0502020204030204"/>
                <a:ea typeface="+mn-ea"/>
                <a:cs typeface="+mn-cs"/>
              </a:rPr>
              <a:t>(con mi familia, con mis amigos)</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gain 2-3 words by </a:t>
            </a:r>
            <a:r>
              <a:rPr kumimoji="0" lang="en-GB" sz="2400" b="1" i="0" u="none" strike="noStrike" kern="1200" cap="none" spc="0" normalizeH="0" baseline="0" noProof="0">
                <a:ln>
                  <a:noFill/>
                </a:ln>
                <a:solidFill>
                  <a:srgbClr val="7030A0"/>
                </a:solidFill>
                <a:effectLst/>
                <a:uLnTx/>
                <a:uFillTx/>
                <a:latin typeface="Calibri" panose="020F0502020204030204"/>
                <a:ea typeface="+mn-ea"/>
                <a:cs typeface="+mn-cs"/>
              </a:rPr>
              <a:t>saying where </a:t>
            </a: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(al/en el cine, al/en el parque)</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gain 2-3 by </a:t>
            </a:r>
            <a:r>
              <a:rPr kumimoji="0" lang="en-GB" sz="2400" b="1" i="0" u="none" strike="noStrike" kern="1200" cap="none" spc="0" normalizeH="0" baseline="0" noProof="0">
                <a:ln>
                  <a:noFill/>
                </a:ln>
                <a:solidFill>
                  <a:srgbClr val="92D050"/>
                </a:solidFill>
                <a:effectLst/>
                <a:uLnTx/>
                <a:uFillTx/>
                <a:latin typeface="Calibri" panose="020F0502020204030204"/>
                <a:ea typeface="+mn-ea"/>
                <a:cs typeface="+mn-cs"/>
              </a:rPr>
              <a:t>adding time expressions </a:t>
            </a:r>
            <a:r>
              <a:rPr kumimoji="0" lang="es-HN" sz="2400" b="0" i="0" u="none" strike="noStrike" kern="1200" cap="none" spc="0" normalizeH="0" baseline="0" noProof="0">
                <a:ln>
                  <a:noFill/>
                </a:ln>
                <a:solidFill>
                  <a:prstClr val="black"/>
                </a:solidFill>
                <a:effectLst/>
                <a:uLnTx/>
                <a:uFillTx/>
                <a:latin typeface="Calibri" panose="020F0502020204030204"/>
                <a:ea typeface="+mn-ea"/>
                <a:cs typeface="+mn-cs"/>
              </a:rPr>
              <a:t>(el fin de semana pasado, el próximo año …)</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And now you have 89 words!!!</a:t>
            </a:r>
          </a:p>
        </p:txBody>
      </p:sp>
      <p:sp>
        <p:nvSpPr>
          <p:cNvPr id="11" name="TextBox 10">
            <a:extLst>
              <a:ext uri="{FF2B5EF4-FFF2-40B4-BE49-F238E27FC236}">
                <a16:creationId xmlns:a16="http://schemas.microsoft.com/office/drawing/2014/main" id="{0D99F8A0-FF14-4F86-E753-93FB421BF1B3}"/>
              </a:ext>
            </a:extLst>
          </p:cNvPr>
          <p:cNvSpPr txBox="1"/>
          <p:nvPr/>
        </p:nvSpPr>
        <p:spPr>
          <a:xfrm>
            <a:off x="923925" y="2849632"/>
            <a:ext cx="4419600" cy="3813480"/>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Me gustan mis estudios porque son interesantes. Me encanta el español dado que mi profe es muy buena.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Durante la hora de comer, juego al fútbol </a:t>
            </a:r>
            <a:r>
              <a:rPr kumimoji="0" lang="es-ES" sz="1600" b="1" i="0" u="none" strike="noStrike" kern="1200" cap="none" spc="0" normalizeH="0" baseline="0" noProof="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con mis amigos </a:t>
            </a:r>
            <a:r>
              <a:rPr kumimoji="0" lang="es-ES" sz="1600" b="1" i="0" u="none" strike="noStrike" kern="120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en el patio</a:t>
            </a: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Sin embargo, no como nada porque la comida </a:t>
            </a:r>
            <a:r>
              <a:rPr kumimoji="0" lang="es-ES" sz="1600" b="1" i="0" u="none" strike="noStrike" kern="120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en el comedor de </a:t>
            </a: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mi insti es horrible.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En mi última clase de español, estudié mucho. Era muy fácil. Además, repasé para los exámenes </a:t>
            </a:r>
            <a:r>
              <a:rPr kumimoji="0" lang="es-ES" sz="1600" b="1" i="0" u="none" strike="noStrike" kern="1200" cap="none" spc="0" normalizeH="0" baseline="0" noProof="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la semana pasada</a:t>
            </a: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Me gustaría ser profe en el futuro ya que es bien pagado. Sin embargo, no me gustaría ser médico porque es difícil.</a:t>
            </a:r>
          </a:p>
        </p:txBody>
      </p:sp>
    </p:spTree>
    <p:extLst>
      <p:ext uri="{BB962C8B-B14F-4D97-AF65-F5344CB8AC3E}">
        <p14:creationId xmlns:p14="http://schemas.microsoft.com/office/powerpoint/2010/main" val="123603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EEBF7">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1" name="TextBox 10">
            <a:extLst>
              <a:ext uri="{FF2B5EF4-FFF2-40B4-BE49-F238E27FC236}">
                <a16:creationId xmlns:a16="http://schemas.microsoft.com/office/drawing/2014/main" id="{C1BF7515-619F-D28E-1632-9A7CBA068A51}"/>
              </a:ext>
            </a:extLst>
          </p:cNvPr>
          <p:cNvSpPr txBox="1"/>
          <p:nvPr/>
        </p:nvSpPr>
        <p:spPr>
          <a:xfrm>
            <a:off x="828107" y="4216293"/>
            <a:ext cx="10320226" cy="181588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When writing your 90-word answer, start by: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either giving a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relevant justified opinion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about each bullet point like you would do for the 40-word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or a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relevant point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(rather than an opinion) if it makes more sense.</a:t>
            </a:r>
          </a:p>
        </p:txBody>
      </p:sp>
      <p:pic>
        <p:nvPicPr>
          <p:cNvPr id="7" name="Picture 6">
            <a:extLst>
              <a:ext uri="{FF2B5EF4-FFF2-40B4-BE49-F238E27FC236}">
                <a16:creationId xmlns:a16="http://schemas.microsoft.com/office/drawing/2014/main" id="{4ADBCAB1-D27E-1225-E298-43993E34306D}"/>
              </a:ext>
            </a:extLst>
          </p:cNvPr>
          <p:cNvPicPr>
            <a:picLocks noChangeAspect="1"/>
          </p:cNvPicPr>
          <p:nvPr/>
        </p:nvPicPr>
        <p:blipFill>
          <a:blip r:embed="rId6"/>
          <a:stretch>
            <a:fillRect/>
          </a:stretch>
        </p:blipFill>
        <p:spPr>
          <a:xfrm>
            <a:off x="713793" y="525285"/>
            <a:ext cx="6772275" cy="3238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40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 words I need to change in my answers!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 like in the speaking role-play, you will need to change words in the bullet points, addressing you. Remember:</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‘tú’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yo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‘usted’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yo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‘su’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mi</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tus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mn-ea"/>
                <a:cs typeface="Calibri" panose="020F0502020204030204" pitchFamily="34" charset="0"/>
              </a:rPr>
              <a:t>sus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mis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me »</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3528957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Produce an initial short, simple answer for each bullet point, making sure that you do not repeat the references to ‘you’ or ‘your’.</a:t>
            </a:r>
            <a:endPar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7" name="TextBox 16">
            <a:extLst>
              <a:ext uri="{FF2B5EF4-FFF2-40B4-BE49-F238E27FC236}">
                <a16:creationId xmlns:a16="http://schemas.microsoft.com/office/drawing/2014/main" id="{667AC1CE-7F13-09F9-E826-DF42B621F76B}"/>
              </a:ext>
            </a:extLst>
          </p:cNvPr>
          <p:cNvSpPr txBox="1"/>
          <p:nvPr/>
        </p:nvSpPr>
        <p:spPr>
          <a:xfrm>
            <a:off x="5125603" y="2353142"/>
            <a:ext cx="3714287" cy="156966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sng" strike="noStrike" kern="1200" cap="none" spc="0" normalizeH="0" baseline="0">
                <a:ln>
                  <a:noFill/>
                </a:ln>
                <a:solidFill>
                  <a:srgbClr val="C00000"/>
                </a:solidFill>
                <a:effectLst/>
                <a:highlight>
                  <a:srgbClr val="FFFF00"/>
                </a:highlight>
                <a:uLnTx/>
                <a:uFillTx/>
                <a:latin typeface="Calibri" panose="020F0502020204030204"/>
                <a:ea typeface="+mn-ea"/>
                <a:cs typeface="+mn-cs"/>
              </a:rPr>
              <a:t>Me gustan</a:t>
            </a: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 mis estudios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sng" strike="noStrike" kern="1200" cap="none" spc="0" normalizeH="0" baseline="0">
                <a:ln>
                  <a:noFill/>
                </a:ln>
                <a:solidFill>
                  <a:srgbClr val="C00000"/>
                </a:solidFill>
                <a:effectLst/>
                <a:highlight>
                  <a:srgbClr val="FFFF00"/>
                </a:highlight>
                <a:uLnTx/>
                <a:uFillTx/>
                <a:latin typeface="Calibri" panose="020F0502020204030204"/>
                <a:ea typeface="+mn-ea"/>
                <a:cs typeface="+mn-cs"/>
              </a:rPr>
              <a:t>Juego</a:t>
            </a: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 al fútbol…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sng" strike="noStrike" kern="1200" cap="none" spc="0" normalizeH="0" baseline="0">
                <a:ln>
                  <a:noFill/>
                </a:ln>
                <a:solidFill>
                  <a:srgbClr val="C00000"/>
                </a:solidFill>
                <a:effectLst/>
                <a:highlight>
                  <a:srgbClr val="FFFF00"/>
                </a:highlight>
                <a:uLnTx/>
                <a:uFillTx/>
                <a:latin typeface="Calibri" panose="020F0502020204030204"/>
                <a:ea typeface="+mn-ea"/>
                <a:cs typeface="+mn-cs"/>
              </a:rPr>
              <a:t>Hice</a:t>
            </a: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 mucho trabajo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En el futuro </a:t>
            </a:r>
            <a:r>
              <a:rPr kumimoji="0" lang="es-ES" sz="2400" b="1" i="0" u="sng" strike="noStrike" kern="1200" cap="none" spc="0" normalizeH="0" baseline="0">
                <a:ln>
                  <a:noFill/>
                </a:ln>
                <a:solidFill>
                  <a:srgbClr val="C00000"/>
                </a:solidFill>
                <a:effectLst/>
                <a:highlight>
                  <a:srgbClr val="FFFF00"/>
                </a:highlight>
                <a:uLnTx/>
                <a:uFillTx/>
                <a:latin typeface="Calibri" panose="020F0502020204030204"/>
                <a:ea typeface="+mn-ea"/>
                <a:cs typeface="+mn-cs"/>
              </a:rPr>
              <a:t>me gustaría</a:t>
            </a: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93227A7-86F8-AD6E-BFD0-5806030F0C41}"/>
              </a:ext>
            </a:extLst>
          </p:cNvPr>
          <p:cNvSpPr txBox="1"/>
          <p:nvPr/>
        </p:nvSpPr>
        <p:spPr>
          <a:xfrm>
            <a:off x="5109595" y="4385351"/>
            <a:ext cx="4971939" cy="156966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Recientemente con mi familia </a:t>
            </a:r>
            <a:r>
              <a:rPr kumimoji="0" lang="es-ES" sz="2400" b="1" i="0" u="sng" strike="noStrike" kern="1200" cap="none" spc="0" normalizeH="0" baseline="0">
                <a:ln>
                  <a:noFill/>
                </a:ln>
                <a:solidFill>
                  <a:srgbClr val="C00000"/>
                </a:solidFill>
                <a:effectLst/>
                <a:highlight>
                  <a:srgbClr val="FFFF00"/>
                </a:highlight>
                <a:uLnTx/>
                <a:uFillTx/>
                <a:latin typeface="Calibri" panose="020F0502020204030204"/>
                <a:ea typeface="+mn-ea"/>
                <a:cs typeface="+mn-cs"/>
              </a:rPr>
              <a:t>fui</a:t>
            </a: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sng" strike="noStrike" kern="1200" cap="none" spc="0" normalizeH="0" baseline="0">
                <a:ln>
                  <a:noFill/>
                </a:ln>
                <a:solidFill>
                  <a:srgbClr val="C00000"/>
                </a:solidFill>
                <a:effectLst/>
                <a:highlight>
                  <a:srgbClr val="FFFF00"/>
                </a:highlight>
                <a:uLnTx/>
                <a:uFillTx/>
                <a:latin typeface="Calibri" panose="020F0502020204030204"/>
                <a:ea typeface="+mn-ea"/>
                <a:cs typeface="+mn-cs"/>
              </a:rPr>
              <a:t>En mi opinión</a:t>
            </a: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 el matrimonio 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Con el ordenador, </a:t>
            </a:r>
            <a:r>
              <a:rPr kumimoji="0" lang="es-ES" sz="2400" b="1" i="0" u="sng" strike="noStrike" kern="1200" cap="none" spc="0" normalizeH="0" baseline="0">
                <a:ln>
                  <a:noFill/>
                </a:ln>
                <a:solidFill>
                  <a:srgbClr val="C00000"/>
                </a:solidFill>
                <a:effectLst/>
                <a:highlight>
                  <a:srgbClr val="FFFF00"/>
                </a:highlight>
                <a:uLnTx/>
                <a:uFillTx/>
                <a:latin typeface="Calibri" panose="020F0502020204030204"/>
                <a:ea typeface="+mn-ea"/>
                <a:cs typeface="+mn-cs"/>
              </a:rPr>
              <a:t>hago</a:t>
            </a: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 mis deberes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En el futuro </a:t>
            </a:r>
            <a:r>
              <a:rPr kumimoji="0" lang="es-ES" sz="2400" b="1" i="0" u="sng" strike="noStrike" kern="1200" cap="none" spc="0" normalizeH="0" baseline="0">
                <a:ln>
                  <a:noFill/>
                </a:ln>
                <a:solidFill>
                  <a:srgbClr val="C00000"/>
                </a:solidFill>
                <a:effectLst/>
                <a:highlight>
                  <a:srgbClr val="FFFF00"/>
                </a:highlight>
                <a:uLnTx/>
                <a:uFillTx/>
                <a:latin typeface="Calibri" panose="020F0502020204030204"/>
                <a:ea typeface="+mn-ea"/>
                <a:cs typeface="+mn-cs"/>
              </a:rPr>
              <a:t>me gustaría</a:t>
            </a:r>
            <a:r>
              <a:rPr kumimoji="0" lang="es-ES" sz="2400" b="0" i="0" u="none" strike="noStrike" kern="1200" cap="none" spc="0" normalizeH="0" baseline="0">
                <a:ln>
                  <a:noFill/>
                </a:ln>
                <a:solidFill>
                  <a:srgbClr val="C00000"/>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C5AA0FC0-2DBD-03E7-70B2-CBEF8B95F04E}"/>
              </a:ext>
            </a:extLst>
          </p:cNvPr>
          <p:cNvPicPr>
            <a:picLocks noChangeAspect="1"/>
          </p:cNvPicPr>
          <p:nvPr/>
        </p:nvPicPr>
        <p:blipFill>
          <a:blip r:embed="rId7"/>
          <a:stretch>
            <a:fillRect/>
          </a:stretch>
        </p:blipFill>
        <p:spPr>
          <a:xfrm>
            <a:off x="741393" y="2429432"/>
            <a:ext cx="4200525" cy="1047750"/>
          </a:xfrm>
          <a:prstGeom prst="rect">
            <a:avLst/>
          </a:prstGeom>
        </p:spPr>
      </p:pic>
      <p:pic>
        <p:nvPicPr>
          <p:cNvPr id="10" name="Picture 9">
            <a:extLst>
              <a:ext uri="{FF2B5EF4-FFF2-40B4-BE49-F238E27FC236}">
                <a16:creationId xmlns:a16="http://schemas.microsoft.com/office/drawing/2014/main" id="{CA1ED83D-0767-0BAD-9B21-7CBD3911A1D0}"/>
              </a:ext>
            </a:extLst>
          </p:cNvPr>
          <p:cNvPicPr>
            <a:picLocks noChangeAspect="1"/>
          </p:cNvPicPr>
          <p:nvPr/>
        </p:nvPicPr>
        <p:blipFill>
          <a:blip r:embed="rId8"/>
          <a:stretch>
            <a:fillRect/>
          </a:stretch>
        </p:blipFill>
        <p:spPr>
          <a:xfrm>
            <a:off x="741392" y="4528049"/>
            <a:ext cx="4200525" cy="911506"/>
          </a:xfrm>
          <a:prstGeom prst="rect">
            <a:avLst/>
          </a:prstGeom>
        </p:spPr>
      </p:pic>
    </p:spTree>
    <p:extLst>
      <p:ext uri="{BB962C8B-B14F-4D97-AF65-F5344CB8AC3E}">
        <p14:creationId xmlns:p14="http://schemas.microsoft.com/office/powerpoint/2010/main" val="350234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A97B16-6AA7-CDAD-1264-66C99890A3F5}"/>
              </a:ext>
            </a:extLst>
          </p:cNvPr>
          <p:cNvSpPr txBox="1"/>
          <p:nvPr/>
        </p:nvSpPr>
        <p:spPr>
          <a:xfrm>
            <a:off x="1188583" y="1608071"/>
            <a:ext cx="10721344" cy="3636060"/>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Durante un día de excursión con mi colegio fui al museo de arte.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Mi profe ideal es un profe muy simpático e interesante.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En mi opinión, creo que los exámenes son bastante estresantes.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El año próximo voy a estudiar el español porque es muy fascinante.</a:t>
            </a:r>
          </a:p>
        </p:txBody>
      </p:sp>
      <p:sp>
        <p:nvSpPr>
          <p:cNvPr id="9" name="TextBox 8">
            <a:extLst>
              <a:ext uri="{FF2B5EF4-FFF2-40B4-BE49-F238E27FC236}">
                <a16:creationId xmlns:a16="http://schemas.microsoft.com/office/drawing/2014/main" id="{31FABA5D-09DA-9A72-CF1A-080B6C9181F2}"/>
              </a:ext>
            </a:extLst>
          </p:cNvPr>
          <p:cNvSpPr txBox="1"/>
          <p:nvPr/>
        </p:nvSpPr>
        <p:spPr>
          <a:xfrm>
            <a:off x="1188583" y="1907931"/>
            <a:ext cx="10721344" cy="3970318"/>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s-CU" sz="2400" b="1" i="0" u="none" strike="noStrike" kern="1200" cap="none" spc="0" normalizeH="0" baseline="0" noProof="0">
                <a:ln>
                  <a:noFill/>
                </a:ln>
                <a:solidFill>
                  <a:srgbClr val="7030A0"/>
                </a:solidFill>
                <a:effectLst/>
                <a:uLnTx/>
                <a:uFillTx/>
                <a:latin typeface="Calibri" panose="020F0502020204030204"/>
                <a:ea typeface="+mn-ea"/>
                <a:cs typeface="+mn-cs"/>
              </a:rPr>
              <a:t>Era muy emocionante porque visité la sección de arte contemporánea.</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s-CU" sz="2400" b="1" i="0" u="none" strike="noStrike" kern="1200" cap="none" spc="0" normalizeH="0" baseline="0" noProof="0">
                <a:ln>
                  <a:noFill/>
                </a:ln>
                <a:solidFill>
                  <a:srgbClr val="7030A0"/>
                </a:solidFill>
                <a:effectLst/>
                <a:uLnTx/>
                <a:uFillTx/>
                <a:latin typeface="Calibri" panose="020F0502020204030204"/>
                <a:ea typeface="+mn-ea"/>
                <a:cs typeface="+mn-cs"/>
              </a:rPr>
              <a:t>Sin embargo mi profe ideal no sería super estricto.</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s-CU" sz="2400" b="1" i="0" u="none" strike="noStrike" kern="1200" cap="none" spc="0" normalizeH="0" baseline="0" noProof="0">
                <a:ln>
                  <a:noFill/>
                </a:ln>
                <a:solidFill>
                  <a:srgbClr val="7030A0"/>
                </a:solidFill>
                <a:effectLst/>
                <a:uLnTx/>
                <a:uFillTx/>
                <a:latin typeface="Calibri" panose="020F0502020204030204"/>
                <a:ea typeface="+mn-ea"/>
                <a:cs typeface="+mn-cs"/>
              </a:rPr>
              <a:t>Además pienso que son demasiado difíciles a veces.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U" sz="2400" b="1" i="0" u="none" strike="noStrike" kern="1200" cap="none" spc="0" normalizeH="0" baseline="0" noProof="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7030A0"/>
                </a:solidFill>
                <a:effectLst/>
                <a:uLnTx/>
                <a:uFillTx/>
                <a:latin typeface="Calibri" panose="020F0502020204030204"/>
                <a:ea typeface="+mn-ea"/>
                <a:cs typeface="+mn-cs"/>
              </a:rPr>
              <a:t>Pero si no saco buenas notas, me gustaría estudiar el arte porque es mi asignatura favorita.</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1" name="TextBox 10">
            <a:extLst>
              <a:ext uri="{FF2B5EF4-FFF2-40B4-BE49-F238E27FC236}">
                <a16:creationId xmlns:a16="http://schemas.microsoft.com/office/drawing/2014/main" id="{C1BF7515-619F-D28E-1632-9A7CBA068A51}"/>
              </a:ext>
            </a:extLst>
          </p:cNvPr>
          <p:cNvSpPr txBox="1"/>
          <p:nvPr/>
        </p:nvSpPr>
        <p:spPr>
          <a:xfrm>
            <a:off x="513803" y="5887773"/>
            <a:ext cx="10320226" cy="523220"/>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To reach 90 words, add an opinion or a contrasting opinion.</a:t>
            </a:r>
          </a:p>
        </p:txBody>
      </p:sp>
      <p:sp>
        <p:nvSpPr>
          <p:cNvPr id="10" name="TextBox 9">
            <a:extLst>
              <a:ext uri="{FF2B5EF4-FFF2-40B4-BE49-F238E27FC236}">
                <a16:creationId xmlns:a16="http://schemas.microsoft.com/office/drawing/2014/main" id="{CFCBFD2E-DFB4-B7E8-9E93-6E77AD02BAD4}"/>
              </a:ext>
            </a:extLst>
          </p:cNvPr>
          <p:cNvSpPr txBox="1"/>
          <p:nvPr/>
        </p:nvSpPr>
        <p:spPr>
          <a:xfrm>
            <a:off x="9777032" y="5378719"/>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7030A0"/>
                </a:solidFill>
                <a:effectLst/>
                <a:uLnTx/>
                <a:uFillTx/>
                <a:latin typeface="Calibri" panose="020F0502020204030204"/>
                <a:ea typeface="+mn-ea"/>
                <a:cs typeface="+mn-cs"/>
              </a:rPr>
              <a:t>=88 </a:t>
            </a:r>
            <a:r>
              <a:rPr kumimoji="0" lang="fr-FR" sz="2200" b="1" i="0" u="none" strike="noStrike" kern="1200" cap="none" spc="0" normalizeH="0" baseline="0" noProof="0" err="1">
                <a:ln>
                  <a:noFill/>
                </a:ln>
                <a:solidFill>
                  <a:srgbClr val="7030A0"/>
                </a:solidFill>
                <a:effectLst/>
                <a:uLnTx/>
                <a:uFillTx/>
                <a:latin typeface="Calibri" panose="020F0502020204030204"/>
                <a:ea typeface="+mn-ea"/>
                <a:cs typeface="+mn-cs"/>
              </a:rPr>
              <a:t>words</a:t>
            </a:r>
            <a:r>
              <a:rPr kumimoji="0" lang="fr-FR" sz="2200" b="1" i="0" u="none" strike="noStrike" kern="1200" cap="none" spc="0" normalizeH="0" baseline="0" noProof="0">
                <a:ln>
                  <a:noFill/>
                </a:ln>
                <a:solidFill>
                  <a:srgbClr val="7030A0"/>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53242AA1-3D41-B50F-AAF6-8CDF46289434}"/>
              </a:ext>
            </a:extLst>
          </p:cNvPr>
          <p:cNvPicPr>
            <a:picLocks noChangeAspect="1"/>
          </p:cNvPicPr>
          <p:nvPr/>
        </p:nvPicPr>
        <p:blipFill>
          <a:blip r:embed="rId6"/>
          <a:stretch>
            <a:fillRect/>
          </a:stretch>
        </p:blipFill>
        <p:spPr>
          <a:xfrm>
            <a:off x="678573" y="583016"/>
            <a:ext cx="4514850" cy="143827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B69FC50-569A-4C55-5C03-C1CB40CFF214}"/>
              </a:ext>
            </a:extLst>
          </p:cNvPr>
          <p:cNvSpPr txBox="1"/>
          <p:nvPr/>
        </p:nvSpPr>
        <p:spPr>
          <a:xfrm>
            <a:off x="9172703" y="1202635"/>
            <a:ext cx="1551322" cy="461665"/>
          </a:xfrm>
          <a:prstGeom prst="rect">
            <a:avLst/>
          </a:prstGeom>
          <a:noFill/>
        </p:spPr>
        <p:txBody>
          <a:bodyPr wrap="none" rtlCol="0">
            <a:spAutoFit/>
          </a:bodyPr>
          <a:lstStyle/>
          <a:p>
            <a:r>
              <a:rPr lang="en-GB" sz="2400"/>
              <a:t>= 45 words</a:t>
            </a:r>
          </a:p>
        </p:txBody>
      </p:sp>
    </p:spTree>
    <p:extLst>
      <p:ext uri="{BB962C8B-B14F-4D97-AF65-F5344CB8AC3E}">
        <p14:creationId xmlns:p14="http://schemas.microsoft.com/office/powerpoint/2010/main" val="155620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uiExpand="1" build="p" animBg="1"/>
      <p:bldP spid="10"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Spanish, using the sentence builder below:</a:t>
            </a:r>
          </a:p>
        </p:txBody>
      </p:sp>
      <p:sp>
        <p:nvSpPr>
          <p:cNvPr id="7" name="TextBox 6">
            <a:extLst>
              <a:ext uri="{FF2B5EF4-FFF2-40B4-BE49-F238E27FC236}">
                <a16:creationId xmlns:a16="http://schemas.microsoft.com/office/drawing/2014/main" id="{64F78C92-E70D-0333-6D09-6166843E7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s-DO" sz="2400" b="1" i="0" u="none" strike="noStrike" kern="1200" cap="none" spc="0" normalizeH="0" baseline="0">
                <a:ln>
                  <a:noFill/>
                </a:ln>
                <a:solidFill>
                  <a:prstClr val="black"/>
                </a:solidFill>
                <a:effectLst/>
                <a:uLnTx/>
                <a:uFillTx/>
                <a:latin typeface="Calibri" panose="020F0502020204030204"/>
                <a:ea typeface="+mn-ea"/>
                <a:cs typeface="+mn-cs"/>
              </a:rPr>
              <a:t>En la foto hay un hombre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16" name="Picture 15">
            <a:extLst>
              <a:ext uri="{FF2B5EF4-FFF2-40B4-BE49-F238E27FC236}">
                <a16:creationId xmlns:a16="http://schemas.microsoft.com/office/drawing/2014/main" id="{18E77C74-006E-56BB-4259-4E1CA0803AF2}"/>
              </a:ext>
            </a:extLst>
          </p:cNvPr>
          <p:cNvPicPr>
            <a:picLocks noChangeAspect="1"/>
          </p:cNvPicPr>
          <p:nvPr/>
        </p:nvPicPr>
        <p:blipFill>
          <a:blip r:embed="rId6"/>
          <a:stretch>
            <a:fillRect/>
          </a:stretch>
        </p:blipFill>
        <p:spPr>
          <a:xfrm>
            <a:off x="519368" y="1379104"/>
            <a:ext cx="11128232" cy="2267527"/>
          </a:xfrm>
          <a:prstGeom prst="rect">
            <a:avLst/>
          </a:prstGeom>
        </p:spPr>
      </p:pic>
    </p:spTree>
    <p:extLst>
      <p:ext uri="{BB962C8B-B14F-4D97-AF65-F5344CB8AC3E}">
        <p14:creationId xmlns:p14="http://schemas.microsoft.com/office/powerpoint/2010/main" val="4071509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EAB79F-B239-861D-CE7E-8A57B7BF9449}"/>
              </a:ext>
            </a:extLst>
          </p:cNvPr>
          <p:cNvPicPr>
            <a:picLocks noChangeAspect="1"/>
          </p:cNvPicPr>
          <p:nvPr/>
        </p:nvPicPr>
        <p:blipFill>
          <a:blip r:embed="rId5"/>
          <a:stretch>
            <a:fillRect/>
          </a:stretch>
        </p:blipFill>
        <p:spPr>
          <a:xfrm>
            <a:off x="636588" y="492770"/>
            <a:ext cx="5686154" cy="2903227"/>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7" name="TextBox 16">
            <a:extLst>
              <a:ext uri="{FF2B5EF4-FFF2-40B4-BE49-F238E27FC236}">
                <a16:creationId xmlns:a16="http://schemas.microsoft.com/office/drawing/2014/main" id="{D58C6DA5-FC13-7EDF-C806-6890612DB0DF}"/>
              </a:ext>
            </a:extLst>
          </p:cNvPr>
          <p:cNvSpPr txBox="1"/>
          <p:nvPr/>
        </p:nvSpPr>
        <p:spPr>
          <a:xfrm>
            <a:off x="461639" y="3536183"/>
            <a:ext cx="11231354"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Read the bullet points and identify which one is in the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past (PA)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which one is in the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future (FU)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and which one requires an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opinion (OP)</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the following sentence starters to start answering each bullet points.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Recientemente para ganar dinero …		Gané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En mi opinión, creo que los trabajos a tiempo parcial son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Con mi dinero me gusta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El septiembre próximo voy a …</a:t>
            </a:r>
          </a:p>
        </p:txBody>
      </p:sp>
      <p:sp>
        <p:nvSpPr>
          <p:cNvPr id="18" name="TextBox 17">
            <a:extLst>
              <a:ext uri="{FF2B5EF4-FFF2-40B4-BE49-F238E27FC236}">
                <a16:creationId xmlns:a16="http://schemas.microsoft.com/office/drawing/2014/main" id="{A78EC530-D3BD-7815-6BF5-24A1E819E655}"/>
              </a:ext>
            </a:extLst>
          </p:cNvPr>
          <p:cNvSpPr txBox="1"/>
          <p:nvPr/>
        </p:nvSpPr>
        <p:spPr>
          <a:xfrm>
            <a:off x="3542239" y="1404933"/>
            <a:ext cx="53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highlight>
                  <a:srgbClr val="00CC99"/>
                </a:highlight>
                <a:uLnTx/>
                <a:uFillTx/>
                <a:latin typeface="Calibri" panose="020F0502020204030204"/>
                <a:ea typeface="+mn-ea"/>
                <a:cs typeface="+mn-cs"/>
              </a:rPr>
              <a:t>PA</a:t>
            </a:r>
          </a:p>
        </p:txBody>
      </p:sp>
      <p:sp>
        <p:nvSpPr>
          <p:cNvPr id="19" name="TextBox 18">
            <a:extLst>
              <a:ext uri="{FF2B5EF4-FFF2-40B4-BE49-F238E27FC236}">
                <a16:creationId xmlns:a16="http://schemas.microsoft.com/office/drawing/2014/main" id="{A454278A-9EAD-5205-8463-4002B9396A0E}"/>
              </a:ext>
            </a:extLst>
          </p:cNvPr>
          <p:cNvSpPr txBox="1"/>
          <p:nvPr/>
        </p:nvSpPr>
        <p:spPr>
          <a:xfrm>
            <a:off x="3479665" y="2358763"/>
            <a:ext cx="53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highlight>
                  <a:srgbClr val="00CC99"/>
                </a:highlight>
                <a:uLnTx/>
                <a:uFillTx/>
                <a:latin typeface="Calibri" panose="020F0502020204030204"/>
                <a:ea typeface="+mn-ea"/>
                <a:cs typeface="+mn-cs"/>
              </a:rPr>
              <a:t>FU</a:t>
            </a:r>
          </a:p>
        </p:txBody>
      </p:sp>
      <p:sp>
        <p:nvSpPr>
          <p:cNvPr id="20" name="TextBox 19">
            <a:extLst>
              <a:ext uri="{FF2B5EF4-FFF2-40B4-BE49-F238E27FC236}">
                <a16:creationId xmlns:a16="http://schemas.microsoft.com/office/drawing/2014/main" id="{1755DB62-98C5-EC64-2C34-66398AB0F9BE}"/>
              </a:ext>
            </a:extLst>
          </p:cNvPr>
          <p:cNvSpPr txBox="1"/>
          <p:nvPr/>
        </p:nvSpPr>
        <p:spPr>
          <a:xfrm>
            <a:off x="3798726" y="1792423"/>
            <a:ext cx="635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highlight>
                  <a:srgbClr val="00CC99"/>
                </a:highlight>
                <a:uLnTx/>
                <a:uFillTx/>
                <a:latin typeface="Calibri" panose="020F0502020204030204"/>
                <a:ea typeface="+mn-ea"/>
                <a:cs typeface="+mn-cs"/>
              </a:rPr>
              <a:t>OP</a:t>
            </a:r>
          </a:p>
        </p:txBody>
      </p:sp>
      <p:pic>
        <p:nvPicPr>
          <p:cNvPr id="23" name="MS900388269[1].wav">
            <a:hlinkClick r:id="" action="ppaction://media"/>
            <a:extLst>
              <a:ext uri="{FF2B5EF4-FFF2-40B4-BE49-F238E27FC236}">
                <a16:creationId xmlns:a16="http://schemas.microsoft.com/office/drawing/2014/main" id="{F6163C72-7F8E-F52A-5DF4-0FC51BE068DF}"/>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536354" y="6496507"/>
            <a:ext cx="144016" cy="144016"/>
          </a:xfrm>
          <a:prstGeom prst="rect">
            <a:avLst/>
          </a:prstGeom>
        </p:spPr>
      </p:pic>
      <p:sp>
        <p:nvSpPr>
          <p:cNvPr id="24" name="Rectangle 23">
            <a:extLst>
              <a:ext uri="{FF2B5EF4-FFF2-40B4-BE49-F238E27FC236}">
                <a16:creationId xmlns:a16="http://schemas.microsoft.com/office/drawing/2014/main" id="{1033706D-C6CF-A27D-5BE0-895AD935F934}"/>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3F4FDE4-AE64-78D1-C380-36B4E7B22E4C}"/>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90598CF-93BC-C981-C21A-06D5950A2F45}"/>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5 minutes</a:t>
            </a:r>
          </a:p>
        </p:txBody>
      </p:sp>
      <p:sp>
        <p:nvSpPr>
          <p:cNvPr id="7" name="TextBox 6">
            <a:extLst>
              <a:ext uri="{FF2B5EF4-FFF2-40B4-BE49-F238E27FC236}">
                <a16:creationId xmlns:a16="http://schemas.microsoft.com/office/drawing/2014/main" id="{FBEAD836-C37D-AA91-5395-151977E24685}"/>
              </a:ext>
            </a:extLst>
          </p:cNvPr>
          <p:cNvSpPr txBox="1"/>
          <p:nvPr/>
        </p:nvSpPr>
        <p:spPr>
          <a:xfrm>
            <a:off x="3973675" y="2091766"/>
            <a:ext cx="635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highlight>
                  <a:srgbClr val="00CC99"/>
                </a:highlight>
                <a:uLnTx/>
                <a:uFillTx/>
                <a:latin typeface="Calibri" panose="020F0502020204030204"/>
                <a:ea typeface="+mn-ea"/>
                <a:cs typeface="+mn-cs"/>
              </a:rPr>
              <a:t>OP</a:t>
            </a:r>
          </a:p>
        </p:txBody>
      </p:sp>
    </p:spTree>
    <p:extLst>
      <p:ext uri="{BB962C8B-B14F-4D97-AF65-F5344CB8AC3E}">
        <p14:creationId xmlns:p14="http://schemas.microsoft.com/office/powerpoint/2010/main" val="1465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300000"/>
                                        <p:tgtEl>
                                          <p:spTgt spid="24"/>
                                        </p:tgtEl>
                                      </p:cBhvr>
                                    </p:animEffect>
                                  </p:childTnLst>
                                </p:cTn>
                              </p:par>
                              <p:par>
                                <p:cTn id="40" presetID="1" presetClass="mediacall" presetSubtype="0" fill="hold" nodeType="withEffect">
                                  <p:stCondLst>
                                    <p:cond delay="0"/>
                                  </p:stCondLst>
                                  <p:childTnLst>
                                    <p:cmd type="call" cmd="playFrom(0.0)">
                                      <p:cBhvr>
                                        <p:cTn id="41" dur="704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2"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bldLst>
      <p:bldP spid="17" grpId="0" uiExpand="1" build="p"/>
      <p:bldP spid="18" grpId="0"/>
      <p:bldP spid="19" grpId="0"/>
      <p:bldP spid="20" grpId="0"/>
      <p:bldP spid="24" grpId="0" animBg="1"/>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AB2B90-3345-5C99-6F31-5EB84AB14541}"/>
              </a:ext>
            </a:extLst>
          </p:cNvPr>
          <p:cNvPicPr>
            <a:picLocks noChangeAspect="1"/>
          </p:cNvPicPr>
          <p:nvPr/>
        </p:nvPicPr>
        <p:blipFill>
          <a:blip r:embed="rId5"/>
          <a:stretch>
            <a:fillRect/>
          </a:stretch>
        </p:blipFill>
        <p:spPr>
          <a:xfrm>
            <a:off x="5112152" y="916432"/>
            <a:ext cx="6109230" cy="311924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10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33163" y="1038511"/>
            <a:ext cx="4845823"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Apply all the strategies: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start by producing 10w per bullet points and skip 3 lines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remove all references to ‘you’</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build-up 10 extra words by giving extra/contrasting opinions, add an extra activity, say who with, where</a:t>
            </a:r>
          </a:p>
        </p:txBody>
      </p:sp>
      <p:sp>
        <p:nvSpPr>
          <p:cNvPr id="18" name="TextBox 17">
            <a:extLst>
              <a:ext uri="{FF2B5EF4-FFF2-40B4-BE49-F238E27FC236}">
                <a16:creationId xmlns:a16="http://schemas.microsoft.com/office/drawing/2014/main" id="{76BA5876-FED8-6944-DEA7-9A3F606D1E56}"/>
              </a:ext>
            </a:extLst>
          </p:cNvPr>
          <p:cNvSpPr txBox="1"/>
          <p:nvPr/>
        </p:nvSpPr>
        <p:spPr>
          <a:xfrm>
            <a:off x="935887" y="4123760"/>
            <a:ext cx="10320226" cy="193899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Give a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relevant justified opinion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about each bullet point.</a:t>
            </a:r>
          </a:p>
        </p:txBody>
      </p:sp>
    </p:spTree>
    <p:extLst>
      <p:ext uri="{BB962C8B-B14F-4D97-AF65-F5344CB8AC3E}">
        <p14:creationId xmlns:p14="http://schemas.microsoft.com/office/powerpoint/2010/main" val="230193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600000"/>
                                        <p:tgtEl>
                                          <p:spTgt spid="14"/>
                                        </p:tgtEl>
                                      </p:cBhvr>
                                    </p:animEffect>
                                  </p:childTnLst>
                                </p:cTn>
                              </p:par>
                              <p:par>
                                <p:cTn id="8" presetID="1" presetClass="mediacall" presetSubtype="0" fill="hold" nodeType="withEffect">
                                  <p:stCondLst>
                                    <p:cond delay="0"/>
                                  </p:stCondLst>
                                  <p:childTnLst>
                                    <p:cmd type="call" cmd="playFrom(0.0)">
                                      <p:cBhvr>
                                        <p:cTn id="9"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763479" y="1366719"/>
            <a:ext cx="10860928"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Ensure you address the 4 bullet points in the 40-word and 90-word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are not sure about what a bullet point means, you can still try to give a justified opinion about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Practise doing so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CU"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las tareas domésticas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CU"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las deberes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CU"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programa de televisión favorito</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s-CU"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tus proyectos de viaje</a:t>
            </a:r>
          </a:p>
        </p:txBody>
      </p:sp>
      <p:sp>
        <p:nvSpPr>
          <p:cNvPr id="5" name="TextBox 4">
            <a:extLst>
              <a:ext uri="{FF2B5EF4-FFF2-40B4-BE49-F238E27FC236}">
                <a16:creationId xmlns:a16="http://schemas.microsoft.com/office/drawing/2014/main" id="{34161BCB-E865-149B-67FB-D24753F82D2D}"/>
              </a:ext>
            </a:extLst>
          </p:cNvPr>
          <p:cNvSpPr txBox="1"/>
          <p:nvPr/>
        </p:nvSpPr>
        <p:spPr>
          <a:xfrm>
            <a:off x="4033995" y="3553513"/>
            <a:ext cx="7394525"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200" b="1" i="0" u="none" strike="noStrike" kern="1200" cap="none" spc="0" normalizeH="0" baseline="0" noProof="0">
                <a:ln>
                  <a:noFill/>
                </a:ln>
                <a:solidFill>
                  <a:srgbClr val="C00000"/>
                </a:solidFill>
                <a:effectLst/>
                <a:uLnTx/>
                <a:uFillTx/>
                <a:latin typeface="Calibri" panose="020F0502020204030204"/>
                <a:ea typeface="+mn-ea"/>
                <a:cs typeface="+mn-cs"/>
              </a:rPr>
              <a:t>No me gustan las tareas domésticas porque son cansadoras.</a:t>
            </a:r>
          </a:p>
        </p:txBody>
      </p:sp>
      <p:sp>
        <p:nvSpPr>
          <p:cNvPr id="7" name="TextBox 6">
            <a:extLst>
              <a:ext uri="{FF2B5EF4-FFF2-40B4-BE49-F238E27FC236}">
                <a16:creationId xmlns:a16="http://schemas.microsoft.com/office/drawing/2014/main" id="{6A418A61-F467-592A-DE2C-861C1D38A5D8}"/>
              </a:ext>
            </a:extLst>
          </p:cNvPr>
          <p:cNvSpPr txBox="1"/>
          <p:nvPr/>
        </p:nvSpPr>
        <p:spPr>
          <a:xfrm>
            <a:off x="4033996" y="3923542"/>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200" b="1" i="0" u="none" strike="noStrike" kern="1200" cap="none" spc="0" normalizeH="0" baseline="0" noProof="0">
                <a:ln>
                  <a:noFill/>
                </a:ln>
                <a:solidFill>
                  <a:srgbClr val="C00000"/>
                </a:solidFill>
                <a:effectLst/>
                <a:uLnTx/>
                <a:uFillTx/>
                <a:latin typeface="Calibri" panose="020F0502020204030204"/>
                <a:ea typeface="+mn-ea"/>
                <a:cs typeface="+mn-cs"/>
              </a:rPr>
              <a:t>Odio los deberes, creo que son aburridos.</a:t>
            </a:r>
          </a:p>
        </p:txBody>
      </p:sp>
      <p:sp>
        <p:nvSpPr>
          <p:cNvPr id="9" name="TextBox 8">
            <a:extLst>
              <a:ext uri="{FF2B5EF4-FFF2-40B4-BE49-F238E27FC236}">
                <a16:creationId xmlns:a16="http://schemas.microsoft.com/office/drawing/2014/main" id="{F94315AD-2B20-9F1C-9D4A-B5888384910E}"/>
              </a:ext>
            </a:extLst>
          </p:cNvPr>
          <p:cNvSpPr txBox="1"/>
          <p:nvPr/>
        </p:nvSpPr>
        <p:spPr>
          <a:xfrm>
            <a:off x="5423454" y="4321949"/>
            <a:ext cx="6005066"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200" b="1" i="0" u="none" strike="noStrike" kern="1200" cap="none" spc="0" normalizeH="0" baseline="0" noProof="0">
                <a:ln>
                  <a:noFill/>
                </a:ln>
                <a:solidFill>
                  <a:srgbClr val="C00000"/>
                </a:solidFill>
                <a:effectLst/>
                <a:uLnTx/>
                <a:uFillTx/>
                <a:latin typeface="Calibri" panose="020F0502020204030204"/>
                <a:ea typeface="+mn-ea"/>
                <a:cs typeface="+mn-cs"/>
              </a:rPr>
              <a:t>Mi programa de televisión favorito es ‘</a:t>
            </a:r>
            <a:r>
              <a:rPr kumimoji="0" lang="es-SV" sz="2200" b="1" i="0" u="none" strike="noStrike" kern="1200" cap="none" spc="0" normalizeH="0" baseline="0" noProof="0" err="1">
                <a:ln>
                  <a:noFill/>
                </a:ln>
                <a:solidFill>
                  <a:srgbClr val="C00000"/>
                </a:solidFill>
                <a:effectLst/>
                <a:uLnTx/>
                <a:uFillTx/>
                <a:latin typeface="Calibri" panose="020F0502020204030204"/>
                <a:ea typeface="+mn-ea"/>
                <a:cs typeface="+mn-cs"/>
              </a:rPr>
              <a:t>Survivors</a:t>
            </a:r>
            <a:r>
              <a:rPr kumimoji="0" lang="es-SV" sz="22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7C5199CD-1C6B-29EB-AF6A-80D0C9040DAA}"/>
              </a:ext>
            </a:extLst>
          </p:cNvPr>
          <p:cNvSpPr txBox="1"/>
          <p:nvPr/>
        </p:nvSpPr>
        <p:spPr>
          <a:xfrm>
            <a:off x="4033996" y="4719890"/>
            <a:ext cx="7394524"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200" b="1" i="0" u="none" strike="noStrike" kern="1200" cap="none" spc="0" normalizeH="0" baseline="0" noProof="0">
                <a:ln>
                  <a:noFill/>
                </a:ln>
                <a:solidFill>
                  <a:srgbClr val="C00000"/>
                </a:solidFill>
                <a:effectLst/>
                <a:uLnTx/>
                <a:uFillTx/>
                <a:latin typeface="Calibri" panose="020F0502020204030204"/>
                <a:ea typeface="+mn-ea"/>
                <a:cs typeface="+mn-cs"/>
              </a:rPr>
              <a:t>El próximo año me gustaría viajar a España con mi familia.</a:t>
            </a:r>
          </a:p>
        </p:txBody>
      </p:sp>
    </p:spTree>
    <p:extLst>
      <p:ext uri="{BB962C8B-B14F-4D97-AF65-F5344CB8AC3E}">
        <p14:creationId xmlns:p14="http://schemas.microsoft.com/office/powerpoint/2010/main" val="6382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P spid="9" grpId="0" build="p" animBg="1"/>
      <p:bldP spid="10"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nvGraphicFramePr>
        <p:xfrm>
          <a:off x="361138" y="563149"/>
          <a:ext cx="11469723" cy="6123052"/>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86225">
                  <a:extLst>
                    <a:ext uri="{9D8B030D-6E8A-4147-A177-3AD203B41FA5}">
                      <a16:colId xmlns:a16="http://schemas.microsoft.com/office/drawing/2014/main" val="111939444"/>
                    </a:ext>
                  </a:extLst>
                </a:gridCol>
                <a:gridCol w="4333383">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2400">
                          <a:solidFill>
                            <a:schemeClr val="tx1"/>
                          </a:solidFill>
                          <a:effectLst/>
                        </a:rPr>
                        <a:t>Week </a:t>
                      </a:r>
                      <a:br>
                        <a:rPr lang="en-GB" sz="2400">
                          <a:solidFill>
                            <a:schemeClr val="tx1"/>
                          </a:solidFill>
                          <a:effectLst/>
                        </a:rPr>
                      </a:br>
                      <a:r>
                        <a:rPr lang="en-GB" sz="2400">
                          <a:solidFill>
                            <a:schemeClr val="tx1"/>
                          </a:solidFill>
                          <a:effectLst/>
                        </a:rPr>
                        <a:t>Date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Module / Topic</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Writing</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Key language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400">
                          <a:solidFill>
                            <a:schemeClr val="tx1"/>
                          </a:solidFill>
                          <a:effectLst/>
                        </a:rPr>
                        <a:t>WEEK 8</a:t>
                      </a:r>
                      <a:br>
                        <a:rPr lang="en-GB" sz="2400">
                          <a:solidFill>
                            <a:schemeClr val="tx1"/>
                          </a:solidFill>
                          <a:effectLst/>
                        </a:rPr>
                      </a:br>
                      <a:endParaRPr lang="en-GB" sz="2400">
                        <a:solidFill>
                          <a:schemeClr val="tx1"/>
                        </a:solidFill>
                        <a:effectLst/>
                      </a:endParaRPr>
                    </a:p>
                    <a:p>
                      <a:pPr>
                        <a:lnSpc>
                          <a:spcPct val="107000"/>
                        </a:lnSpc>
                        <a:spcAft>
                          <a:spcPts val="800"/>
                        </a:spcAft>
                      </a:pPr>
                      <a:r>
                        <a:rPr lang="en-GB" sz="2400">
                          <a:solidFill>
                            <a:schemeClr val="tx1"/>
                          </a:solidFill>
                          <a:effectLst/>
                        </a:rPr>
                        <a:t>11/12/23</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Family and hobbies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photo description: writing other statements: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Hace buen/mal tiempo/calor/frío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Hay muchas personas,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3rd person singular and plural with 'estar' + adjectives (contento/triste)</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 + ADJ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 + ADJ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contento / triste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HACE + ADJ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calor / frío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buen / mal tiempo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Hobbies and past and future weekends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translation: focus on accuracy of key verbs in the near future tense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spcAft>
                          <a:spcPts val="800"/>
                        </a:spcAft>
                        <a:buFont typeface="Wingdings" panose="05000000000000000000" pitchFamily="2" charset="2"/>
                        <a:buChar char=""/>
                      </a:pPr>
                      <a:r>
                        <a:rPr lang="es-DO"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IR/yo, él/ella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1042307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translate key verbs in the future tense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Cómo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se dice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there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there are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she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they are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Rectangle 1">
            <a:extLst>
              <a:ext uri="{FF2B5EF4-FFF2-40B4-BE49-F238E27FC236}">
                <a16:creationId xmlns:a16="http://schemas.microsoft.com/office/drawing/2014/main" id="{3702EB94-15B1-25AB-7AB4-9BB2D5D55AA7}"/>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into Spanish.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photo there is 1 family = En la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foto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hay 1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familia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photo, there are 3 people.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photo, there is a girl.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there is also a woman.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She is happy.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They are sad.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weather is good. =</a:t>
            </a:r>
          </a:p>
        </p:txBody>
      </p:sp>
      <p:sp>
        <p:nvSpPr>
          <p:cNvPr id="3" name="Date Placeholder 1">
            <a:extLst>
              <a:ext uri="{FF2B5EF4-FFF2-40B4-BE49-F238E27FC236}">
                <a16:creationId xmlns:a16="http://schemas.microsoft.com/office/drawing/2014/main" id="{30DFF185-BA63-B4F8-868C-18B1CA0B32DB}"/>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4 de marzo de 2024</a:t>
            </a:fld>
            <a:endParaRPr kumimoji="0" lang="en-GB" sz="2800" b="1"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03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C1C0BA-00E4-3E5C-319C-EDF08D08C514}"/>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Cómo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se dice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there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there are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she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they are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 (+weather)</a:t>
            </a:r>
          </a:p>
        </p:txBody>
      </p:sp>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knowing how to describe a photo for the writing paper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translate key verbs in the past tense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Translation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into Spanish.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photo there is 1 family = En la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foto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hay 1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familia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photo, there are 3 people.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photo, there is a girl.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there is also a woman.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She is happy.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They are sad.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weather is good. =</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3" name="TextBox 2">
            <a:extLst>
              <a:ext uri="{FF2B5EF4-FFF2-40B4-BE49-F238E27FC236}">
                <a16:creationId xmlns:a16="http://schemas.microsoft.com/office/drawing/2014/main" id="{AFBF6FE5-97F5-4C97-C07F-EA819DEE0EB3}"/>
              </a:ext>
            </a:extLst>
          </p:cNvPr>
          <p:cNvSpPr txBox="1"/>
          <p:nvPr/>
        </p:nvSpPr>
        <p:spPr>
          <a:xfrm>
            <a:off x="4933634" y="4089996"/>
            <a:ext cx="4500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En la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foto</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hay 3 personas.</a:t>
            </a:r>
          </a:p>
        </p:txBody>
      </p:sp>
      <p:sp>
        <p:nvSpPr>
          <p:cNvPr id="7" name="TextBox 6">
            <a:extLst>
              <a:ext uri="{FF2B5EF4-FFF2-40B4-BE49-F238E27FC236}">
                <a16:creationId xmlns:a16="http://schemas.microsoft.com/office/drawing/2014/main" id="{538E814C-41D6-D585-D7E1-1175C3869735}"/>
              </a:ext>
            </a:extLst>
          </p:cNvPr>
          <p:cNvSpPr txBox="1"/>
          <p:nvPr/>
        </p:nvSpPr>
        <p:spPr>
          <a:xfrm>
            <a:off x="4307523" y="4472750"/>
            <a:ext cx="46412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En la f</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oto</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hay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una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chica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ni</a:t>
            </a:r>
            <a:r>
              <a:rPr kumimoji="0" lang="en-GB" sz="2400" b="1" i="0" u="none" strike="noStrike" kern="1200" cap="none" spc="0" normalizeH="0" baseline="0" noProof="0" err="1">
                <a:ln>
                  <a:noFill/>
                </a:ln>
                <a:solidFill>
                  <a:srgbClr val="C00000"/>
                </a:solidFill>
                <a:effectLst/>
                <a:uLnTx/>
                <a:uFillTx/>
                <a:latin typeface="Calibri" panose="020F0502020204030204" pitchFamily="34" charset="0"/>
                <a:ea typeface="+mn-ea"/>
                <a:cs typeface="Calibri" panose="020F0502020204030204" pitchFamily="34" charset="0"/>
              </a:rPr>
              <a:t>ña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F8259879-8440-AEE8-380C-68F968FBC76E}"/>
              </a:ext>
            </a:extLst>
          </p:cNvPr>
          <p:cNvSpPr txBox="1"/>
          <p:nvPr/>
        </p:nvSpPr>
        <p:spPr>
          <a:xfrm>
            <a:off x="3720765" y="4878941"/>
            <a:ext cx="4061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También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hay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una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mujer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BDBFB24B-16CF-D408-4A47-D9F5A07E3812}"/>
              </a:ext>
            </a:extLst>
          </p:cNvPr>
          <p:cNvSpPr txBox="1"/>
          <p:nvPr/>
        </p:nvSpPr>
        <p:spPr>
          <a:xfrm>
            <a:off x="2548034" y="5204060"/>
            <a:ext cx="3160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Está</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contenta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E2CD27C6-78AB-63E9-41C1-57A4DE380BD9}"/>
              </a:ext>
            </a:extLst>
          </p:cNvPr>
          <p:cNvSpPr txBox="1"/>
          <p:nvPr/>
        </p:nvSpPr>
        <p:spPr>
          <a:xfrm>
            <a:off x="2597316" y="5563376"/>
            <a:ext cx="4061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Están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tristes.</a:t>
            </a:r>
          </a:p>
        </p:txBody>
      </p:sp>
      <p:sp>
        <p:nvSpPr>
          <p:cNvPr id="15" name="TextBox 14">
            <a:extLst>
              <a:ext uri="{FF2B5EF4-FFF2-40B4-BE49-F238E27FC236}">
                <a16:creationId xmlns:a16="http://schemas.microsoft.com/office/drawing/2014/main" id="{924696BF-F122-3E06-84FF-159411A60C7D}"/>
              </a:ext>
            </a:extLst>
          </p:cNvPr>
          <p:cNvSpPr txBox="1"/>
          <p:nvPr/>
        </p:nvSpPr>
        <p:spPr>
          <a:xfrm>
            <a:off x="3586766" y="5969567"/>
            <a:ext cx="3271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Hace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buen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tiempo</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3976884E-3E56-4F20-EB72-8F3DB534339D}"/>
              </a:ext>
            </a:extLst>
          </p:cNvPr>
          <p:cNvSpPr txBox="1"/>
          <p:nvPr/>
        </p:nvSpPr>
        <p:spPr>
          <a:xfrm>
            <a:off x="10422048" y="3754814"/>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hay</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F4D687A-A8DC-463D-87A0-5DC62611F954}"/>
              </a:ext>
            </a:extLst>
          </p:cNvPr>
          <p:cNvSpPr txBox="1"/>
          <p:nvPr/>
        </p:nvSpPr>
        <p:spPr>
          <a:xfrm>
            <a:off x="10911279" y="4082531"/>
            <a:ext cx="13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hay</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36E1F56-6B7D-D239-AEEA-C8BDCAE7DE29}"/>
              </a:ext>
            </a:extLst>
          </p:cNvPr>
          <p:cNvSpPr txBox="1"/>
          <p:nvPr/>
        </p:nvSpPr>
        <p:spPr>
          <a:xfrm>
            <a:off x="10399295" y="4494378"/>
            <a:ext cx="167540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es 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B0083A0-AB39-B886-B947-7541E2420FE1}"/>
              </a:ext>
            </a:extLst>
          </p:cNvPr>
          <p:cNvSpPr txBox="1"/>
          <p:nvPr/>
        </p:nvSpPr>
        <p:spPr>
          <a:xfrm>
            <a:off x="9433742" y="6330461"/>
            <a:ext cx="1092264"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hace</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CE59FAF-9F60-F4D6-A12B-929FBB48F771}"/>
              </a:ext>
            </a:extLst>
          </p:cNvPr>
          <p:cNvSpPr txBox="1"/>
          <p:nvPr/>
        </p:nvSpPr>
        <p:spPr>
          <a:xfrm>
            <a:off x="10180600" y="4857431"/>
            <a:ext cx="167540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es 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C319448-498F-AA64-1F3A-858BB54B0E70}"/>
              </a:ext>
            </a:extLst>
          </p:cNvPr>
          <p:cNvSpPr txBox="1"/>
          <p:nvPr/>
        </p:nvSpPr>
        <p:spPr>
          <a:xfrm>
            <a:off x="10206088" y="5234965"/>
            <a:ext cx="167540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es 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1E571AB-A17F-979E-BBF6-85C9D377148A}"/>
              </a:ext>
            </a:extLst>
          </p:cNvPr>
          <p:cNvSpPr txBox="1"/>
          <p:nvPr/>
        </p:nvSpPr>
        <p:spPr>
          <a:xfrm>
            <a:off x="10526006" y="5632331"/>
            <a:ext cx="167540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son /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9EDEC5-C664-5E4C-98B0-93569BEAB81E}"/>
              </a:ext>
            </a:extLst>
          </p:cNvPr>
          <p:cNvSpPr/>
          <p:nvPr/>
        </p:nvSpPr>
        <p:spPr>
          <a:xfrm>
            <a:off x="1915067" y="121241"/>
            <a:ext cx="6916515" cy="595932"/>
          </a:xfrm>
          <a:prstGeom prst="rect">
            <a:avLst/>
          </a:prstGeom>
          <a:noFill/>
          <a:ln w="76200">
            <a:solidFill>
              <a:srgbClr val="C00000"/>
            </a:solid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Tree>
    <p:extLst>
      <p:ext uri="{BB962C8B-B14F-4D97-AF65-F5344CB8AC3E}">
        <p14:creationId xmlns:p14="http://schemas.microsoft.com/office/powerpoint/2010/main" val="109251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5" grpId="0"/>
      <p:bldP spid="16" grpId="0" animBg="1"/>
      <p:bldP spid="17" grpId="0" animBg="1"/>
      <p:bldP spid="18" grpId="0" animBg="1"/>
      <p:bldP spid="12" grpId="0" animBg="1"/>
      <p:bldP spid="14"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75460"/>
            <a:ext cx="10605482" cy="6718896"/>
            <a:chOff x="1469214" y="75460"/>
            <a:chExt cx="10605482" cy="671889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7546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grpSp>
        <p:nvGrpSpPr>
          <p:cNvPr id="23" name="Group 22">
            <a:extLst>
              <a:ext uri="{FF2B5EF4-FFF2-40B4-BE49-F238E27FC236}">
                <a16:creationId xmlns:a16="http://schemas.microsoft.com/office/drawing/2014/main" id="{168F7D59-7EF6-7F17-E9A2-0F1E8B5FBA5C}"/>
              </a:ext>
            </a:extLst>
          </p:cNvPr>
          <p:cNvGrpSpPr/>
          <p:nvPr/>
        </p:nvGrpSpPr>
        <p:grpSpPr>
          <a:xfrm>
            <a:off x="117304" y="1411511"/>
            <a:ext cx="15414797" cy="3593583"/>
            <a:chOff x="117304" y="1411511"/>
            <a:chExt cx="15414797" cy="3593583"/>
          </a:xfrm>
        </p:grpSpPr>
        <p:sp>
          <p:nvSpPr>
            <p:cNvPr id="16" name="Rectangle: Rounded Corners 15">
              <a:extLst>
                <a:ext uri="{FF2B5EF4-FFF2-40B4-BE49-F238E27FC236}">
                  <a16:creationId xmlns:a16="http://schemas.microsoft.com/office/drawing/2014/main" id="{316156CA-4FA3-3B9B-A030-3698044B71B2}"/>
                </a:ext>
              </a:extLst>
            </p:cNvPr>
            <p:cNvSpPr/>
            <p:nvPr/>
          </p:nvSpPr>
          <p:spPr>
            <a:xfrm>
              <a:off x="117304" y="1411511"/>
              <a:ext cx="3792224" cy="332609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163015" y="1509101"/>
              <a:ext cx="3746512" cy="3078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There is/are…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1/2/3/4 personas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person/people</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mujer(es)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woman/women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hombre(s)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man/men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niña(s)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girl(s)</a:t>
              </a:r>
              <a:endPar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niño(s)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boy(s)</a:t>
              </a:r>
              <a:endPar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2/3 niños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2/3 child(ren)</a:t>
              </a:r>
              <a:endPar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amigo/a(s)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a:t>
              </a: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friend(s)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a:t>
              </a: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padre</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n-GB"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madre</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en-GB"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padres</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abuelos</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fr-CM"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B222F7E4-9EC0-B106-80D0-8D17B14C0A86}"/>
                </a:ext>
              </a:extLst>
            </p:cNvPr>
            <p:cNvSpPr txBox="1"/>
            <p:nvPr/>
          </p:nvSpPr>
          <p:spPr>
            <a:xfrm>
              <a:off x="12394042" y="1411511"/>
              <a:ext cx="3138058" cy="14151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buen tiempo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mal tiempo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sz="14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calor		</a:t>
              </a:r>
              <a:r>
                <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L"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frío		</a:t>
              </a:r>
              <a:r>
                <a:rPr kumimoji="0" lang="es-CL"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83FC489-A86C-A90B-3334-EF7395E09681}"/>
                </a:ext>
              </a:extLst>
            </p:cNvPr>
            <p:cNvSpPr/>
            <p:nvPr/>
          </p:nvSpPr>
          <p:spPr>
            <a:xfrm>
              <a:off x="12265503" y="1411511"/>
              <a:ext cx="3266598" cy="1549305"/>
            </a:xfrm>
            <a:prstGeom prst="roundRect">
              <a:avLst>
                <a:gd name="adj" fmla="val 86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4228405" y="1435140"/>
              <a:ext cx="2968603" cy="3539815"/>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a:t>
              </a:r>
              <a:endPar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she/he is</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she/he is</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 …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alto/a(s)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bajo/a(s)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Tiene</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Tienen  		</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have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pelo </a:t>
              </a: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corto</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 </a:t>
              </a:r>
              <a:r>
                <a:rPr kumimoji="0" lang="fr-CM"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pelo largo	</a:t>
              </a:r>
              <a:r>
                <a:rPr kumimoji="0" lang="fr-CM"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long </a:t>
              </a:r>
              <a:r>
                <a:rPr kumimoji="0" lang="fr-CM"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los </a:t>
              </a:r>
              <a:r>
                <a:rPr kumimoji="0" lang="fr-CM"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ojos</a:t>
              </a:r>
              <a:r>
                <a:rPr kumimoji="0" lang="fr-CM"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marrones	</a:t>
              </a:r>
              <a:r>
                <a:rPr kumimoji="0" lang="en-GB"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brown eyes</a:t>
              </a:r>
              <a:endParaRPr kumimoji="0" lang="en-GB"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4169100" y="1411512"/>
              <a:ext cx="3104991" cy="359358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591EFF8-6871-B221-15C7-F77A3143EBCA}"/>
                </a:ext>
              </a:extLst>
            </p:cNvPr>
            <p:cNvSpPr/>
            <p:nvPr/>
          </p:nvSpPr>
          <p:spPr>
            <a:xfrm>
              <a:off x="7533665" y="1420457"/>
              <a:ext cx="4495320" cy="330366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BBCB5-85E8-1923-957C-71240E9C51F0}"/>
                </a:ext>
              </a:extLst>
            </p:cNvPr>
            <p:cNvSpPr txBox="1"/>
            <p:nvPr/>
          </p:nvSpPr>
          <p:spPr>
            <a:xfrm>
              <a:off x="7592968" y="1420457"/>
              <a:ext cx="4319632" cy="3584636"/>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He/She/It is in (+location)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 in (+location)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casa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 </a:t>
              </a:r>
              <a:r>
                <a:rPr kumimoji="0" lang="fr-CA" sz="14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comedor</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canteen</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insti</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school</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parque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n-GB"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park</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a:t>
              </a:r>
              <a:r>
                <a:rPr kumimoji="0" lang="fr-CA" sz="14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restaurante</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a:t>
              </a:r>
              <a:r>
                <a:rPr kumimoji="0" lang="fr-CA" sz="14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hotel</a:t>
              </a:r>
              <a:r>
                <a:rPr kumimoji="0" lang="fr-CA" sz="1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hotel</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tienda</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shop</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piscina</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oficina</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office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campo</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countryside</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a:t>
              </a:r>
              <a:r>
                <a:rPr kumimoji="0" lang="fr-CA"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costa</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 </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coast</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las monta</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ñas</a:t>
              </a: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 </a:t>
              </a:r>
              <a:r>
                <a:rPr kumimoji="0" lang="fr-CA"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mountains</a:t>
              </a: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871939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2"/>
          <a:srcRect t="54395"/>
          <a:stretch/>
        </p:blipFill>
        <p:spPr>
          <a:xfrm>
            <a:off x="6335615" y="2461152"/>
            <a:ext cx="5624655" cy="3377098"/>
          </a:xfrm>
          <a:prstGeom prst="rect">
            <a:avLst/>
          </a:prstGeom>
        </p:spPr>
      </p:pic>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30" y="932503"/>
            <a:ext cx="10140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Before the Christmas break, we practised the photo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the strategies you can remember to answer Q1 successfully. </a:t>
            </a:r>
          </a:p>
        </p:txBody>
      </p:sp>
      <p:pic>
        <p:nvPicPr>
          <p:cNvPr id="19" name="Picture 18">
            <a:extLst>
              <a:ext uri="{FF2B5EF4-FFF2-40B4-BE49-F238E27FC236}">
                <a16:creationId xmlns:a16="http://schemas.microsoft.com/office/drawing/2014/main" id="{8412EAB7-A011-3CDA-DA33-F635F3FC0DFF}"/>
              </a:ext>
            </a:extLst>
          </p:cNvPr>
          <p:cNvPicPr>
            <a:picLocks noChangeAspect="1"/>
          </p:cNvPicPr>
          <p:nvPr/>
        </p:nvPicPr>
        <p:blipFill>
          <a:blip r:embed="rId14"/>
          <a:stretch>
            <a:fillRect/>
          </a:stretch>
        </p:blipFill>
        <p:spPr>
          <a:xfrm>
            <a:off x="180975" y="2011545"/>
            <a:ext cx="5915025" cy="4196374"/>
          </a:xfrm>
          <a:prstGeom prst="rect">
            <a:avLst/>
          </a:prstGeom>
        </p:spPr>
      </p:pic>
    </p:spTree>
    <p:extLst>
      <p:ext uri="{BB962C8B-B14F-4D97-AF65-F5344CB8AC3E}">
        <p14:creationId xmlns:p14="http://schemas.microsoft.com/office/powerpoint/2010/main" val="10268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par>
                                <p:cTn id="8" presetID="1" presetClass="mediacall" presetSubtype="0" fill="hold" nodeType="withEffect">
                                  <p:stCondLst>
                                    <p:cond delay="0"/>
                                  </p:stCondLst>
                                  <p:childTnLst>
                                    <p:cmd type="call" cmd="playFrom(0.0)">
                                      <p:cBhvr>
                                        <p:cTn id="9"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1202640"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Reminder: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In Foundation, you will describe a photo in: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the speaking exam, for the photo card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the writing exam, in the first question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The expectations are different, as in the writing, you are allowed to 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hay</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4 times, followed by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a noun</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E9533A3F-1F52-AF7A-203C-5EBBFDD73A48}"/>
              </a:ext>
            </a:extLst>
          </p:cNvPr>
          <p:cNvPicPr>
            <a:picLocks noChangeAspect="1"/>
          </p:cNvPicPr>
          <p:nvPr/>
        </p:nvPicPr>
        <p:blipFill rotWithShape="1">
          <a:blip r:embed="rId6"/>
          <a:srcRect t="54395"/>
          <a:stretch/>
        </p:blipFill>
        <p:spPr>
          <a:xfrm>
            <a:off x="5205315" y="3225220"/>
            <a:ext cx="5373785" cy="3226473"/>
          </a:xfrm>
          <a:prstGeom prst="rect">
            <a:avLst/>
          </a:prstGeom>
        </p:spPr>
      </p:pic>
      <p:sp>
        <p:nvSpPr>
          <p:cNvPr id="11" name="TextBox 10">
            <a:extLst>
              <a:ext uri="{FF2B5EF4-FFF2-40B4-BE49-F238E27FC236}">
                <a16:creationId xmlns:a16="http://schemas.microsoft.com/office/drawing/2014/main" id="{65BB9CEB-0490-EB2F-E796-536005C117E5}"/>
              </a:ext>
            </a:extLst>
          </p:cNvPr>
          <p:cNvSpPr txBox="1"/>
          <p:nvPr/>
        </p:nvSpPr>
        <p:spPr>
          <a:xfrm>
            <a:off x="6011501" y="3429000"/>
            <a:ext cx="5562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srgbClr val="C00000"/>
                </a:solidFill>
                <a:effectLst/>
                <a:uLnTx/>
                <a:uFillTx/>
                <a:latin typeface="Calibri" panose="020F0502020204030204"/>
                <a:ea typeface="+mn-ea"/>
                <a:cs typeface="+mn-cs"/>
              </a:rPr>
              <a:t>En la foto hay 10/muchas personas. </a:t>
            </a:r>
          </a:p>
        </p:txBody>
      </p:sp>
      <p:sp>
        <p:nvSpPr>
          <p:cNvPr id="12" name="TextBox 11">
            <a:extLst>
              <a:ext uri="{FF2B5EF4-FFF2-40B4-BE49-F238E27FC236}">
                <a16:creationId xmlns:a16="http://schemas.microsoft.com/office/drawing/2014/main" id="{EE959B34-3DF3-2DD7-0AE9-BC1891A35D78}"/>
              </a:ext>
            </a:extLst>
          </p:cNvPr>
          <p:cNvSpPr txBox="1"/>
          <p:nvPr/>
        </p:nvSpPr>
        <p:spPr>
          <a:xfrm>
            <a:off x="6011501" y="4261361"/>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srgbClr val="C00000"/>
                </a:solidFill>
                <a:effectLst/>
                <a:uLnTx/>
                <a:uFillTx/>
                <a:latin typeface="Calibri" panose="020F0502020204030204"/>
                <a:ea typeface="+mn-ea"/>
                <a:cs typeface="+mn-cs"/>
              </a:rPr>
              <a:t>En la foto hay 3 chicos. </a:t>
            </a:r>
          </a:p>
        </p:txBody>
      </p:sp>
      <p:sp>
        <p:nvSpPr>
          <p:cNvPr id="13" name="TextBox 12">
            <a:extLst>
              <a:ext uri="{FF2B5EF4-FFF2-40B4-BE49-F238E27FC236}">
                <a16:creationId xmlns:a16="http://schemas.microsoft.com/office/drawing/2014/main" id="{28E08687-BA3C-041B-DABB-476020C4FC14}"/>
              </a:ext>
            </a:extLst>
          </p:cNvPr>
          <p:cNvSpPr txBox="1"/>
          <p:nvPr/>
        </p:nvSpPr>
        <p:spPr>
          <a:xfrm>
            <a:off x="6011501" y="4974712"/>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srgbClr val="C00000"/>
                </a:solidFill>
                <a:effectLst/>
                <a:uLnTx/>
                <a:uFillTx/>
                <a:latin typeface="Calibri" panose="020F0502020204030204"/>
                <a:ea typeface="+mn-ea"/>
                <a:cs typeface="+mn-cs"/>
              </a:rPr>
              <a:t>En la foto hay 6 chicas. </a:t>
            </a:r>
          </a:p>
        </p:txBody>
      </p:sp>
      <p:sp>
        <p:nvSpPr>
          <p:cNvPr id="15" name="TextBox 14">
            <a:extLst>
              <a:ext uri="{FF2B5EF4-FFF2-40B4-BE49-F238E27FC236}">
                <a16:creationId xmlns:a16="http://schemas.microsoft.com/office/drawing/2014/main" id="{6B0E801E-F240-3A01-AB40-2434CDB7BA57}"/>
              </a:ext>
            </a:extLst>
          </p:cNvPr>
          <p:cNvSpPr txBox="1"/>
          <p:nvPr/>
        </p:nvSpPr>
        <p:spPr>
          <a:xfrm>
            <a:off x="5953892" y="5786496"/>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srgbClr val="C00000"/>
                </a:solidFill>
                <a:effectLst/>
                <a:uLnTx/>
                <a:uFillTx/>
                <a:latin typeface="Calibri" panose="020F0502020204030204"/>
                <a:ea typeface="+mn-ea"/>
                <a:cs typeface="+mn-cs"/>
              </a:rPr>
              <a:t>En la foto hay 1 profesora. </a:t>
            </a:r>
          </a:p>
        </p:txBody>
      </p:sp>
      <p:pic>
        <p:nvPicPr>
          <p:cNvPr id="10" name="Picture 9">
            <a:extLst>
              <a:ext uri="{FF2B5EF4-FFF2-40B4-BE49-F238E27FC236}">
                <a16:creationId xmlns:a16="http://schemas.microsoft.com/office/drawing/2014/main" id="{9BB3D4E1-9E44-B24B-DA51-D9C1C9E0352F}"/>
              </a:ext>
            </a:extLst>
          </p:cNvPr>
          <p:cNvPicPr>
            <a:picLocks noChangeAspect="1"/>
          </p:cNvPicPr>
          <p:nvPr/>
        </p:nvPicPr>
        <p:blipFill>
          <a:blip r:embed="rId7"/>
          <a:stretch>
            <a:fillRect/>
          </a:stretch>
        </p:blipFill>
        <p:spPr>
          <a:xfrm>
            <a:off x="617889" y="3225219"/>
            <a:ext cx="4547897" cy="3226474"/>
          </a:xfrm>
          <a:prstGeom prst="rect">
            <a:avLst/>
          </a:prstGeom>
        </p:spPr>
      </p:pic>
    </p:spTree>
    <p:extLst>
      <p:ext uri="{BB962C8B-B14F-4D97-AF65-F5344CB8AC3E}">
        <p14:creationId xmlns:p14="http://schemas.microsoft.com/office/powerpoint/2010/main" val="389223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1202640"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Reminder: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If you feel more confident, you can start using the strategy from the speaking photo card to describe photos in the writing.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What is the acronym we learnt and what does it stand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P</a:t>
            </a:r>
            <a:r>
              <a:rPr kumimoji="0" lang="en-GB" sz="2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eople, </a:t>
            </a:r>
            <a:r>
              <a:rPr kumimoji="0" lang="en-GB" sz="2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a:t>
            </a:r>
            <a:r>
              <a:rPr kumimoji="0" lang="en-GB" sz="2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ction, </a:t>
            </a:r>
            <a:r>
              <a:rPr kumimoji="0" lang="en-GB" sz="2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L</a:t>
            </a:r>
            <a:r>
              <a:rPr kumimoji="0" lang="en-GB" sz="2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ocation, </a:t>
            </a:r>
            <a:r>
              <a:rPr kumimoji="0" lang="en-GB" sz="2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M</a:t>
            </a:r>
            <a:r>
              <a:rPr kumimoji="0" lang="en-GB" sz="2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ood/Description, (</a:t>
            </a:r>
            <a:r>
              <a:rPr kumimoji="0" lang="en-GB" sz="2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W</a:t>
            </a:r>
            <a:r>
              <a:rPr kumimoji="0" lang="en-GB" sz="2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eather)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Here is an example:</a:t>
            </a:r>
          </a:p>
        </p:txBody>
      </p:sp>
      <p:pic>
        <p:nvPicPr>
          <p:cNvPr id="4" name="Picture 3">
            <a:extLst>
              <a:ext uri="{FF2B5EF4-FFF2-40B4-BE49-F238E27FC236}">
                <a16:creationId xmlns:a16="http://schemas.microsoft.com/office/drawing/2014/main" id="{E9533A3F-1F52-AF7A-203C-5EBBFDD73A48}"/>
              </a:ext>
            </a:extLst>
          </p:cNvPr>
          <p:cNvPicPr>
            <a:picLocks noChangeAspect="1"/>
          </p:cNvPicPr>
          <p:nvPr/>
        </p:nvPicPr>
        <p:blipFill rotWithShape="1">
          <a:blip r:embed="rId6"/>
          <a:srcRect t="54395"/>
          <a:stretch/>
        </p:blipFill>
        <p:spPr>
          <a:xfrm>
            <a:off x="5205315" y="3074596"/>
            <a:ext cx="5624655" cy="3377098"/>
          </a:xfrm>
          <a:prstGeom prst="rect">
            <a:avLst/>
          </a:prstGeom>
        </p:spPr>
      </p:pic>
      <p:sp>
        <p:nvSpPr>
          <p:cNvPr id="12" name="TextBox 11">
            <a:extLst>
              <a:ext uri="{FF2B5EF4-FFF2-40B4-BE49-F238E27FC236}">
                <a16:creationId xmlns:a16="http://schemas.microsoft.com/office/drawing/2014/main" id="{EE959B34-3DF3-2DD7-0AE9-BC1891A35D78}"/>
              </a:ext>
            </a:extLst>
          </p:cNvPr>
          <p:cNvSpPr txBox="1"/>
          <p:nvPr/>
        </p:nvSpPr>
        <p:spPr>
          <a:xfrm>
            <a:off x="6011501" y="4261361"/>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Están</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estudiando</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28E08687-BA3C-041B-DABB-476020C4FC14}"/>
              </a:ext>
            </a:extLst>
          </p:cNvPr>
          <p:cNvSpPr txBox="1"/>
          <p:nvPr/>
        </p:nvSpPr>
        <p:spPr>
          <a:xfrm>
            <a:off x="6011501" y="4974712"/>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Están</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el</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instituto</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6B0E801E-F240-3A01-AB40-2434CDB7BA57}"/>
              </a:ext>
            </a:extLst>
          </p:cNvPr>
          <p:cNvSpPr txBox="1"/>
          <p:nvPr/>
        </p:nvSpPr>
        <p:spPr>
          <a:xfrm>
            <a:off x="5953892" y="5786496"/>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Están</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contentos</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B7CB46B2-912C-98C9-BB13-496FF03FDB9B}"/>
              </a:ext>
            </a:extLst>
          </p:cNvPr>
          <p:cNvSpPr txBox="1"/>
          <p:nvPr/>
        </p:nvSpPr>
        <p:spPr>
          <a:xfrm>
            <a:off x="6011501" y="3429000"/>
            <a:ext cx="5562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a:ln>
                  <a:noFill/>
                </a:ln>
                <a:solidFill>
                  <a:srgbClr val="C00000"/>
                </a:solidFill>
                <a:effectLst/>
                <a:uLnTx/>
                <a:uFillTx/>
                <a:latin typeface="Calibri" panose="020F0502020204030204"/>
                <a:ea typeface="+mn-ea"/>
                <a:cs typeface="+mn-cs"/>
              </a:rPr>
              <a:t>En la foto hay 10/muchas personas. </a:t>
            </a:r>
          </a:p>
        </p:txBody>
      </p:sp>
      <p:pic>
        <p:nvPicPr>
          <p:cNvPr id="10" name="Picture 9">
            <a:extLst>
              <a:ext uri="{FF2B5EF4-FFF2-40B4-BE49-F238E27FC236}">
                <a16:creationId xmlns:a16="http://schemas.microsoft.com/office/drawing/2014/main" id="{6D917DDE-FEB6-DEA0-A66E-52B4F52F1607}"/>
              </a:ext>
            </a:extLst>
          </p:cNvPr>
          <p:cNvPicPr>
            <a:picLocks noChangeAspect="1"/>
          </p:cNvPicPr>
          <p:nvPr/>
        </p:nvPicPr>
        <p:blipFill>
          <a:blip r:embed="rId7"/>
          <a:stretch>
            <a:fillRect/>
          </a:stretch>
        </p:blipFill>
        <p:spPr>
          <a:xfrm>
            <a:off x="617889" y="3225219"/>
            <a:ext cx="4547897" cy="3226474"/>
          </a:xfrm>
          <a:prstGeom prst="rect">
            <a:avLst/>
          </a:prstGeom>
        </p:spPr>
      </p:pic>
    </p:spTree>
    <p:extLst>
      <p:ext uri="{BB962C8B-B14F-4D97-AF65-F5344CB8AC3E}">
        <p14:creationId xmlns:p14="http://schemas.microsoft.com/office/powerpoint/2010/main" val="189807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BBD95BC9-7ADC-0110-D8D2-46A607A5104D}"/>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Spanish, using the sentence builder below:</a:t>
            </a:r>
          </a:p>
        </p:txBody>
      </p:sp>
      <p:sp>
        <p:nvSpPr>
          <p:cNvPr id="10" name="TextBox 9">
            <a:extLst>
              <a:ext uri="{FF2B5EF4-FFF2-40B4-BE49-F238E27FC236}">
                <a16:creationId xmlns:a16="http://schemas.microsoft.com/office/drawing/2014/main" id="{3B824C8A-EA64-385D-6C30-EB18485A1AA8}"/>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rPr>
              <a:t>example: H</a:t>
            </a:r>
            <a:r>
              <a:rPr lang="en-GB" sz="2400" b="1">
                <a:solidFill>
                  <a:srgbClr val="C00000"/>
                </a:solidFill>
                <a:latin typeface="Calibri" panose="020F0502020204030204"/>
              </a:rPr>
              <a:t>ay </a:t>
            </a:r>
            <a:r>
              <a:rPr kumimoji="0" lang="en-GB" sz="2400" b="1" i="0" u="none" strike="noStrike" kern="1200" cap="none" spc="0" normalizeH="0" baseline="0" noProof="0">
                <a:ln>
                  <a:noFill/>
                </a:ln>
                <a:solidFill>
                  <a:prstClr val="black"/>
                </a:solidFill>
                <a:effectLst/>
                <a:uLnTx/>
                <a:uFillTx/>
                <a:latin typeface="Calibri" panose="020F0502020204030204"/>
              </a:rPr>
              <a:t>4 p</a:t>
            </a:r>
            <a:r>
              <a:rPr kumimoji="0" lang="en-GB" sz="2400" b="1" i="0" u="none" strike="noStrike" kern="1200" cap="none" spc="0" normalizeH="0" baseline="0" noProof="0">
                <a:ln>
                  <a:noFill/>
                </a:ln>
                <a:solidFill>
                  <a:srgbClr val="C00000"/>
                </a:solidFill>
                <a:effectLst/>
                <a:uLnTx/>
                <a:uFillTx/>
                <a:latin typeface="Calibri" panose="020F0502020204030204"/>
              </a:rPr>
              <a:t>ersonas.</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H</a:t>
            </a:r>
            <a:r>
              <a:rPr kumimoji="0" lang="en-GB" sz="2400" b="1" i="0" u="none" strike="noStrike" kern="1200" cap="none" spc="0" normalizeH="0" baseline="0" noProof="0">
                <a:ln>
                  <a:noFill/>
                </a:ln>
                <a:solidFill>
                  <a:prstClr val="black"/>
                </a:solidFill>
                <a:effectLst/>
                <a:uLnTx/>
                <a:uFillTx/>
                <a:latin typeface="Calibri" panose="020F0502020204030204"/>
              </a:rPr>
              <a:t>__ 3 </a:t>
            </a:r>
            <a:r>
              <a:rPr lang="en-GB" sz="2400" b="1">
                <a:solidFill>
                  <a:prstClr val="black"/>
                </a:solidFill>
                <a:latin typeface="Calibri" panose="020F0502020204030204"/>
              </a:rPr>
              <a:t>m</a:t>
            </a:r>
            <a:r>
              <a:rPr kumimoji="0" lang="en-GB" sz="2400" b="1" i="0" u="none" strike="noStrike" kern="1200" cap="none" spc="0" normalizeH="0" baseline="0" noProof="0">
                <a:ln>
                  <a:noFill/>
                </a:ln>
                <a:solidFill>
                  <a:prstClr val="black"/>
                </a:solidFill>
                <a:effectLst/>
                <a:uLnTx/>
                <a:uFillTx/>
                <a:latin typeface="Calibri" panose="020F0502020204030204"/>
              </a:rPr>
              <a:t>________.</a:t>
            </a:r>
            <a:r>
              <a:rPr kumimoji="0" lang="en-GB" sz="2400" b="1" i="0" u="none" strike="noStrike" kern="1200" cap="none" spc="0" normalizeH="0" baseline="0" noProof="0">
                <a:ln>
                  <a:noFill/>
                </a:ln>
                <a:solidFill>
                  <a:srgbClr val="C00000"/>
                </a:solidFill>
                <a:effectLst/>
                <a:uLnTx/>
                <a:uFillTx/>
                <a:latin typeface="Calibri" panose="020F0502020204030204"/>
              </a:rPr>
              <a:t> </a:t>
            </a:r>
            <a:r>
              <a:rPr kumimoji="0" lang="en-GB" sz="2400" b="1" i="0" u="none" strike="noStrike" kern="1200" cap="none" spc="0" normalizeH="0" baseline="0" noProof="0">
                <a:ln>
                  <a:noFill/>
                </a:ln>
                <a:solidFill>
                  <a:prstClr val="black"/>
                </a:solidFill>
                <a:effectLst/>
                <a:uLnTx/>
                <a:uFillTx/>
                <a:latin typeface="Calibri" panose="020F0502020204030204"/>
              </a:rPr>
              <a:t>		5. E___ t______.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H</a:t>
            </a:r>
            <a:r>
              <a:rPr kumimoji="0" lang="en-GB" sz="2400" b="1" i="0" u="none" strike="noStrike" kern="1200" cap="none" spc="0" normalizeH="0" baseline="0" noProof="0">
                <a:ln>
                  <a:noFill/>
                </a:ln>
                <a:solidFill>
                  <a:prstClr val="black"/>
                </a:solidFill>
                <a:effectLst/>
                <a:uLnTx/>
                <a:uFillTx/>
                <a:latin typeface="Calibri" panose="020F0502020204030204"/>
              </a:rPr>
              <a:t>__ 2 </a:t>
            </a:r>
            <a:r>
              <a:rPr lang="en-GB" sz="2400" b="1">
                <a:solidFill>
                  <a:prstClr val="black"/>
                </a:solidFill>
                <a:latin typeface="Calibri" panose="020F0502020204030204"/>
              </a:rPr>
              <a:t>a</a:t>
            </a:r>
            <a:r>
              <a:rPr kumimoji="0" lang="en-GB" sz="2400" b="1" i="0" u="none" strike="noStrike" kern="1200" cap="none" spc="0" normalizeH="0" baseline="0" noProof="0">
                <a:ln>
                  <a:noFill/>
                </a:ln>
                <a:solidFill>
                  <a:prstClr val="black"/>
                </a:solidFill>
                <a:effectLst/>
                <a:uLnTx/>
                <a:uFillTx/>
                <a:latin typeface="Calibri" panose="020F0502020204030204"/>
              </a:rPr>
              <a:t>___________.		6. </a:t>
            </a:r>
            <a:r>
              <a:rPr lang="en-GB" sz="2400" b="1">
                <a:solidFill>
                  <a:prstClr val="black"/>
                </a:solidFill>
                <a:latin typeface="Calibri" panose="020F0502020204030204"/>
              </a:rPr>
              <a:t>H____ b___ t_____.</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H</a:t>
            </a:r>
            <a:r>
              <a:rPr kumimoji="0" lang="en-GB" sz="2400" b="1" i="0" u="none" strike="noStrike" kern="1200" cap="none" spc="0" normalizeH="0" baseline="0" noProof="0">
                <a:ln>
                  <a:noFill/>
                </a:ln>
                <a:solidFill>
                  <a:prstClr val="black"/>
                </a:solidFill>
                <a:effectLst/>
                <a:uLnTx/>
                <a:uFillTx/>
                <a:latin typeface="Calibri" panose="020F0502020204030204"/>
              </a:rPr>
              <a:t>__ 5 h___________. 		7. E</a:t>
            </a:r>
            <a:r>
              <a:rPr lang="en-GB" sz="2400" b="1">
                <a:solidFill>
                  <a:prstClr val="black"/>
                </a:solidFill>
                <a:latin typeface="Calibri" panose="020F0502020204030204"/>
              </a:rPr>
              <a:t>___ a____.</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H</a:t>
            </a:r>
            <a:r>
              <a:rPr kumimoji="0" lang="en-GB" sz="2400" b="1" i="0" u="none" strike="noStrike" kern="1200" cap="none" spc="0" normalizeH="0" baseline="0" noProof="0">
                <a:ln>
                  <a:noFill/>
                </a:ln>
                <a:solidFill>
                  <a:prstClr val="black"/>
                </a:solidFill>
                <a:effectLst/>
                <a:uLnTx/>
                <a:uFillTx/>
                <a:latin typeface="Calibri" panose="020F0502020204030204"/>
              </a:rPr>
              <a:t>__ 3 n______.			8. H__</a:t>
            </a:r>
            <a:r>
              <a:rPr lang="en-GB" sz="2400" b="1">
                <a:solidFill>
                  <a:prstClr val="black"/>
                </a:solidFill>
                <a:latin typeface="Calibri" panose="020F0502020204030204"/>
              </a:rPr>
              <a:t>_ f____ .</a:t>
            </a:r>
            <a:endParaRPr kumimoji="0" lang="en-GB" sz="2400" b="1" i="0" u="none" strike="noStrike" kern="1200" cap="none" spc="0" normalizeH="0" baseline="0" noProof="0">
              <a:ln>
                <a:noFill/>
              </a:ln>
              <a:solidFill>
                <a:prstClr val="black"/>
              </a:solidFill>
              <a:effectLst/>
              <a:uLnTx/>
              <a:uFillTx/>
              <a:latin typeface="Calibri" panose="020F0502020204030204"/>
            </a:endParaRPr>
          </a:p>
        </p:txBody>
      </p:sp>
      <p:pic>
        <p:nvPicPr>
          <p:cNvPr id="16" name="Picture 15">
            <a:extLst>
              <a:ext uri="{FF2B5EF4-FFF2-40B4-BE49-F238E27FC236}">
                <a16:creationId xmlns:a16="http://schemas.microsoft.com/office/drawing/2014/main" id="{0FC66454-9F0B-09D5-52CD-5F9DC8AF5C4C}"/>
              </a:ext>
            </a:extLst>
          </p:cNvPr>
          <p:cNvPicPr>
            <a:picLocks noChangeAspect="1"/>
          </p:cNvPicPr>
          <p:nvPr/>
        </p:nvPicPr>
        <p:blipFill>
          <a:blip r:embed="rId6"/>
          <a:stretch>
            <a:fillRect/>
          </a:stretch>
        </p:blipFill>
        <p:spPr>
          <a:xfrm>
            <a:off x="572531" y="1185361"/>
            <a:ext cx="11010999" cy="2243639"/>
          </a:xfrm>
          <a:prstGeom prst="rect">
            <a:avLst/>
          </a:prstGeom>
        </p:spPr>
      </p:pic>
    </p:spTree>
    <p:extLst>
      <p:ext uri="{BB962C8B-B14F-4D97-AF65-F5344CB8AC3E}">
        <p14:creationId xmlns:p14="http://schemas.microsoft.com/office/powerpoint/2010/main" val="32827516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Let’s practise a variety of structures for the photo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the sentences in Spanish.</a:t>
            </a:r>
          </a:p>
        </p:txBody>
      </p:sp>
      <p:sp>
        <p:nvSpPr>
          <p:cNvPr id="7" name="TextBox 6">
            <a:extLst>
              <a:ext uri="{FF2B5EF4-FFF2-40B4-BE49-F238E27FC236}">
                <a16:creationId xmlns:a16="http://schemas.microsoft.com/office/drawing/2014/main" id="{64F78C92-E70D-0333-6D09-6166843E7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En la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foto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hay 1 hombre y 2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mujeres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9" name="Picture 8">
            <a:extLst>
              <a:ext uri="{FF2B5EF4-FFF2-40B4-BE49-F238E27FC236}">
                <a16:creationId xmlns:a16="http://schemas.microsoft.com/office/drawing/2014/main" id="{12A7306C-EA84-8272-2481-21DEC37E156D}"/>
              </a:ext>
            </a:extLst>
          </p:cNvPr>
          <p:cNvPicPr>
            <a:picLocks noChangeAspect="1"/>
          </p:cNvPicPr>
          <p:nvPr/>
        </p:nvPicPr>
        <p:blipFill>
          <a:blip r:embed="rId6"/>
          <a:stretch>
            <a:fillRect/>
          </a:stretch>
        </p:blipFill>
        <p:spPr>
          <a:xfrm>
            <a:off x="920602" y="1298858"/>
            <a:ext cx="10645867" cy="2485858"/>
          </a:xfrm>
          <a:prstGeom prst="rect">
            <a:avLst/>
          </a:prstGeom>
        </p:spPr>
      </p:pic>
    </p:spTree>
    <p:extLst>
      <p:ext uri="{BB962C8B-B14F-4D97-AF65-F5344CB8AC3E}">
        <p14:creationId xmlns:p14="http://schemas.microsoft.com/office/powerpoint/2010/main" val="110319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BBD95BC9-7ADC-0110-D8D2-46A607A5104D}"/>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Spanish, using the sentence builder below:</a:t>
            </a:r>
          </a:p>
        </p:txBody>
      </p:sp>
      <p:sp>
        <p:nvSpPr>
          <p:cNvPr id="10" name="TextBox 9">
            <a:extLst>
              <a:ext uri="{FF2B5EF4-FFF2-40B4-BE49-F238E27FC236}">
                <a16:creationId xmlns:a16="http://schemas.microsoft.com/office/drawing/2014/main" id="{3B824C8A-EA64-385D-6C30-EB18485A1AA8}"/>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example: E</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n</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 l</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a</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 f</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oto</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 h</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ay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3 n</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iños.</a:t>
            </a:r>
            <a:endParaRPr kumimoji="0" lang="en-GB" sz="2400" b="1"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H__ u____ a___________.	5. E_____n e__ u__ i_______.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E_____n c___________s.		6. E_____n e___ u__ r___________.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Ella e_ muy a______. 		7. E_____ e__ c_________.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T_____e e__ p______ c______.	8. H____ bastante f____.</a:t>
            </a:r>
          </a:p>
        </p:txBody>
      </p:sp>
      <p:pic>
        <p:nvPicPr>
          <p:cNvPr id="9" name="Picture 8">
            <a:extLst>
              <a:ext uri="{FF2B5EF4-FFF2-40B4-BE49-F238E27FC236}">
                <a16:creationId xmlns:a16="http://schemas.microsoft.com/office/drawing/2014/main" id="{CF11234E-4A9C-743D-4E14-0CB5AA4BB7A3}"/>
              </a:ext>
            </a:extLst>
          </p:cNvPr>
          <p:cNvPicPr>
            <a:picLocks noChangeAspect="1"/>
          </p:cNvPicPr>
          <p:nvPr/>
        </p:nvPicPr>
        <p:blipFill>
          <a:blip r:embed="rId6"/>
          <a:stretch>
            <a:fillRect/>
          </a:stretch>
        </p:blipFill>
        <p:spPr>
          <a:xfrm>
            <a:off x="828512" y="1223987"/>
            <a:ext cx="10645867" cy="2485858"/>
          </a:xfrm>
          <a:prstGeom prst="rect">
            <a:avLst/>
          </a:prstGeom>
        </p:spPr>
      </p:pic>
    </p:spTree>
    <p:extLst>
      <p:ext uri="{BB962C8B-B14F-4D97-AF65-F5344CB8AC3E}">
        <p14:creationId xmlns:p14="http://schemas.microsoft.com/office/powerpoint/2010/main" val="1638143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A43171A-E29C-3AEE-FCE0-20A038231F38}"/>
              </a:ext>
            </a:extLst>
          </p:cNvPr>
          <p:cNvSpPr txBox="1"/>
          <p:nvPr/>
        </p:nvSpPr>
        <p:spPr>
          <a:xfrm>
            <a:off x="572532" y="3662590"/>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example: E</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n</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 l</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a</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 f</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oto</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 h</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ay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3 n</a:t>
            </a:r>
            <a:r>
              <a:rPr kumimoji="0" lang="en-GB" sz="2400" b="1" i="0" u="none" strike="noStrike" kern="1200" cap="none" spc="0" normalizeH="0" baseline="0" noProof="1">
                <a:ln>
                  <a:noFill/>
                </a:ln>
                <a:solidFill>
                  <a:srgbClr val="C00000"/>
                </a:solidFill>
                <a:effectLst/>
                <a:uLnTx/>
                <a:uFillTx/>
                <a:latin typeface="Calibri" panose="020F0502020204030204"/>
                <a:ea typeface="+mn-ea"/>
                <a:cs typeface="+mn-cs"/>
              </a:rPr>
              <a:t>iños.</a:t>
            </a:r>
            <a:endParaRPr kumimoji="0" lang="en-GB" sz="2400" b="1"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H__ u____ a___________.	5. E_____n e__ u__ i_______.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E_____n c___________s.		6. E_____n e___ u__ r___________.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Ella e_ muy a______. 		7. E_____ e__ c_________.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T_____e e__ p______ c______.	8. H____ bastante f____.</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0DA6FE0D-D170-E99C-CB1A-7AD02CEA6F58}"/>
              </a:ext>
            </a:extLst>
          </p:cNvPr>
          <p:cNvSpPr txBox="1"/>
          <p:nvPr/>
        </p:nvSpPr>
        <p:spPr>
          <a:xfrm>
            <a:off x="1014875" y="4291592"/>
            <a:ext cx="3480926" cy="458321"/>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Hay unos abuelos.</a:t>
            </a:r>
          </a:p>
        </p:txBody>
      </p:sp>
      <p:sp>
        <p:nvSpPr>
          <p:cNvPr id="11" name="TextBox 10">
            <a:extLst>
              <a:ext uri="{FF2B5EF4-FFF2-40B4-BE49-F238E27FC236}">
                <a16:creationId xmlns:a16="http://schemas.microsoft.com/office/drawing/2014/main" id="{A6280595-D4DA-FCDB-7BEB-1C6661C51499}"/>
              </a:ext>
            </a:extLst>
          </p:cNvPr>
          <p:cNvSpPr txBox="1"/>
          <p:nvPr/>
        </p:nvSpPr>
        <p:spPr>
          <a:xfrm>
            <a:off x="1014874" y="4863365"/>
            <a:ext cx="348092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Están contentos. </a:t>
            </a:r>
          </a:p>
        </p:txBody>
      </p:sp>
      <p:sp>
        <p:nvSpPr>
          <p:cNvPr id="12" name="TextBox 11">
            <a:extLst>
              <a:ext uri="{FF2B5EF4-FFF2-40B4-BE49-F238E27FC236}">
                <a16:creationId xmlns:a16="http://schemas.microsoft.com/office/drawing/2014/main" id="{77BC022A-5BFE-AF5C-AA52-134A0BAA0BB3}"/>
              </a:ext>
            </a:extLst>
          </p:cNvPr>
          <p:cNvSpPr txBox="1"/>
          <p:nvPr/>
        </p:nvSpPr>
        <p:spPr>
          <a:xfrm>
            <a:off x="1022877" y="5415750"/>
            <a:ext cx="3472923"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Ella es muy alta.</a:t>
            </a:r>
          </a:p>
        </p:txBody>
      </p:sp>
      <p:sp>
        <p:nvSpPr>
          <p:cNvPr id="13" name="TextBox 12">
            <a:extLst>
              <a:ext uri="{FF2B5EF4-FFF2-40B4-BE49-F238E27FC236}">
                <a16:creationId xmlns:a16="http://schemas.microsoft.com/office/drawing/2014/main" id="{347C08D8-56A1-1487-FE7F-9D80425FB93E}"/>
              </a:ext>
            </a:extLst>
          </p:cNvPr>
          <p:cNvSpPr txBox="1"/>
          <p:nvPr/>
        </p:nvSpPr>
        <p:spPr>
          <a:xfrm>
            <a:off x="1014873" y="5990867"/>
            <a:ext cx="348092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Tiene el pelo corto.</a:t>
            </a:r>
          </a:p>
        </p:txBody>
      </p:sp>
      <p:sp>
        <p:nvSpPr>
          <p:cNvPr id="15" name="TextBox 14">
            <a:extLst>
              <a:ext uri="{FF2B5EF4-FFF2-40B4-BE49-F238E27FC236}">
                <a16:creationId xmlns:a16="http://schemas.microsoft.com/office/drawing/2014/main" id="{E91D5F7E-EC56-5FBD-A6CB-85BA3D24278F}"/>
              </a:ext>
            </a:extLst>
          </p:cNvPr>
          <p:cNvSpPr txBox="1"/>
          <p:nvPr/>
        </p:nvSpPr>
        <p:spPr>
          <a:xfrm>
            <a:off x="5517871" y="4322194"/>
            <a:ext cx="2595210"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Están en un insti.</a:t>
            </a:r>
          </a:p>
        </p:txBody>
      </p:sp>
      <p:sp>
        <p:nvSpPr>
          <p:cNvPr id="16" name="TextBox 15">
            <a:extLst>
              <a:ext uri="{FF2B5EF4-FFF2-40B4-BE49-F238E27FC236}">
                <a16:creationId xmlns:a16="http://schemas.microsoft.com/office/drawing/2014/main" id="{1499942C-371A-D7AF-B9C0-29CCDF82B454}"/>
              </a:ext>
            </a:extLst>
          </p:cNvPr>
          <p:cNvSpPr txBox="1"/>
          <p:nvPr/>
        </p:nvSpPr>
        <p:spPr>
          <a:xfrm>
            <a:off x="5558188" y="4834290"/>
            <a:ext cx="3614515"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Están en un restaurante.</a:t>
            </a:r>
          </a:p>
        </p:txBody>
      </p:sp>
      <p:sp>
        <p:nvSpPr>
          <p:cNvPr id="17" name="TextBox 16">
            <a:extLst>
              <a:ext uri="{FF2B5EF4-FFF2-40B4-BE49-F238E27FC236}">
                <a16:creationId xmlns:a16="http://schemas.microsoft.com/office/drawing/2014/main" id="{6E5961BB-D282-BB31-85E5-A6E61BDBE856}"/>
              </a:ext>
            </a:extLst>
          </p:cNvPr>
          <p:cNvSpPr txBox="1"/>
          <p:nvPr/>
        </p:nvSpPr>
        <p:spPr>
          <a:xfrm>
            <a:off x="5558188" y="5415750"/>
            <a:ext cx="3614514"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Están en casa.</a:t>
            </a:r>
          </a:p>
        </p:txBody>
      </p:sp>
      <p:sp>
        <p:nvSpPr>
          <p:cNvPr id="18" name="TextBox 17">
            <a:extLst>
              <a:ext uri="{FF2B5EF4-FFF2-40B4-BE49-F238E27FC236}">
                <a16:creationId xmlns:a16="http://schemas.microsoft.com/office/drawing/2014/main" id="{83398503-BF50-AEA2-D3A3-242965385EAE}"/>
              </a:ext>
            </a:extLst>
          </p:cNvPr>
          <p:cNvSpPr txBox="1"/>
          <p:nvPr/>
        </p:nvSpPr>
        <p:spPr>
          <a:xfrm>
            <a:off x="5558189" y="5972970"/>
            <a:ext cx="2630008"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Hace bastante frío.</a:t>
            </a:r>
          </a:p>
        </p:txBody>
      </p:sp>
      <p:pic>
        <p:nvPicPr>
          <p:cNvPr id="9" name="Picture 8">
            <a:extLst>
              <a:ext uri="{FF2B5EF4-FFF2-40B4-BE49-F238E27FC236}">
                <a16:creationId xmlns:a16="http://schemas.microsoft.com/office/drawing/2014/main" id="{B4C4854C-F7F8-BE1A-21E9-C9DDDD6EC49B}"/>
              </a:ext>
            </a:extLst>
          </p:cNvPr>
          <p:cNvPicPr>
            <a:picLocks noChangeAspect="1"/>
          </p:cNvPicPr>
          <p:nvPr/>
        </p:nvPicPr>
        <p:blipFill>
          <a:blip r:embed="rId6"/>
          <a:stretch>
            <a:fillRect/>
          </a:stretch>
        </p:blipFill>
        <p:spPr>
          <a:xfrm>
            <a:off x="920602" y="1239004"/>
            <a:ext cx="10645867" cy="2485858"/>
          </a:xfrm>
          <a:prstGeom prst="rect">
            <a:avLst/>
          </a:prstGeom>
        </p:spPr>
      </p:pic>
      <p:sp>
        <p:nvSpPr>
          <p:cNvPr id="10" name="Rectangle 9">
            <a:extLst>
              <a:ext uri="{FF2B5EF4-FFF2-40B4-BE49-F238E27FC236}">
                <a16:creationId xmlns:a16="http://schemas.microsoft.com/office/drawing/2014/main" id="{3104526A-A45C-640F-1250-27AA9DFDCFC8}"/>
              </a:ext>
            </a:extLst>
          </p:cNvPr>
          <p:cNvSpPr/>
          <p:nvPr/>
        </p:nvSpPr>
        <p:spPr>
          <a:xfrm>
            <a:off x="1915067" y="469978"/>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Tree>
    <p:extLst>
      <p:ext uri="{BB962C8B-B14F-4D97-AF65-F5344CB8AC3E}">
        <p14:creationId xmlns:p14="http://schemas.microsoft.com/office/powerpoint/2010/main" val="25726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5" grpId="0" animBg="1"/>
      <p:bldP spid="16" grpId="0" animBg="1"/>
      <p:bldP spid="17"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B0C2F2CB-6807-AF22-6A2D-64288BF1D1B8}"/>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rewrite the words in the correct order to make a sentence:</a:t>
            </a:r>
          </a:p>
        </p:txBody>
      </p:sp>
      <p:sp>
        <p:nvSpPr>
          <p:cNvPr id="19" name="TextBox 18">
            <a:extLst>
              <a:ext uri="{FF2B5EF4-FFF2-40B4-BE49-F238E27FC236}">
                <a16:creationId xmlns:a16="http://schemas.microsoft.com/office/drawing/2014/main" id="{54EFFD54-1E32-9162-2F29-451407A47A45}"/>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example:  personas / la / en / hay / 4 / foto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	→ En la foto hay 4 personas.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están / casa / en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contentos / muy / están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tiene / pelo / largo / el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buen / tiempo / hace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oficina / una / en / están</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0880C31-9D95-D1AF-C95D-85C43F91BCC4}"/>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Tree>
    <p:extLst>
      <p:ext uri="{BB962C8B-B14F-4D97-AF65-F5344CB8AC3E}">
        <p14:creationId xmlns:p14="http://schemas.microsoft.com/office/powerpoint/2010/main" val="1659571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E8B308D-EAC9-B6C4-3FF2-074D3CC609DB}"/>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example:  personas / la / en / hay / 4 / foto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	→ En la foto hay 4 personas.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están / casa / en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contentos / muy / están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tiene / pelo / largo / el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buen / tiempo / hace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oficina / una / en / están</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0" name="Rectangle 19">
            <a:extLst>
              <a:ext uri="{FF2B5EF4-FFF2-40B4-BE49-F238E27FC236}">
                <a16:creationId xmlns:a16="http://schemas.microsoft.com/office/drawing/2014/main" id="{A0880C31-9D95-D1AF-C95D-85C43F91BCC4}"/>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
        <p:nvSpPr>
          <p:cNvPr id="7" name="TextBox 6">
            <a:extLst>
              <a:ext uri="{FF2B5EF4-FFF2-40B4-BE49-F238E27FC236}">
                <a16:creationId xmlns:a16="http://schemas.microsoft.com/office/drawing/2014/main" id="{43A142C9-1C8C-E92C-AF4F-DC426FF9130F}"/>
              </a:ext>
            </a:extLst>
          </p:cNvPr>
          <p:cNvSpPr txBox="1"/>
          <p:nvPr/>
        </p:nvSpPr>
        <p:spPr>
          <a:xfrm>
            <a:off x="4533899" y="2230253"/>
            <a:ext cx="3302563" cy="458321"/>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Están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casa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F60DD8B2-46CB-3492-B532-46C3E3150A19}"/>
              </a:ext>
            </a:extLst>
          </p:cNvPr>
          <p:cNvSpPr txBox="1"/>
          <p:nvPr/>
        </p:nvSpPr>
        <p:spPr>
          <a:xfrm>
            <a:off x="4533898" y="2903626"/>
            <a:ext cx="3302563"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Están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muy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contentos</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E146AE08-5B5C-29E4-BE98-6D81F621453B}"/>
              </a:ext>
            </a:extLst>
          </p:cNvPr>
          <p:cNvSpPr txBox="1"/>
          <p:nvPr/>
        </p:nvSpPr>
        <p:spPr>
          <a:xfrm>
            <a:off x="4541492" y="3544911"/>
            <a:ext cx="3294970"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Tiene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el pelo largo.</a:t>
            </a:r>
          </a:p>
        </p:txBody>
      </p:sp>
      <p:sp>
        <p:nvSpPr>
          <p:cNvPr id="11" name="TextBox 10">
            <a:extLst>
              <a:ext uri="{FF2B5EF4-FFF2-40B4-BE49-F238E27FC236}">
                <a16:creationId xmlns:a16="http://schemas.microsoft.com/office/drawing/2014/main" id="{4282A5DC-BCFF-BDEE-47CF-B320E3F9E49A}"/>
              </a:ext>
            </a:extLst>
          </p:cNvPr>
          <p:cNvSpPr txBox="1"/>
          <p:nvPr/>
        </p:nvSpPr>
        <p:spPr>
          <a:xfrm>
            <a:off x="4533897" y="4208928"/>
            <a:ext cx="3302563"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Hace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buen</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tiempo</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0F4DC8CB-36C7-B6B5-0485-21CAAA9E7DD2}"/>
              </a:ext>
            </a:extLst>
          </p:cNvPr>
          <p:cNvSpPr txBox="1"/>
          <p:nvPr/>
        </p:nvSpPr>
        <p:spPr>
          <a:xfrm>
            <a:off x="4533897" y="4906513"/>
            <a:ext cx="3302563"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Están</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en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una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oficina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3CE9E690-E7E5-8E74-8526-856C6152DF0C}"/>
              </a:ext>
            </a:extLst>
          </p:cNvPr>
          <p:cNvSpPr txBox="1"/>
          <p:nvPr/>
        </p:nvSpPr>
        <p:spPr>
          <a:xfrm>
            <a:off x="8079273" y="2230253"/>
            <a:ext cx="2935873"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prstClr val="white"/>
                </a:solidFill>
                <a:effectLst/>
                <a:uLnTx/>
                <a:uFillTx/>
                <a:latin typeface="Calibri" panose="020F0502020204030204"/>
                <a:ea typeface="+mn-ea"/>
                <a:cs typeface="+mn-cs"/>
              </a:rPr>
              <a:t>They</a:t>
            </a: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 are at home.</a:t>
            </a:r>
          </a:p>
        </p:txBody>
      </p:sp>
      <p:sp>
        <p:nvSpPr>
          <p:cNvPr id="15" name="TextBox 14">
            <a:extLst>
              <a:ext uri="{FF2B5EF4-FFF2-40B4-BE49-F238E27FC236}">
                <a16:creationId xmlns:a16="http://schemas.microsoft.com/office/drawing/2014/main" id="{3DEA159F-9E42-6BBB-DBE1-CF9F55E62D40}"/>
              </a:ext>
            </a:extLst>
          </p:cNvPr>
          <p:cNvSpPr txBox="1"/>
          <p:nvPr/>
        </p:nvSpPr>
        <p:spPr>
          <a:xfrm>
            <a:off x="8067627" y="2926795"/>
            <a:ext cx="2935872"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prstClr val="white"/>
                </a:solidFill>
                <a:effectLst/>
                <a:uLnTx/>
                <a:uFillTx/>
                <a:latin typeface="Calibri" panose="020F0502020204030204"/>
                <a:ea typeface="+mn-ea"/>
                <a:cs typeface="+mn-cs"/>
              </a:rPr>
              <a:t>They</a:t>
            </a: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 are happy. </a:t>
            </a:r>
          </a:p>
        </p:txBody>
      </p:sp>
      <p:sp>
        <p:nvSpPr>
          <p:cNvPr id="16" name="TextBox 15">
            <a:extLst>
              <a:ext uri="{FF2B5EF4-FFF2-40B4-BE49-F238E27FC236}">
                <a16:creationId xmlns:a16="http://schemas.microsoft.com/office/drawing/2014/main" id="{02D9B118-3512-E62A-ACEB-07C94CB31836}"/>
              </a:ext>
            </a:extLst>
          </p:cNvPr>
          <p:cNvSpPr txBox="1"/>
          <p:nvPr/>
        </p:nvSpPr>
        <p:spPr>
          <a:xfrm>
            <a:off x="8089570" y="3522046"/>
            <a:ext cx="2913930"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(S)</a:t>
            </a:r>
            <a:r>
              <a:rPr kumimoji="0" lang="fr-FR" sz="2400" b="1" i="0" u="none" strike="noStrike" kern="1200" cap="none" spc="0" normalizeH="0" baseline="0" noProof="0" err="1">
                <a:ln>
                  <a:noFill/>
                </a:ln>
                <a:solidFill>
                  <a:prstClr val="white"/>
                </a:solidFill>
                <a:effectLst/>
                <a:uLnTx/>
                <a:uFillTx/>
                <a:latin typeface="Calibri" panose="020F0502020204030204"/>
                <a:ea typeface="+mn-ea"/>
                <a:cs typeface="+mn-cs"/>
              </a:rPr>
              <a:t>he</a:t>
            </a: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 has long </a:t>
            </a:r>
            <a:r>
              <a:rPr kumimoji="0" lang="fr-FR" sz="2400" b="1" i="0" u="none" strike="noStrike" kern="1200" cap="none" spc="0" normalizeH="0" baseline="0" noProof="0" err="1">
                <a:ln>
                  <a:noFill/>
                </a:ln>
                <a:solidFill>
                  <a:prstClr val="white"/>
                </a:solidFill>
                <a:effectLst/>
                <a:uLnTx/>
                <a:uFillTx/>
                <a:latin typeface="Calibri" panose="020F0502020204030204"/>
                <a:ea typeface="+mn-ea"/>
                <a:cs typeface="+mn-cs"/>
              </a:rPr>
              <a:t>hair</a:t>
            </a: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753A8A93-EC0E-8341-9070-502A7F7197DB}"/>
              </a:ext>
            </a:extLst>
          </p:cNvPr>
          <p:cNvSpPr txBox="1"/>
          <p:nvPr/>
        </p:nvSpPr>
        <p:spPr>
          <a:xfrm>
            <a:off x="8079272" y="4233800"/>
            <a:ext cx="2913931"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The </a:t>
            </a:r>
            <a:r>
              <a:rPr kumimoji="0" lang="fr-FR" sz="2400" b="1" i="0" u="none" strike="noStrike" kern="1200" cap="none" spc="0" normalizeH="0" baseline="0" noProof="0" err="1">
                <a:ln>
                  <a:noFill/>
                </a:ln>
                <a:solidFill>
                  <a:prstClr val="white"/>
                </a:solidFill>
                <a:effectLst/>
                <a:uLnTx/>
                <a:uFillTx/>
                <a:latin typeface="Calibri" panose="020F0502020204030204"/>
                <a:ea typeface="+mn-ea"/>
                <a:cs typeface="+mn-cs"/>
              </a:rPr>
              <a:t>weather</a:t>
            </a: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prstClr val="white"/>
                </a:solidFill>
                <a:effectLst/>
                <a:uLnTx/>
                <a:uFillTx/>
                <a:latin typeface="Calibri" panose="020F0502020204030204"/>
                <a:ea typeface="+mn-ea"/>
                <a:cs typeface="+mn-cs"/>
              </a:rPr>
              <a:t>is</a:t>
            </a: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prstClr val="white"/>
                </a:solidFill>
                <a:effectLst/>
                <a:uLnTx/>
                <a:uFillTx/>
                <a:latin typeface="Calibri" panose="020F0502020204030204"/>
                <a:ea typeface="+mn-ea"/>
                <a:cs typeface="+mn-cs"/>
              </a:rPr>
              <a:t>nice</a:t>
            </a: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62944759-087F-FDA1-4076-3DD5D2C82D42}"/>
              </a:ext>
            </a:extLst>
          </p:cNvPr>
          <p:cNvSpPr txBox="1"/>
          <p:nvPr/>
        </p:nvSpPr>
        <p:spPr>
          <a:xfrm>
            <a:off x="8110723" y="4911664"/>
            <a:ext cx="2892776"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prstClr val="white"/>
                </a:solidFill>
                <a:effectLst/>
                <a:uLnTx/>
                <a:uFillTx/>
                <a:latin typeface="Calibri" panose="020F0502020204030204"/>
                <a:ea typeface="+mn-ea"/>
                <a:cs typeface="+mn-cs"/>
              </a:rPr>
              <a:t>They</a:t>
            </a: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 are in an office.</a:t>
            </a:r>
          </a:p>
        </p:txBody>
      </p:sp>
      <p:sp>
        <p:nvSpPr>
          <p:cNvPr id="21" name="Rectangle 20">
            <a:extLst>
              <a:ext uri="{FF2B5EF4-FFF2-40B4-BE49-F238E27FC236}">
                <a16:creationId xmlns:a16="http://schemas.microsoft.com/office/drawing/2014/main" id="{BBDCF975-7831-D2C8-1B81-1022E0099CC9}"/>
              </a:ext>
            </a:extLst>
          </p:cNvPr>
          <p:cNvSpPr/>
          <p:nvPr/>
        </p:nvSpPr>
        <p:spPr>
          <a:xfrm>
            <a:off x="1915067" y="469978"/>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Tree>
    <p:extLst>
      <p:ext uri="{BB962C8B-B14F-4D97-AF65-F5344CB8AC3E}">
        <p14:creationId xmlns:p14="http://schemas.microsoft.com/office/powerpoint/2010/main" val="22512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5" grpId="0" animBg="1"/>
      <p:bldP spid="16" grpId="0" animBg="1"/>
      <p:bldP spid="17"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6125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762877" y="999778"/>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using a variety of structures, it is really important not to confuse them.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Let’s look at the most common misconceptions: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there is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there are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are the same phrase in Spanish: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English is the same as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one (1)</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Spanish, it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(NOT ‘</a:t>
            </a:r>
            <a:r>
              <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chico’)</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you are allowed to use digit numbers in Q1, if you’re hesitant with the spelling.</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English,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there are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may sound similar but means different things;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there are	=	hay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they are 	= 	son OR están</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it 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is almost always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but when describing the weather, we use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hace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28635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924451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panose="020F0502020204030204"/>
                  <a:ea typeface="+mn-ea"/>
                  <a:cs typeface="+mn-cs"/>
                </a:rPr>
                <a:t>Grammar - SER (to be) vs ESTAR (to be)</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71500" y="999778"/>
            <a:ext cx="11173657"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 you remember why in Spanish we have two ways of saying ‘is’ </a:t>
            </a:r>
            <a:r>
              <a:rPr kumimoji="0" lang="fr-CA" sz="3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3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fr-CA" sz="3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3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fr-CA" sz="3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used in contexts deemed more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permanent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used in contexts deemed more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temporary</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Here are 2 acronyms to remember when to use SER or ESTAR:</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graphicFrame>
        <p:nvGraphicFramePr>
          <p:cNvPr id="5" name="Table 3">
            <a:extLst>
              <a:ext uri="{FF2B5EF4-FFF2-40B4-BE49-F238E27FC236}">
                <a16:creationId xmlns:a16="http://schemas.microsoft.com/office/drawing/2014/main" id="{068F01C3-C28F-272C-7073-8881A652D687}"/>
              </a:ext>
            </a:extLst>
          </p:cNvPr>
          <p:cNvGraphicFramePr>
            <a:graphicFrameLocks noGrp="1"/>
          </p:cNvGraphicFramePr>
          <p:nvPr/>
        </p:nvGraphicFramePr>
        <p:xfrm>
          <a:off x="772578" y="2691124"/>
          <a:ext cx="10577602" cy="3627120"/>
        </p:xfrm>
        <a:graphic>
          <a:graphicData uri="http://schemas.openxmlformats.org/drawingml/2006/table">
            <a:tbl>
              <a:tblPr firstRow="1" bandRow="1">
                <a:tableStyleId>{073A0DAA-6AF3-43AB-8588-CEC1D06C72B9}</a:tableStyleId>
              </a:tblPr>
              <a:tblGrid>
                <a:gridCol w="5288801">
                  <a:extLst>
                    <a:ext uri="{9D8B030D-6E8A-4147-A177-3AD203B41FA5}">
                      <a16:colId xmlns:a16="http://schemas.microsoft.com/office/drawing/2014/main" val="103831026"/>
                    </a:ext>
                  </a:extLst>
                </a:gridCol>
                <a:gridCol w="5288801">
                  <a:extLst>
                    <a:ext uri="{9D8B030D-6E8A-4147-A177-3AD203B41FA5}">
                      <a16:colId xmlns:a16="http://schemas.microsoft.com/office/drawing/2014/main" val="407509324"/>
                    </a:ext>
                  </a:extLst>
                </a:gridCol>
              </a:tblGrid>
              <a:tr h="370840">
                <a:tc>
                  <a:txBody>
                    <a:bodyPr/>
                    <a:lstStyle/>
                    <a:p>
                      <a:r>
                        <a:rPr lang="en-GB" sz="2800">
                          <a:latin typeface="Inter" panose="02000503000000020004"/>
                        </a:rPr>
                        <a:t>SER (to be - permanent)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GB" sz="2800">
                          <a:latin typeface="Inter" panose="02000503000000020004"/>
                        </a:rPr>
                        <a:t>ESTAR (to be - temporary)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91889264"/>
                  </a:ext>
                </a:extLst>
              </a:tr>
              <a:tr h="370840">
                <a:tc>
                  <a:txBody>
                    <a:bodyPr/>
                    <a:lstStyle/>
                    <a:p>
                      <a:r>
                        <a:rPr lang="en-GB" sz="2800" b="1">
                          <a:solidFill>
                            <a:schemeClr val="accent2"/>
                          </a:solidFill>
                          <a:latin typeface="Inter" panose="02000503000000020004"/>
                        </a:rPr>
                        <a:t>D</a:t>
                      </a:r>
                      <a:r>
                        <a:rPr lang="en-GB" sz="2800">
                          <a:latin typeface="Inter" panose="02000503000000020004"/>
                        </a:rPr>
                        <a:t>escription (Es genial)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2800" b="1">
                          <a:solidFill>
                            <a:schemeClr val="accent2"/>
                          </a:solidFill>
                          <a:latin typeface="Inter" panose="02000503000000020004"/>
                        </a:rPr>
                        <a:t>P</a:t>
                      </a:r>
                      <a:r>
                        <a:rPr lang="en-GB" sz="2800">
                          <a:latin typeface="Inter" panose="02000503000000020004"/>
                        </a:rPr>
                        <a:t>lace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6320966"/>
                  </a:ext>
                </a:extLst>
              </a:tr>
              <a:tr h="370840">
                <a:tc>
                  <a:txBody>
                    <a:bodyPr/>
                    <a:lstStyle/>
                    <a:p>
                      <a:r>
                        <a:rPr lang="en-GB" sz="2800" b="1">
                          <a:solidFill>
                            <a:schemeClr val="accent2"/>
                          </a:solidFill>
                          <a:latin typeface="Inter" panose="02000503000000020004"/>
                        </a:rPr>
                        <a:t>O</a:t>
                      </a:r>
                      <a:r>
                        <a:rPr lang="en-GB" sz="2800">
                          <a:latin typeface="Inter" panose="02000503000000020004"/>
                        </a:rPr>
                        <a:t>ccupation (Es </a:t>
                      </a:r>
                      <a:r>
                        <a:rPr lang="en-GB" sz="2800" err="1">
                          <a:latin typeface="Inter" panose="02000503000000020004"/>
                        </a:rPr>
                        <a:t>médico</a:t>
                      </a:r>
                      <a:r>
                        <a:rPr lang="en-GB" sz="280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tc>
                  <a:txBody>
                    <a:bodyPr/>
                    <a:lstStyle/>
                    <a:p>
                      <a:r>
                        <a:rPr lang="en-GB" sz="2800" b="1">
                          <a:solidFill>
                            <a:schemeClr val="accent2"/>
                          </a:solidFill>
                          <a:latin typeface="Inter" panose="02000503000000020004"/>
                        </a:rPr>
                        <a:t>L</a:t>
                      </a:r>
                      <a:r>
                        <a:rPr lang="en-GB" sz="2800">
                          <a:latin typeface="Inter" panose="02000503000000020004"/>
                        </a:rPr>
                        <a:t>ocation (El </a:t>
                      </a:r>
                      <a:r>
                        <a:rPr lang="en-GB" sz="2800" err="1">
                          <a:latin typeface="Inter" panose="02000503000000020004"/>
                        </a:rPr>
                        <a:t>ni</a:t>
                      </a:r>
                      <a:r>
                        <a:rPr lang="en-GB" sz="2800" err="1">
                          <a:latin typeface="Calibri" panose="020F0502020204030204" pitchFamily="34" charset="0"/>
                          <a:cs typeface="Calibri" panose="020F0502020204030204" pitchFamily="34" charset="0"/>
                        </a:rPr>
                        <a:t>ño</a:t>
                      </a:r>
                      <a:r>
                        <a:rPr lang="en-GB" sz="2800">
                          <a:latin typeface="Calibri" panose="020F0502020204030204" pitchFamily="34" charset="0"/>
                          <a:cs typeface="Calibri" panose="020F0502020204030204" pitchFamily="34" charset="0"/>
                        </a:rPr>
                        <a:t> </a:t>
                      </a:r>
                      <a:r>
                        <a:rPr lang="en-GB" sz="2800" err="1">
                          <a:latin typeface="Calibri" panose="020F0502020204030204" pitchFamily="34" charset="0"/>
                          <a:cs typeface="Calibri" panose="020F0502020204030204" pitchFamily="34" charset="0"/>
                        </a:rPr>
                        <a:t>e</a:t>
                      </a:r>
                      <a:r>
                        <a:rPr lang="en-GB" sz="2800" err="1">
                          <a:latin typeface="Inter" panose="02000503000000020004"/>
                        </a:rPr>
                        <a:t>stá</a:t>
                      </a:r>
                      <a:r>
                        <a:rPr lang="en-GB" sz="2800">
                          <a:latin typeface="Inter" panose="02000503000000020004"/>
                        </a:rPr>
                        <a:t> </a:t>
                      </a:r>
                      <a:r>
                        <a:rPr lang="en-GB" sz="2800" err="1">
                          <a:latin typeface="Inter" panose="02000503000000020004"/>
                        </a:rPr>
                        <a:t>en</a:t>
                      </a:r>
                      <a:r>
                        <a:rPr lang="en-GB" sz="2800">
                          <a:latin typeface="Inter" panose="02000503000000020004"/>
                        </a:rPr>
                        <a:t> </a:t>
                      </a:r>
                      <a:r>
                        <a:rPr lang="en-GB" sz="2800" err="1">
                          <a:latin typeface="Inter" panose="02000503000000020004"/>
                        </a:rPr>
                        <a:t>clase</a:t>
                      </a:r>
                      <a:r>
                        <a:rPr lang="en-GB" sz="280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extLst>
                  <a:ext uri="{0D108BD9-81ED-4DB2-BD59-A6C34878D82A}">
                    <a16:rowId xmlns:a16="http://schemas.microsoft.com/office/drawing/2014/main" val="327488639"/>
                  </a:ext>
                </a:extLst>
              </a:tr>
              <a:tr h="370840">
                <a:tc>
                  <a:txBody>
                    <a:bodyPr/>
                    <a:lstStyle/>
                    <a:p>
                      <a:r>
                        <a:rPr lang="en-GB" sz="2800" b="1">
                          <a:solidFill>
                            <a:schemeClr val="accent2"/>
                          </a:solidFill>
                          <a:latin typeface="Inter" panose="02000503000000020004"/>
                        </a:rPr>
                        <a:t>C</a:t>
                      </a:r>
                      <a:r>
                        <a:rPr lang="en-GB" sz="2800">
                          <a:latin typeface="Inter" panose="02000503000000020004"/>
                        </a:rPr>
                        <a:t>haracteristic (Son altos)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2800" b="1">
                          <a:solidFill>
                            <a:schemeClr val="accent2"/>
                          </a:solidFill>
                          <a:latin typeface="Inter" panose="02000503000000020004"/>
                        </a:rPr>
                        <a:t>A</a:t>
                      </a:r>
                      <a:r>
                        <a:rPr lang="en-GB" sz="2800">
                          <a:latin typeface="Inter" panose="02000503000000020004"/>
                        </a:rPr>
                        <a:t>ction (</a:t>
                      </a:r>
                      <a:r>
                        <a:rPr lang="en-GB" sz="2800" err="1">
                          <a:latin typeface="Inter" panose="02000503000000020004"/>
                        </a:rPr>
                        <a:t>Está</a:t>
                      </a:r>
                      <a:r>
                        <a:rPr lang="en-GB" sz="2800">
                          <a:latin typeface="Inter" panose="02000503000000020004"/>
                        </a:rPr>
                        <a:t> </a:t>
                      </a:r>
                      <a:r>
                        <a:rPr lang="en-GB" sz="2800" err="1">
                          <a:latin typeface="Inter" panose="02000503000000020004"/>
                        </a:rPr>
                        <a:t>trabajando</a:t>
                      </a:r>
                      <a:r>
                        <a:rPr lang="en-GB" sz="280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9957314"/>
                  </a:ext>
                </a:extLst>
              </a:tr>
              <a:tr h="370840">
                <a:tc>
                  <a:txBody>
                    <a:bodyPr/>
                    <a:lstStyle/>
                    <a:p>
                      <a:r>
                        <a:rPr lang="en-GB" sz="2800" b="1">
                          <a:solidFill>
                            <a:schemeClr val="accent2"/>
                          </a:solidFill>
                          <a:latin typeface="Inter" panose="02000503000000020004"/>
                        </a:rPr>
                        <a:t>T</a:t>
                      </a:r>
                      <a:r>
                        <a:rPr lang="en-GB" sz="2800">
                          <a:latin typeface="Inter" panose="02000503000000020004"/>
                        </a:rPr>
                        <a:t>ime (Son las </a:t>
                      </a:r>
                      <a:r>
                        <a:rPr lang="en-GB" sz="2800" err="1">
                          <a:latin typeface="Inter" panose="02000503000000020004"/>
                        </a:rPr>
                        <a:t>siete</a:t>
                      </a:r>
                      <a:r>
                        <a:rPr lang="en-GB" sz="280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tc>
                  <a:txBody>
                    <a:bodyPr/>
                    <a:lstStyle/>
                    <a:p>
                      <a:r>
                        <a:rPr lang="en-GB" sz="2800" b="1">
                          <a:solidFill>
                            <a:schemeClr val="accent2"/>
                          </a:solidFill>
                          <a:latin typeface="Inter" panose="02000503000000020004"/>
                        </a:rPr>
                        <a:t>C</a:t>
                      </a:r>
                      <a:r>
                        <a:rPr lang="en-GB" sz="2800">
                          <a:latin typeface="Inter" panose="02000503000000020004"/>
                        </a:rPr>
                        <a:t>ondition (</a:t>
                      </a:r>
                      <a:r>
                        <a:rPr lang="en-GB" sz="2800" err="1">
                          <a:latin typeface="Inter" panose="02000503000000020004"/>
                        </a:rPr>
                        <a:t>Está</a:t>
                      </a:r>
                      <a:r>
                        <a:rPr lang="en-GB" sz="2800">
                          <a:latin typeface="Inter" panose="02000503000000020004"/>
                        </a:rPr>
                        <a:t> roto)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extLst>
                  <a:ext uri="{0D108BD9-81ED-4DB2-BD59-A6C34878D82A}">
                    <a16:rowId xmlns:a16="http://schemas.microsoft.com/office/drawing/2014/main" val="3407967049"/>
                  </a:ext>
                </a:extLst>
              </a:tr>
              <a:tr h="370840">
                <a:tc>
                  <a:txBody>
                    <a:bodyPr/>
                    <a:lstStyle/>
                    <a:p>
                      <a:r>
                        <a:rPr lang="en-GB" sz="2800" b="1">
                          <a:solidFill>
                            <a:schemeClr val="accent2"/>
                          </a:solidFill>
                          <a:latin typeface="Inter" panose="02000503000000020004"/>
                        </a:rPr>
                        <a:t>O</a:t>
                      </a:r>
                      <a:r>
                        <a:rPr lang="en-GB" sz="2800">
                          <a:latin typeface="Inter" panose="02000503000000020004"/>
                        </a:rPr>
                        <a:t>rigin (Soy </a:t>
                      </a:r>
                      <a:r>
                        <a:rPr lang="en-GB" sz="2800" err="1">
                          <a:latin typeface="Inter" panose="02000503000000020004"/>
                        </a:rPr>
                        <a:t>inglesa</a:t>
                      </a:r>
                      <a:r>
                        <a:rPr lang="en-GB" sz="280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2800" b="1">
                          <a:solidFill>
                            <a:schemeClr val="accent2"/>
                          </a:solidFill>
                          <a:latin typeface="Inter" panose="02000503000000020004"/>
                        </a:rPr>
                        <a:t>E</a:t>
                      </a:r>
                      <a:r>
                        <a:rPr lang="en-GB" sz="2800">
                          <a:latin typeface="Inter" panose="02000503000000020004"/>
                        </a:rPr>
                        <a:t>motion (</a:t>
                      </a:r>
                      <a:r>
                        <a:rPr lang="en-GB" sz="2800" err="1">
                          <a:latin typeface="Inter" panose="02000503000000020004"/>
                        </a:rPr>
                        <a:t>Están</a:t>
                      </a:r>
                      <a:r>
                        <a:rPr lang="en-GB" sz="2800">
                          <a:latin typeface="Inter" panose="02000503000000020004"/>
                        </a:rPr>
                        <a:t> tristes)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77182205"/>
                  </a:ext>
                </a:extLst>
              </a:tr>
              <a:tr h="370840">
                <a:tc>
                  <a:txBody>
                    <a:bodyPr/>
                    <a:lstStyle/>
                    <a:p>
                      <a:r>
                        <a:rPr lang="en-GB" sz="2800" b="1">
                          <a:solidFill>
                            <a:schemeClr val="accent2"/>
                          </a:solidFill>
                          <a:latin typeface="Inter" panose="02000503000000020004"/>
                        </a:rPr>
                        <a:t>R</a:t>
                      </a:r>
                      <a:r>
                        <a:rPr lang="en-GB" sz="2800">
                          <a:latin typeface="Inter" panose="02000503000000020004"/>
                        </a:rPr>
                        <a:t>elation (Es mi </a:t>
                      </a:r>
                      <a:r>
                        <a:rPr lang="en-GB" sz="2800" err="1">
                          <a:latin typeface="Inter" panose="02000503000000020004"/>
                        </a:rPr>
                        <a:t>madre</a:t>
                      </a:r>
                      <a:r>
                        <a:rPr lang="en-GB" sz="2800">
                          <a:latin typeface="Inter" panose="02000503000000020004"/>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EF8"/>
                    </a:solidFill>
                  </a:tcPr>
                </a:tc>
                <a:tc>
                  <a:txBody>
                    <a:bodyPr/>
                    <a:lstStyle/>
                    <a:p>
                      <a:endParaRPr lang="en-GB" sz="2800">
                        <a:latin typeface="Inter" panose="0200050300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027963"/>
                  </a:ext>
                </a:extLst>
              </a:tr>
            </a:tbl>
          </a:graphicData>
        </a:graphic>
      </p:graphicFrame>
    </p:spTree>
    <p:extLst>
      <p:ext uri="{BB962C8B-B14F-4D97-AF65-F5344CB8AC3E}">
        <p14:creationId xmlns:p14="http://schemas.microsoft.com/office/powerpoint/2010/main" val="220389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924451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panose="020F0502020204030204"/>
                  <a:ea typeface="+mn-ea"/>
                  <a:cs typeface="+mn-cs"/>
                </a:rPr>
                <a:t>Grammar - SER (to be) vs ESTAR (to be)</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0916" y="1185660"/>
            <a:ext cx="11173657"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context of the photo description, only these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Circle the correct verb ‘to be’, according to the context: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una casa.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Es / Está</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moderna.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una casa.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Es / Está</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en el centro de la ciudad.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4 personas.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altos.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4 personas.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mi padre y mi madre.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muy simpáticos.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 5 personas.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trabajando.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pic>
        <p:nvPicPr>
          <p:cNvPr id="7" name="Picture 6">
            <a:extLst>
              <a:ext uri="{FF2B5EF4-FFF2-40B4-BE49-F238E27FC236}">
                <a16:creationId xmlns:a16="http://schemas.microsoft.com/office/drawing/2014/main" id="{D8EA1C48-2AA1-B3CF-86AB-02A71B7D4ACA}"/>
              </a:ext>
            </a:extLst>
          </p:cNvPr>
          <p:cNvPicPr>
            <a:picLocks noChangeAspect="1"/>
          </p:cNvPicPr>
          <p:nvPr/>
        </p:nvPicPr>
        <p:blipFill>
          <a:blip r:embed="rId7"/>
          <a:stretch>
            <a:fillRect/>
          </a:stretch>
        </p:blipFill>
        <p:spPr>
          <a:xfrm>
            <a:off x="3171480" y="1630664"/>
            <a:ext cx="6162091" cy="1949184"/>
          </a:xfrm>
          <a:prstGeom prst="rect">
            <a:avLst/>
          </a:prstGeom>
        </p:spPr>
      </p:pic>
    </p:spTree>
    <p:extLst>
      <p:ext uri="{BB962C8B-B14F-4D97-AF65-F5344CB8AC3E}">
        <p14:creationId xmlns:p14="http://schemas.microsoft.com/office/powerpoint/2010/main" val="547862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0916" y="1185660"/>
            <a:ext cx="11173657"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context of the photo description, only these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Circle the correct verb ‘to be’, according to the context: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una casa.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Es / Está</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moderna.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una casa.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Es / Está</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en el centro de la ciudad.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4 personas.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altos.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4 personas.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mi padre y mi madre.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muy simpáticos.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 5 personas.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Son / Están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trabajando.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69D38326-F7D8-8B7B-4D44-4935C41711DC}"/>
              </a:ext>
            </a:extLst>
          </p:cNvPr>
          <p:cNvSpPr/>
          <p:nvPr/>
        </p:nvSpPr>
        <p:spPr>
          <a:xfrm>
            <a:off x="1915067" y="469978"/>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9" name="Rectangle: Rounded Corners 8">
            <a:extLst>
              <a:ext uri="{FF2B5EF4-FFF2-40B4-BE49-F238E27FC236}">
                <a16:creationId xmlns:a16="http://schemas.microsoft.com/office/drawing/2014/main" id="{59EF4B5D-5F83-7A7A-9D6D-B38C9A0E654B}"/>
              </a:ext>
            </a:extLst>
          </p:cNvPr>
          <p:cNvSpPr/>
          <p:nvPr/>
        </p:nvSpPr>
        <p:spPr>
          <a:xfrm>
            <a:off x="4296833" y="4088909"/>
            <a:ext cx="444500" cy="3898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5C669F9F-991D-23BC-9925-A08D614A5BCD}"/>
              </a:ext>
            </a:extLst>
          </p:cNvPr>
          <p:cNvSpPr/>
          <p:nvPr/>
        </p:nvSpPr>
        <p:spPr>
          <a:xfrm>
            <a:off x="4875473" y="4485581"/>
            <a:ext cx="767560" cy="36491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FAC5B60C-932E-BF77-B23A-7A0719602888}"/>
              </a:ext>
            </a:extLst>
          </p:cNvPr>
          <p:cNvSpPr/>
          <p:nvPr/>
        </p:nvSpPr>
        <p:spPr>
          <a:xfrm>
            <a:off x="4393099" y="4794385"/>
            <a:ext cx="640333" cy="42299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658544BD-1A3E-0CEE-CB36-759EC4863F75}"/>
              </a:ext>
            </a:extLst>
          </p:cNvPr>
          <p:cNvSpPr/>
          <p:nvPr/>
        </p:nvSpPr>
        <p:spPr>
          <a:xfrm>
            <a:off x="5192538" y="5186337"/>
            <a:ext cx="767560" cy="3898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45F5C90D-8BF7-592D-573B-8380ACA24D56}"/>
              </a:ext>
            </a:extLst>
          </p:cNvPr>
          <p:cNvSpPr/>
          <p:nvPr/>
        </p:nvSpPr>
        <p:spPr>
          <a:xfrm>
            <a:off x="1134734" y="5583362"/>
            <a:ext cx="575532" cy="3898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7A0CB2B5-5B5E-0923-A389-C3E6AFE2BC32}"/>
              </a:ext>
            </a:extLst>
          </p:cNvPr>
          <p:cNvSpPr/>
          <p:nvPr/>
        </p:nvSpPr>
        <p:spPr>
          <a:xfrm>
            <a:off x="5339457" y="5590895"/>
            <a:ext cx="575532" cy="3898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C0597CC-4461-1041-9A54-EB4B975B1B93}"/>
              </a:ext>
            </a:extLst>
          </p:cNvPr>
          <p:cNvPicPr>
            <a:picLocks noChangeAspect="1"/>
          </p:cNvPicPr>
          <p:nvPr/>
        </p:nvPicPr>
        <p:blipFill>
          <a:blip r:embed="rId7"/>
          <a:stretch>
            <a:fillRect/>
          </a:stretch>
        </p:blipFill>
        <p:spPr>
          <a:xfrm>
            <a:off x="3171480" y="1630664"/>
            <a:ext cx="6162091" cy="1949184"/>
          </a:xfrm>
          <a:prstGeom prst="rect">
            <a:avLst/>
          </a:prstGeom>
        </p:spPr>
      </p:pic>
      <p:sp>
        <p:nvSpPr>
          <p:cNvPr id="19" name="Rectangle: Rounded Corners 18">
            <a:extLst>
              <a:ext uri="{FF2B5EF4-FFF2-40B4-BE49-F238E27FC236}">
                <a16:creationId xmlns:a16="http://schemas.microsoft.com/office/drawing/2014/main" id="{F537D729-B663-62E2-CA34-B0C4F76A227D}"/>
              </a:ext>
            </a:extLst>
          </p:cNvPr>
          <p:cNvSpPr/>
          <p:nvPr/>
        </p:nvSpPr>
        <p:spPr>
          <a:xfrm>
            <a:off x="3943551" y="5961179"/>
            <a:ext cx="797782" cy="3898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96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5" grpId="0" animBg="1"/>
      <p:bldP spid="16" grpId="0" animBg="1"/>
      <p:bldP spid="17"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6125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748081" y="1065321"/>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gaps with the correct verb phrase: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example: En la foto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una familia.</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en el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insti.		(They are in school.)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(They are sad.)</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También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1 chica</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(They is also a girl.)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buen tiempo.</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nice.)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padres.		(There are parents.)</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el parque.		(They are in the park.)</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jugando al fútbol.	(She is playing football.)</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4BFAC9FD-A61C-2624-B5B8-5F1F756FFA1F}"/>
              </a:ext>
            </a:extLst>
          </p:cNvPr>
          <p:cNvSpPr txBox="1"/>
          <p:nvPr/>
        </p:nvSpPr>
        <p:spPr>
          <a:xfrm>
            <a:off x="3939394" y="1755591"/>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hay</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0" name="TextBox 9">
            <a:extLst>
              <a:ext uri="{FF2B5EF4-FFF2-40B4-BE49-F238E27FC236}">
                <a16:creationId xmlns:a16="http://schemas.microsoft.com/office/drawing/2014/main" id="{3B824C8A-EA64-385D-6C30-EB18485A1AA8}"/>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H</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ay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4 p</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ersonas.</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H__ 3 m________.</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5. E___ t______.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H__ 2 a___________.		6. H____ b___ t_____.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H__ 5 h___________. 		7. E___ a____.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H__ 3 n______.			8. H___ f____ .</a:t>
            </a:r>
          </a:p>
        </p:txBody>
      </p:sp>
      <p:sp>
        <p:nvSpPr>
          <p:cNvPr id="7" name="TextBox 6">
            <a:extLst>
              <a:ext uri="{FF2B5EF4-FFF2-40B4-BE49-F238E27FC236}">
                <a16:creationId xmlns:a16="http://schemas.microsoft.com/office/drawing/2014/main" id="{F1BADA12-99FE-DD1F-0DAF-674B33912744}"/>
              </a:ext>
            </a:extLst>
          </p:cNvPr>
          <p:cNvSpPr txBox="1"/>
          <p:nvPr/>
        </p:nvSpPr>
        <p:spPr>
          <a:xfrm>
            <a:off x="906454" y="600200"/>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9" name="TextBox 8">
            <a:extLst>
              <a:ext uri="{FF2B5EF4-FFF2-40B4-BE49-F238E27FC236}">
                <a16:creationId xmlns:a16="http://schemas.microsoft.com/office/drawing/2014/main" id="{4C81043E-FF02-6162-BFF4-A4CD0F3E2DD4}"/>
              </a:ext>
            </a:extLst>
          </p:cNvPr>
          <p:cNvSpPr txBox="1"/>
          <p:nvPr/>
        </p:nvSpPr>
        <p:spPr>
          <a:xfrm>
            <a:off x="1046155" y="4397450"/>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Hay 3 mujeres.</a:t>
            </a:r>
          </a:p>
        </p:txBody>
      </p:sp>
      <p:sp>
        <p:nvSpPr>
          <p:cNvPr id="11" name="TextBox 10">
            <a:extLst>
              <a:ext uri="{FF2B5EF4-FFF2-40B4-BE49-F238E27FC236}">
                <a16:creationId xmlns:a16="http://schemas.microsoft.com/office/drawing/2014/main" id="{384AF8CE-6A20-B44F-8535-BEB7A04E5136}"/>
              </a:ext>
            </a:extLst>
          </p:cNvPr>
          <p:cNvSpPr txBox="1"/>
          <p:nvPr/>
        </p:nvSpPr>
        <p:spPr>
          <a:xfrm>
            <a:off x="1046155" y="4924362"/>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Hay 2 amigos.</a:t>
            </a:r>
          </a:p>
        </p:txBody>
      </p:sp>
      <p:sp>
        <p:nvSpPr>
          <p:cNvPr id="12" name="TextBox 11">
            <a:extLst>
              <a:ext uri="{FF2B5EF4-FFF2-40B4-BE49-F238E27FC236}">
                <a16:creationId xmlns:a16="http://schemas.microsoft.com/office/drawing/2014/main" id="{EA1E0152-D9B9-0786-7804-C74CC238E971}"/>
              </a:ext>
            </a:extLst>
          </p:cNvPr>
          <p:cNvSpPr txBox="1"/>
          <p:nvPr/>
        </p:nvSpPr>
        <p:spPr>
          <a:xfrm>
            <a:off x="1046155" y="5430974"/>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Hay 5 hombres.</a:t>
            </a:r>
          </a:p>
        </p:txBody>
      </p:sp>
      <p:sp>
        <p:nvSpPr>
          <p:cNvPr id="13" name="TextBox 12">
            <a:extLst>
              <a:ext uri="{FF2B5EF4-FFF2-40B4-BE49-F238E27FC236}">
                <a16:creationId xmlns:a16="http://schemas.microsoft.com/office/drawing/2014/main" id="{D7153EEF-825E-4041-3B51-D954D94B0681}"/>
              </a:ext>
            </a:extLst>
          </p:cNvPr>
          <p:cNvSpPr txBox="1"/>
          <p:nvPr/>
        </p:nvSpPr>
        <p:spPr>
          <a:xfrm>
            <a:off x="1046155" y="5955736"/>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Hay 3 niños/niñas.</a:t>
            </a:r>
          </a:p>
        </p:txBody>
      </p:sp>
      <p:sp>
        <p:nvSpPr>
          <p:cNvPr id="15" name="TextBox 14">
            <a:extLst>
              <a:ext uri="{FF2B5EF4-FFF2-40B4-BE49-F238E27FC236}">
                <a16:creationId xmlns:a16="http://schemas.microsoft.com/office/drawing/2014/main" id="{56AC999A-6B34-36C0-9142-72C396EC4260}"/>
              </a:ext>
            </a:extLst>
          </p:cNvPr>
          <p:cNvSpPr txBox="1"/>
          <p:nvPr/>
        </p:nvSpPr>
        <p:spPr>
          <a:xfrm>
            <a:off x="5554655" y="4367836"/>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Está(n) triste(s).</a:t>
            </a:r>
          </a:p>
        </p:txBody>
      </p:sp>
      <p:sp>
        <p:nvSpPr>
          <p:cNvPr id="16" name="TextBox 15">
            <a:extLst>
              <a:ext uri="{FF2B5EF4-FFF2-40B4-BE49-F238E27FC236}">
                <a16:creationId xmlns:a16="http://schemas.microsoft.com/office/drawing/2014/main" id="{177E7A63-9678-4DC5-CDE8-9467475C2CB3}"/>
              </a:ext>
            </a:extLst>
          </p:cNvPr>
          <p:cNvSpPr txBox="1"/>
          <p:nvPr/>
        </p:nvSpPr>
        <p:spPr>
          <a:xfrm>
            <a:off x="5554655" y="4894748"/>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Hace buen tiempo.</a:t>
            </a:r>
          </a:p>
        </p:txBody>
      </p:sp>
      <p:sp>
        <p:nvSpPr>
          <p:cNvPr id="17" name="TextBox 16">
            <a:extLst>
              <a:ext uri="{FF2B5EF4-FFF2-40B4-BE49-F238E27FC236}">
                <a16:creationId xmlns:a16="http://schemas.microsoft.com/office/drawing/2014/main" id="{CB327445-CFCB-BA61-F838-41AC0EBE98F3}"/>
              </a:ext>
            </a:extLst>
          </p:cNvPr>
          <p:cNvSpPr txBox="1"/>
          <p:nvPr/>
        </p:nvSpPr>
        <p:spPr>
          <a:xfrm>
            <a:off x="5554655" y="5401360"/>
            <a:ext cx="3206002"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 alto(s)/alta(s).</a:t>
            </a:r>
          </a:p>
        </p:txBody>
      </p:sp>
      <p:sp>
        <p:nvSpPr>
          <p:cNvPr id="18" name="TextBox 17">
            <a:extLst>
              <a:ext uri="{FF2B5EF4-FFF2-40B4-BE49-F238E27FC236}">
                <a16:creationId xmlns:a16="http://schemas.microsoft.com/office/drawing/2014/main" id="{B82EDBB5-2200-69E7-AEE5-74334205B7A6}"/>
              </a:ext>
            </a:extLst>
          </p:cNvPr>
          <p:cNvSpPr txBox="1"/>
          <p:nvPr/>
        </p:nvSpPr>
        <p:spPr>
          <a:xfrm>
            <a:off x="5554655" y="5926122"/>
            <a:ext cx="287814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Hace frío. </a:t>
            </a:r>
          </a:p>
        </p:txBody>
      </p:sp>
      <p:pic>
        <p:nvPicPr>
          <p:cNvPr id="24" name="Picture 23">
            <a:extLst>
              <a:ext uri="{FF2B5EF4-FFF2-40B4-BE49-F238E27FC236}">
                <a16:creationId xmlns:a16="http://schemas.microsoft.com/office/drawing/2014/main" id="{8C04063F-9A28-9C44-FD89-269CDDB292ED}"/>
              </a:ext>
            </a:extLst>
          </p:cNvPr>
          <p:cNvPicPr>
            <a:picLocks noChangeAspect="1"/>
          </p:cNvPicPr>
          <p:nvPr/>
        </p:nvPicPr>
        <p:blipFill>
          <a:blip r:embed="rId6"/>
          <a:stretch>
            <a:fillRect/>
          </a:stretch>
        </p:blipFill>
        <p:spPr>
          <a:xfrm>
            <a:off x="572532" y="1397117"/>
            <a:ext cx="11039826" cy="2249513"/>
          </a:xfrm>
          <a:prstGeom prst="rect">
            <a:avLst/>
          </a:prstGeom>
        </p:spPr>
      </p:pic>
    </p:spTree>
    <p:extLst>
      <p:ext uri="{BB962C8B-B14F-4D97-AF65-F5344CB8AC3E}">
        <p14:creationId xmlns:p14="http://schemas.microsoft.com/office/powerpoint/2010/main" val="8663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5" grpId="0" animBg="1"/>
      <p:bldP spid="16"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95B214-FCB8-2468-FC94-9F1E7480F7CC}"/>
              </a:ext>
            </a:extLst>
          </p:cNvPr>
          <p:cNvSpPr txBox="1"/>
          <p:nvPr/>
        </p:nvSpPr>
        <p:spPr>
          <a:xfrm>
            <a:off x="748081" y="1065321"/>
            <a:ext cx="10982280" cy="557505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gaps with the correct verb phrase: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example: En la foto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una familia.</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en el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insti.		(They are in school.)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(They are sad.)</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También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1 chica</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(They is also a girl.)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buen tiempo.</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nice.)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padres.		(There are parents.)</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el parque.		(They are in the park.)</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jugando al fútbol.	(She is playing football.)</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TextBox 6">
            <a:extLst>
              <a:ext uri="{FF2B5EF4-FFF2-40B4-BE49-F238E27FC236}">
                <a16:creationId xmlns:a16="http://schemas.microsoft.com/office/drawing/2014/main" id="{789F40A3-7619-7124-6111-BA4546C47152}"/>
              </a:ext>
            </a:extLst>
          </p:cNvPr>
          <p:cNvSpPr txBox="1"/>
          <p:nvPr/>
        </p:nvSpPr>
        <p:spPr>
          <a:xfrm>
            <a:off x="1551794" y="2247900"/>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E02C06D-B69F-6485-0E1B-1BFA4352CBB1}"/>
              </a:ext>
            </a:extLst>
          </p:cNvPr>
          <p:cNvSpPr txBox="1"/>
          <p:nvPr/>
        </p:nvSpPr>
        <p:spPr>
          <a:xfrm>
            <a:off x="1551794" y="2813736"/>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D25885-1F8A-5025-5CA4-B53393ACBEBA}"/>
              </a:ext>
            </a:extLst>
          </p:cNvPr>
          <p:cNvSpPr txBox="1"/>
          <p:nvPr/>
        </p:nvSpPr>
        <p:spPr>
          <a:xfrm>
            <a:off x="2918241" y="3348760"/>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hay</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2E6D09C-7D33-820D-C65F-E93A465D7D05}"/>
              </a:ext>
            </a:extLst>
          </p:cNvPr>
          <p:cNvSpPr txBox="1"/>
          <p:nvPr/>
        </p:nvSpPr>
        <p:spPr>
          <a:xfrm>
            <a:off x="1472635" y="3893715"/>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Hace</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C1A2DCD-8BC7-B1F1-5430-2F89E7A2C96D}"/>
              </a:ext>
            </a:extLst>
          </p:cNvPr>
          <p:cNvSpPr txBox="1"/>
          <p:nvPr/>
        </p:nvSpPr>
        <p:spPr>
          <a:xfrm>
            <a:off x="1551794" y="4482213"/>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Hay</a:t>
            </a:r>
          </a:p>
        </p:txBody>
      </p:sp>
      <p:sp>
        <p:nvSpPr>
          <p:cNvPr id="17" name="TextBox 16">
            <a:extLst>
              <a:ext uri="{FF2B5EF4-FFF2-40B4-BE49-F238E27FC236}">
                <a16:creationId xmlns:a16="http://schemas.microsoft.com/office/drawing/2014/main" id="{1030BE5B-8920-6161-C7CA-3262FD1F18D6}"/>
              </a:ext>
            </a:extLst>
          </p:cNvPr>
          <p:cNvSpPr txBox="1"/>
          <p:nvPr/>
        </p:nvSpPr>
        <p:spPr>
          <a:xfrm>
            <a:off x="1472635" y="5010850"/>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8FA1E10-D3FE-8155-EFAE-A5B3409732B5}"/>
              </a:ext>
            </a:extLst>
          </p:cNvPr>
          <p:cNvSpPr txBox="1"/>
          <p:nvPr/>
        </p:nvSpPr>
        <p:spPr>
          <a:xfrm>
            <a:off x="3939394" y="1755591"/>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hay</a:t>
            </a:r>
          </a:p>
        </p:txBody>
      </p:sp>
      <p:sp>
        <p:nvSpPr>
          <p:cNvPr id="11" name="Rectangle 10">
            <a:extLst>
              <a:ext uri="{FF2B5EF4-FFF2-40B4-BE49-F238E27FC236}">
                <a16:creationId xmlns:a16="http://schemas.microsoft.com/office/drawing/2014/main" id="{8B19D5B0-B0BA-2287-C0A1-1B846F5DB34D}"/>
              </a:ext>
            </a:extLst>
          </p:cNvPr>
          <p:cNvSpPr/>
          <p:nvPr/>
        </p:nvSpPr>
        <p:spPr>
          <a:xfrm>
            <a:off x="1915067" y="469978"/>
            <a:ext cx="6916515"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LAS RESPUESTAS – THE ANSWERS</a:t>
            </a:r>
          </a:p>
        </p:txBody>
      </p:sp>
      <p:sp>
        <p:nvSpPr>
          <p:cNvPr id="19" name="TextBox 18">
            <a:extLst>
              <a:ext uri="{FF2B5EF4-FFF2-40B4-BE49-F238E27FC236}">
                <a16:creationId xmlns:a16="http://schemas.microsoft.com/office/drawing/2014/main" id="{6516EF57-3F9E-F028-2377-BC48D7643218}"/>
              </a:ext>
            </a:extLst>
          </p:cNvPr>
          <p:cNvSpPr txBox="1"/>
          <p:nvPr/>
        </p:nvSpPr>
        <p:spPr>
          <a:xfrm>
            <a:off x="1472635" y="5543483"/>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9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5" grpId="0" animBg="1"/>
      <p:bldP spid="16" grpId="0" animBg="1"/>
      <p:bldP spid="17" grpId="0" animBg="1"/>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B2781006-3211-2DD1-FE00-F9C5C66E33AF}"/>
              </a:ext>
            </a:extLst>
          </p:cNvPr>
          <p:cNvSpPr txBox="1"/>
          <p:nvPr/>
        </p:nvSpPr>
        <p:spPr>
          <a:xfrm>
            <a:off x="709751" y="591271"/>
            <a:ext cx="91604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Reminder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This is the mark scheme for question 1:</a:t>
            </a:r>
            <a:endPar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783B7BF-4102-3EB5-432F-6998451E3EC2}"/>
              </a:ext>
            </a:extLst>
          </p:cNvPr>
          <p:cNvPicPr>
            <a:picLocks noChangeAspect="1"/>
          </p:cNvPicPr>
          <p:nvPr/>
        </p:nvPicPr>
        <p:blipFill>
          <a:blip r:embed="rId6"/>
          <a:stretch>
            <a:fillRect/>
          </a:stretch>
        </p:blipFill>
        <p:spPr>
          <a:xfrm>
            <a:off x="1432400" y="1120312"/>
            <a:ext cx="8993050" cy="2881007"/>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19A04DEE-7E01-49B3-090D-BF1AF5305123}"/>
              </a:ext>
            </a:extLst>
          </p:cNvPr>
          <p:cNvSpPr txBox="1"/>
          <p:nvPr/>
        </p:nvSpPr>
        <p:spPr>
          <a:xfrm>
            <a:off x="709750" y="4343414"/>
            <a:ext cx="1096844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For 2 marks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response must be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 sentence, using an appropriate conjugated verb.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same verb/grammatical structure may be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repeated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more than one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example: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hay</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plus different nouns.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most important is to ensure you communicate </a:t>
            </a: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clearly</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0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2FC57CA9-A8BA-EAB2-31CD-E60ED4BF5F2F}"/>
              </a:ext>
            </a:extLst>
          </p:cNvPr>
          <p:cNvSpPr txBox="1"/>
          <p:nvPr/>
        </p:nvSpPr>
        <p:spPr>
          <a:xfrm>
            <a:off x="437502" y="406306"/>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4 sentences to describe the photo. Do so within the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Calibri"/>
              </a:rPr>
              <a:t>You can only use “hay” 3 times!</a:t>
            </a:r>
          </a:p>
        </p:txBody>
      </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8" name="Picture 17">
            <a:extLst>
              <a:ext uri="{FF2B5EF4-FFF2-40B4-BE49-F238E27FC236}">
                <a16:creationId xmlns:a16="http://schemas.microsoft.com/office/drawing/2014/main" id="{54681F37-8354-43DE-8599-2ECEB3A52D21}"/>
              </a:ext>
            </a:extLst>
          </p:cNvPr>
          <p:cNvPicPr>
            <a:picLocks noChangeAspect="1"/>
          </p:cNvPicPr>
          <p:nvPr/>
        </p:nvPicPr>
        <p:blipFill>
          <a:blip r:embed="rId9">
            <a:grayscl/>
          </a:blip>
          <a:stretch>
            <a:fillRect/>
          </a:stretch>
        </p:blipFill>
        <p:spPr>
          <a:xfrm>
            <a:off x="842651" y="1710497"/>
            <a:ext cx="4033542" cy="2672767"/>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0"/>
          <a:srcRect t="54395"/>
          <a:stretch/>
        </p:blipFill>
        <p:spPr>
          <a:xfrm>
            <a:off x="5257205" y="1365882"/>
            <a:ext cx="5910210" cy="3548548"/>
          </a:xfrm>
          <a:prstGeom prst="rect">
            <a:avLst/>
          </a:prstGeom>
        </p:spPr>
      </p:pic>
    </p:spTree>
    <p:extLst>
      <p:ext uri="{BB962C8B-B14F-4D97-AF65-F5344CB8AC3E}">
        <p14:creationId xmlns:p14="http://schemas.microsoft.com/office/powerpoint/2010/main" val="270084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00"/>
                                        <p:tgtEl>
                                          <p:spTgt spid="13"/>
                                        </p:tgtEl>
                                      </p:cBhvr>
                                    </p:animEffect>
                                  </p:childTnLst>
                                </p:cTn>
                              </p:par>
                              <p:par>
                                <p:cTn id="8" presetID="1" presetClass="mediacall" presetSubtype="0" fill="hold" nodeType="withEffect">
                                  <p:stCondLst>
                                    <p:cond delay="0"/>
                                  </p:stCondLst>
                                  <p:childTnLst>
                                    <p:cmd type="call" cmd="playFrom(0.0)">
                                      <p:cBhvr>
                                        <p:cTn id="9"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8" name="Picture 17">
            <a:extLst>
              <a:ext uri="{FF2B5EF4-FFF2-40B4-BE49-F238E27FC236}">
                <a16:creationId xmlns:a16="http://schemas.microsoft.com/office/drawing/2014/main" id="{54681F37-8354-43DE-8599-2ECEB3A52D21}"/>
              </a:ext>
            </a:extLst>
          </p:cNvPr>
          <p:cNvPicPr>
            <a:picLocks noChangeAspect="1"/>
          </p:cNvPicPr>
          <p:nvPr/>
        </p:nvPicPr>
        <p:blipFill>
          <a:blip r:embed="rId6">
            <a:grayscl/>
          </a:blip>
          <a:stretch>
            <a:fillRect/>
          </a:stretch>
        </p:blipFill>
        <p:spPr>
          <a:xfrm>
            <a:off x="842651" y="1710497"/>
            <a:ext cx="4033542" cy="2672767"/>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7"/>
          <a:srcRect t="54395"/>
          <a:stretch/>
        </p:blipFill>
        <p:spPr>
          <a:xfrm>
            <a:off x="5257205" y="1365882"/>
            <a:ext cx="5910210" cy="3548548"/>
          </a:xfrm>
          <a:prstGeom prst="rect">
            <a:avLst/>
          </a:prstGeom>
        </p:spPr>
      </p:pic>
      <p:sp>
        <p:nvSpPr>
          <p:cNvPr id="9" name="TextBox 8">
            <a:extLst>
              <a:ext uri="{FF2B5EF4-FFF2-40B4-BE49-F238E27FC236}">
                <a16:creationId xmlns:a16="http://schemas.microsoft.com/office/drawing/2014/main" id="{006A0D8C-858F-58CC-43E3-02F1FEF4AAA8}"/>
              </a:ext>
            </a:extLst>
          </p:cNvPr>
          <p:cNvSpPr txBox="1"/>
          <p:nvPr/>
        </p:nvSpPr>
        <p:spPr>
          <a:xfrm>
            <a:off x="6387030" y="1712768"/>
            <a:ext cx="4455691" cy="46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Hay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una</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madre</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a:t>
            </a:r>
          </a:p>
        </p:txBody>
      </p:sp>
      <p:sp>
        <p:nvSpPr>
          <p:cNvPr id="10" name="TextBox 9">
            <a:extLst>
              <a:ext uri="{FF2B5EF4-FFF2-40B4-BE49-F238E27FC236}">
                <a16:creationId xmlns:a16="http://schemas.microsoft.com/office/drawing/2014/main" id="{53D1BF23-5DFE-81DA-4F78-250E4BCD1FAF}"/>
              </a:ext>
            </a:extLst>
          </p:cNvPr>
          <p:cNvSpPr txBox="1"/>
          <p:nvPr/>
        </p:nvSpPr>
        <p:spPr>
          <a:xfrm>
            <a:off x="6387030" y="2537577"/>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Hay un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padre</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p>
        </p:txBody>
      </p:sp>
      <p:sp>
        <p:nvSpPr>
          <p:cNvPr id="12" name="TextBox 11">
            <a:extLst>
              <a:ext uri="{FF2B5EF4-FFF2-40B4-BE49-F238E27FC236}">
                <a16:creationId xmlns:a16="http://schemas.microsoft.com/office/drawing/2014/main" id="{34DA5E93-8148-04FF-5242-509EDD7E449E}"/>
              </a:ext>
            </a:extLst>
          </p:cNvPr>
          <p:cNvSpPr txBox="1"/>
          <p:nvPr/>
        </p:nvSpPr>
        <p:spPr>
          <a:xfrm>
            <a:off x="6387030" y="3293960"/>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Hay 2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ni</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Calibri" panose="020F0502020204030204" pitchFamily="34" charset="0"/>
              </a:rPr>
              <a:t>ños</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a:t>
            </a:r>
          </a:p>
        </p:txBody>
      </p:sp>
      <p:sp>
        <p:nvSpPr>
          <p:cNvPr id="17" name="TextBox 16">
            <a:extLst>
              <a:ext uri="{FF2B5EF4-FFF2-40B4-BE49-F238E27FC236}">
                <a16:creationId xmlns:a16="http://schemas.microsoft.com/office/drawing/2014/main" id="{5FA9F9A2-DA25-6A40-4BD5-C0D514F52E7C}"/>
              </a:ext>
            </a:extLst>
          </p:cNvPr>
          <p:cNvSpPr txBox="1"/>
          <p:nvPr/>
        </p:nvSpPr>
        <p:spPr>
          <a:xfrm>
            <a:off x="6387029" y="4152431"/>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Están</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contentos</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a:t>
            </a:r>
          </a:p>
        </p:txBody>
      </p:sp>
      <p:sp>
        <p:nvSpPr>
          <p:cNvPr id="4" name="Rectangle 3">
            <a:extLst>
              <a:ext uri="{FF2B5EF4-FFF2-40B4-BE49-F238E27FC236}">
                <a16:creationId xmlns:a16="http://schemas.microsoft.com/office/drawing/2014/main" id="{5D402E74-913A-BA44-5549-5ECE1F739A19}"/>
              </a:ext>
            </a:extLst>
          </p:cNvPr>
          <p:cNvSpPr/>
          <p:nvPr/>
        </p:nvSpPr>
        <p:spPr>
          <a:xfrm>
            <a:off x="1915067" y="469978"/>
            <a:ext cx="7947390"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RESPUESTAS POSIBLES – POSSIBLE ANSWERS</a:t>
            </a:r>
          </a:p>
        </p:txBody>
      </p:sp>
    </p:spTree>
    <p:extLst>
      <p:ext uri="{BB962C8B-B14F-4D97-AF65-F5344CB8AC3E}">
        <p14:creationId xmlns:p14="http://schemas.microsoft.com/office/powerpoint/2010/main" val="2938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9" name="Picture 18">
            <a:extLst>
              <a:ext uri="{FF2B5EF4-FFF2-40B4-BE49-F238E27FC236}">
                <a16:creationId xmlns:a16="http://schemas.microsoft.com/office/drawing/2014/main" id="{4D18BF8B-67A2-4F8F-985D-8257931444D9}"/>
              </a:ext>
            </a:extLst>
          </p:cNvPr>
          <p:cNvPicPr>
            <a:picLocks noChangeAspect="1"/>
          </p:cNvPicPr>
          <p:nvPr/>
        </p:nvPicPr>
        <p:blipFill rotWithShape="1">
          <a:blip r:embed="rId9"/>
          <a:srcRect l="16246" t="20987" r="5954" b="13480"/>
          <a:stretch/>
        </p:blipFill>
        <p:spPr>
          <a:xfrm>
            <a:off x="552617" y="1881187"/>
            <a:ext cx="4375049" cy="2342546"/>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0"/>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E115753B-DA00-767C-5953-E7770DE7565A}"/>
              </a:ext>
            </a:extLst>
          </p:cNvPr>
          <p:cNvSpPr txBox="1"/>
          <p:nvPr/>
        </p:nvSpPr>
        <p:spPr>
          <a:xfrm>
            <a:off x="437502" y="406306"/>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4 sentences to describe the photo. Do so within the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Calibri"/>
              </a:rPr>
              <a:t>You can only use “hay” twice!</a:t>
            </a:r>
          </a:p>
        </p:txBody>
      </p:sp>
    </p:spTree>
    <p:extLst>
      <p:ext uri="{BB962C8B-B14F-4D97-AF65-F5344CB8AC3E}">
        <p14:creationId xmlns:p14="http://schemas.microsoft.com/office/powerpoint/2010/main" val="166627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00"/>
                                        <p:tgtEl>
                                          <p:spTgt spid="13"/>
                                        </p:tgtEl>
                                      </p:cBhvr>
                                    </p:animEffect>
                                  </p:childTnLst>
                                </p:cTn>
                              </p:par>
                              <p:par>
                                <p:cTn id="8" presetID="1" presetClass="mediacall" presetSubtype="0" fill="hold" nodeType="withEffect">
                                  <p:stCondLst>
                                    <p:cond delay="0"/>
                                  </p:stCondLst>
                                  <p:childTnLst>
                                    <p:cmd type="call" cmd="playFrom(0.0)">
                                      <p:cBhvr>
                                        <p:cTn id="9"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9" name="Picture 18">
            <a:extLst>
              <a:ext uri="{FF2B5EF4-FFF2-40B4-BE49-F238E27FC236}">
                <a16:creationId xmlns:a16="http://schemas.microsoft.com/office/drawing/2014/main" id="{4D18BF8B-67A2-4F8F-985D-8257931444D9}"/>
              </a:ext>
            </a:extLst>
          </p:cNvPr>
          <p:cNvPicPr>
            <a:picLocks noChangeAspect="1"/>
          </p:cNvPicPr>
          <p:nvPr/>
        </p:nvPicPr>
        <p:blipFill rotWithShape="1">
          <a:blip r:embed="rId6"/>
          <a:srcRect l="16246" t="20987" r="5954" b="13480"/>
          <a:stretch/>
        </p:blipFill>
        <p:spPr>
          <a:xfrm>
            <a:off x="552617" y="1881187"/>
            <a:ext cx="4375049" cy="2342546"/>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7"/>
          <a:srcRect t="54395"/>
          <a:stretch/>
        </p:blipFill>
        <p:spPr>
          <a:xfrm>
            <a:off x="5257205" y="1365882"/>
            <a:ext cx="5910210" cy="3548548"/>
          </a:xfrm>
          <a:prstGeom prst="rect">
            <a:avLst/>
          </a:prstGeom>
        </p:spPr>
      </p:pic>
      <p:sp>
        <p:nvSpPr>
          <p:cNvPr id="9" name="TextBox 8">
            <a:extLst>
              <a:ext uri="{FF2B5EF4-FFF2-40B4-BE49-F238E27FC236}">
                <a16:creationId xmlns:a16="http://schemas.microsoft.com/office/drawing/2014/main" id="{F957A178-5469-6ADE-05BF-069E561234B4}"/>
              </a:ext>
            </a:extLst>
          </p:cNvPr>
          <p:cNvSpPr txBox="1"/>
          <p:nvPr/>
        </p:nvSpPr>
        <p:spPr>
          <a:xfrm>
            <a:off x="6387030" y="1712768"/>
            <a:ext cx="4455691" cy="46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Hay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una</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madre</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a:t>
            </a:r>
          </a:p>
        </p:txBody>
      </p:sp>
      <p:sp>
        <p:nvSpPr>
          <p:cNvPr id="10" name="TextBox 9">
            <a:extLst>
              <a:ext uri="{FF2B5EF4-FFF2-40B4-BE49-F238E27FC236}">
                <a16:creationId xmlns:a16="http://schemas.microsoft.com/office/drawing/2014/main" id="{39DDD521-6FD4-B54B-10A2-3A5B74A31E33}"/>
              </a:ext>
            </a:extLst>
          </p:cNvPr>
          <p:cNvSpPr txBox="1"/>
          <p:nvPr/>
        </p:nvSpPr>
        <p:spPr>
          <a:xfrm>
            <a:off x="6387030" y="2537577"/>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Hay un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padre</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p>
        </p:txBody>
      </p:sp>
      <p:sp>
        <p:nvSpPr>
          <p:cNvPr id="12" name="TextBox 11">
            <a:extLst>
              <a:ext uri="{FF2B5EF4-FFF2-40B4-BE49-F238E27FC236}">
                <a16:creationId xmlns:a16="http://schemas.microsoft.com/office/drawing/2014/main" id="{49CC0086-0991-B839-7ACD-9C12580E91E9}"/>
              </a:ext>
            </a:extLst>
          </p:cNvPr>
          <p:cNvSpPr txBox="1"/>
          <p:nvPr/>
        </p:nvSpPr>
        <p:spPr>
          <a:xfrm>
            <a:off x="6387030" y="3293960"/>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Están</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en el campo.</a:t>
            </a:r>
          </a:p>
        </p:txBody>
      </p:sp>
      <p:sp>
        <p:nvSpPr>
          <p:cNvPr id="17" name="TextBox 16">
            <a:extLst>
              <a:ext uri="{FF2B5EF4-FFF2-40B4-BE49-F238E27FC236}">
                <a16:creationId xmlns:a16="http://schemas.microsoft.com/office/drawing/2014/main" id="{5155639C-370A-F9F7-3633-DAC72B64426D}"/>
              </a:ext>
            </a:extLst>
          </p:cNvPr>
          <p:cNvSpPr txBox="1"/>
          <p:nvPr/>
        </p:nvSpPr>
        <p:spPr>
          <a:xfrm>
            <a:off x="6387029" y="4152431"/>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Hace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buen</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tiempo</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a:t>
            </a:r>
          </a:p>
        </p:txBody>
      </p:sp>
      <p:sp>
        <p:nvSpPr>
          <p:cNvPr id="4" name="Rectangle 3">
            <a:extLst>
              <a:ext uri="{FF2B5EF4-FFF2-40B4-BE49-F238E27FC236}">
                <a16:creationId xmlns:a16="http://schemas.microsoft.com/office/drawing/2014/main" id="{E308EBE3-84C5-A9BD-46AE-D09AE8F0A01E}"/>
              </a:ext>
            </a:extLst>
          </p:cNvPr>
          <p:cNvSpPr/>
          <p:nvPr/>
        </p:nvSpPr>
        <p:spPr>
          <a:xfrm>
            <a:off x="1915067" y="469978"/>
            <a:ext cx="7947390"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RESPUESTAS POSIBLES – POSSIBLE ANSWERS</a:t>
            </a:r>
          </a:p>
        </p:txBody>
      </p:sp>
    </p:spTree>
    <p:extLst>
      <p:ext uri="{BB962C8B-B14F-4D97-AF65-F5344CB8AC3E}">
        <p14:creationId xmlns:p14="http://schemas.microsoft.com/office/powerpoint/2010/main" val="14388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9"/>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A5F59811-B16B-C237-759E-388965EC6195}"/>
              </a:ext>
            </a:extLst>
          </p:cNvPr>
          <p:cNvSpPr txBox="1"/>
          <p:nvPr/>
        </p:nvSpPr>
        <p:spPr>
          <a:xfrm>
            <a:off x="437502" y="406306"/>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4 sentences to describe the photo. Do so within the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Calibri"/>
              </a:rPr>
              <a:t>You can only use “hay” once!</a:t>
            </a:r>
          </a:p>
        </p:txBody>
      </p:sp>
      <p:pic>
        <p:nvPicPr>
          <p:cNvPr id="5" name="Picture 2" descr="Sagrada Familia. Best time to visit. Where to spend the day with 2 kids. -  TravelFamilyBlog">
            <a:extLst>
              <a:ext uri="{FF2B5EF4-FFF2-40B4-BE49-F238E27FC236}">
                <a16:creationId xmlns:a16="http://schemas.microsoft.com/office/drawing/2014/main" id="{2B2D01AD-B862-72CA-E428-D0D14961D12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0919" y="1926745"/>
            <a:ext cx="4049319" cy="269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98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00"/>
                                        <p:tgtEl>
                                          <p:spTgt spid="13"/>
                                        </p:tgtEl>
                                      </p:cBhvr>
                                    </p:animEffect>
                                  </p:childTnLst>
                                </p:cTn>
                              </p:par>
                              <p:par>
                                <p:cTn id="8" presetID="1" presetClass="mediacall" presetSubtype="0" fill="hold" nodeType="withEffect">
                                  <p:stCondLst>
                                    <p:cond delay="0"/>
                                  </p:stCondLst>
                                  <p:childTnLst>
                                    <p:cmd type="call" cmd="playFrom(0.0)">
                                      <p:cBhvr>
                                        <p:cTn id="9"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6"/>
          <a:srcRect t="54395"/>
          <a:stretch/>
        </p:blipFill>
        <p:spPr>
          <a:xfrm>
            <a:off x="5257205" y="1365882"/>
            <a:ext cx="5910210" cy="3548548"/>
          </a:xfrm>
          <a:prstGeom prst="rect">
            <a:avLst/>
          </a:prstGeom>
        </p:spPr>
      </p:pic>
      <p:sp>
        <p:nvSpPr>
          <p:cNvPr id="9" name="TextBox 8">
            <a:extLst>
              <a:ext uri="{FF2B5EF4-FFF2-40B4-BE49-F238E27FC236}">
                <a16:creationId xmlns:a16="http://schemas.microsoft.com/office/drawing/2014/main" id="{45672F1C-0DEB-DD7A-2927-316E6D5650A3}"/>
              </a:ext>
            </a:extLst>
          </p:cNvPr>
          <p:cNvSpPr txBox="1"/>
          <p:nvPr/>
        </p:nvSpPr>
        <p:spPr>
          <a:xfrm>
            <a:off x="6387030" y="1712768"/>
            <a:ext cx="4455691" cy="46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Hay 1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familia</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a:t>
            </a:r>
          </a:p>
        </p:txBody>
      </p:sp>
      <p:sp>
        <p:nvSpPr>
          <p:cNvPr id="10" name="TextBox 9">
            <a:extLst>
              <a:ext uri="{FF2B5EF4-FFF2-40B4-BE49-F238E27FC236}">
                <a16:creationId xmlns:a16="http://schemas.microsoft.com/office/drawing/2014/main" id="{1ACB07D3-7602-666A-E6B8-EC33252E82ED}"/>
              </a:ext>
            </a:extLst>
          </p:cNvPr>
          <p:cNvSpPr txBox="1"/>
          <p:nvPr/>
        </p:nvSpPr>
        <p:spPr>
          <a:xfrm>
            <a:off x="6387030" y="2537577"/>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Están</a:t>
            </a:r>
            <a:r>
              <a:rPr kumimoji="0" lang="en-GB"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r>
              <a:rPr kumimoji="0" lang="en-GB"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en</a:t>
            </a:r>
            <a:r>
              <a:rPr kumimoji="0" lang="en-GB"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B</a:t>
            </a:r>
            <a:r>
              <a:rPr kumimoji="0" lang="en-GB"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arcelona</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p>
        </p:txBody>
      </p:sp>
      <p:sp>
        <p:nvSpPr>
          <p:cNvPr id="12" name="TextBox 11">
            <a:extLst>
              <a:ext uri="{FF2B5EF4-FFF2-40B4-BE49-F238E27FC236}">
                <a16:creationId xmlns:a16="http://schemas.microsoft.com/office/drawing/2014/main" id="{58598A84-F859-8503-BD66-CD70E2AFF19C}"/>
              </a:ext>
            </a:extLst>
          </p:cNvPr>
          <p:cNvSpPr txBox="1"/>
          <p:nvPr/>
        </p:nvSpPr>
        <p:spPr>
          <a:xfrm>
            <a:off x="6387030" y="3293960"/>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Están</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contentos</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a:t>
            </a:r>
          </a:p>
        </p:txBody>
      </p:sp>
      <p:sp>
        <p:nvSpPr>
          <p:cNvPr id="17" name="TextBox 16">
            <a:extLst>
              <a:ext uri="{FF2B5EF4-FFF2-40B4-BE49-F238E27FC236}">
                <a16:creationId xmlns:a16="http://schemas.microsoft.com/office/drawing/2014/main" id="{B715E635-51C7-E9FA-79E3-88C26E2F3D1B}"/>
              </a:ext>
            </a:extLst>
          </p:cNvPr>
          <p:cNvSpPr txBox="1"/>
          <p:nvPr/>
        </p:nvSpPr>
        <p:spPr>
          <a:xfrm>
            <a:off x="6387029" y="4152431"/>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Hace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buen</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 </a:t>
            </a:r>
            <a:r>
              <a:rPr kumimoji="0" lang="fr-FR" sz="2400" b="0" i="0" u="none" strike="noStrike" kern="1200" cap="none" spc="0" normalizeH="0" baseline="0" noProof="0" err="1">
                <a:ln>
                  <a:noFill/>
                </a:ln>
                <a:solidFill>
                  <a:srgbClr val="C00000"/>
                </a:solidFill>
                <a:effectLst/>
                <a:uLnTx/>
                <a:uFillTx/>
                <a:latin typeface="Comic Sans MS" panose="030F0702030302020204" pitchFamily="66" charset="0"/>
                <a:ea typeface="+mn-ea"/>
                <a:cs typeface="+mn-cs"/>
              </a:rPr>
              <a:t>tiempo</a:t>
            </a: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a:t>
            </a:r>
          </a:p>
        </p:txBody>
      </p:sp>
      <p:pic>
        <p:nvPicPr>
          <p:cNvPr id="4" name="Picture 2" descr="Sagrada Familia. Best time to visit. Where to spend the day with 2 kids. -  TravelFamilyBlog">
            <a:extLst>
              <a:ext uri="{FF2B5EF4-FFF2-40B4-BE49-F238E27FC236}">
                <a16:creationId xmlns:a16="http://schemas.microsoft.com/office/drawing/2014/main" id="{569D6649-9E93-8E4A-4885-A42B4606420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0919" y="1926745"/>
            <a:ext cx="4049319" cy="26995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4671226-5F90-9949-B589-BD9AE89EB7F3}"/>
              </a:ext>
            </a:extLst>
          </p:cNvPr>
          <p:cNvSpPr/>
          <p:nvPr/>
        </p:nvSpPr>
        <p:spPr>
          <a:xfrm>
            <a:off x="1915067" y="469978"/>
            <a:ext cx="7947390" cy="595932"/>
          </a:xfrm>
          <a:prstGeom prst="rect">
            <a:avLst/>
          </a:prstGeom>
          <a:noFill/>
          <a:ln w="76200">
            <a:no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SV" sz="3200" b="0" i="0" u="none" strike="noStrike" kern="1200" cap="none" spc="0" normalizeH="0" baseline="0" noProof="0">
                <a:ln>
                  <a:noFill/>
                </a:ln>
                <a:solidFill>
                  <a:srgbClr val="C00000"/>
                </a:solidFill>
                <a:effectLst/>
                <a:uLnTx/>
                <a:uFillTx/>
                <a:latin typeface="Calibri" panose="020F0502020204030204"/>
                <a:ea typeface="Calibri" panose="020F0502020204030204" pitchFamily="34" charset="0"/>
                <a:cs typeface="Times New Roman"/>
              </a:rPr>
              <a:t>RESPUESTAS POSIBLES – POSSIBLE ANSWERS</a:t>
            </a:r>
          </a:p>
        </p:txBody>
      </p:sp>
    </p:spTree>
    <p:extLst>
      <p:ext uri="{BB962C8B-B14F-4D97-AF65-F5344CB8AC3E}">
        <p14:creationId xmlns:p14="http://schemas.microsoft.com/office/powerpoint/2010/main" val="250816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3"/>
          <a:srcRect t="54395"/>
          <a:stretch/>
        </p:blipFill>
        <p:spPr>
          <a:xfrm>
            <a:off x="6335615" y="2461152"/>
            <a:ext cx="5624655" cy="3377098"/>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Describe this photo again, using a variety of structures if you can.</a:t>
            </a:r>
          </a:p>
        </p:txBody>
      </p:sp>
      <p:pic>
        <p:nvPicPr>
          <p:cNvPr id="10" name="Picture 9">
            <a:extLst>
              <a:ext uri="{FF2B5EF4-FFF2-40B4-BE49-F238E27FC236}">
                <a16:creationId xmlns:a16="http://schemas.microsoft.com/office/drawing/2014/main" id="{1D7EA3AB-CF49-3104-F809-B12FDF8F74F1}"/>
              </a:ext>
            </a:extLst>
          </p:cNvPr>
          <p:cNvPicPr>
            <a:picLocks noChangeAspect="1"/>
          </p:cNvPicPr>
          <p:nvPr/>
        </p:nvPicPr>
        <p:blipFill>
          <a:blip r:embed="rId15"/>
          <a:stretch>
            <a:fillRect/>
          </a:stretch>
        </p:blipFill>
        <p:spPr>
          <a:xfrm>
            <a:off x="231730" y="1756768"/>
            <a:ext cx="5848723" cy="4149336"/>
          </a:xfrm>
          <a:prstGeom prst="rect">
            <a:avLst/>
          </a:prstGeom>
        </p:spPr>
      </p:pic>
    </p:spTree>
    <p:extLst>
      <p:ext uri="{BB962C8B-B14F-4D97-AF65-F5344CB8AC3E}">
        <p14:creationId xmlns:p14="http://schemas.microsoft.com/office/powerpoint/2010/main" val="428906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0" y="2001915"/>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translate key verbs in the future tense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3" name="Graphic 2" descr="Checkmark with solid fill">
            <a:extLst>
              <a:ext uri="{FF2B5EF4-FFF2-40B4-BE49-F238E27FC236}">
                <a16:creationId xmlns:a16="http://schemas.microsoft.com/office/drawing/2014/main" id="{54013CD2-EBF9-7E2A-BEC2-6ABF48E509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44205" y="2333614"/>
            <a:ext cx="621831" cy="621831"/>
          </a:xfrm>
          <a:prstGeom prst="rect">
            <a:avLst/>
          </a:prstGeom>
        </p:spPr>
      </p:pic>
      <p:pic>
        <p:nvPicPr>
          <p:cNvPr id="7" name="Graphic 6" descr="Checkmark with solid fill">
            <a:extLst>
              <a:ext uri="{FF2B5EF4-FFF2-40B4-BE49-F238E27FC236}">
                <a16:creationId xmlns:a16="http://schemas.microsoft.com/office/drawing/2014/main" id="{9B2A8A14-A067-D125-316B-4BD06D4359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87027" y="2248369"/>
            <a:ext cx="621831" cy="621831"/>
          </a:xfrm>
          <a:prstGeom prst="rect">
            <a:avLst/>
          </a:prstGeom>
        </p:spPr>
      </p:pic>
      <p:sp>
        <p:nvSpPr>
          <p:cNvPr id="2" name="Date Placeholder 1">
            <a:extLst>
              <a:ext uri="{FF2B5EF4-FFF2-40B4-BE49-F238E27FC236}">
                <a16:creationId xmlns:a16="http://schemas.microsoft.com/office/drawing/2014/main" id="{909B1B42-F9F2-3304-C70E-EE111B1B4F1C}"/>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4 de marzo de 2024</a:t>
            </a:fld>
            <a:endParaRPr kumimoji="0" lang="en-GB" sz="2800" b="1"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B0C2F2CB-6807-AF22-6A2D-64288BF1D1B8}"/>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sng">
                <a:solidFill>
                  <a:prstClr val="black"/>
                </a:solidFill>
                <a:latin typeface="Calibri" panose="020F0502020204030204"/>
              </a:rPr>
              <a:t>Without using the sentence builder</a:t>
            </a:r>
            <a:r>
              <a:rPr lang="en-GB" sz="2400">
                <a:solidFill>
                  <a:prstClr val="black"/>
                </a:solidFill>
                <a:latin typeface="Calibri" panose="020F0502020204030204"/>
              </a:rPr>
              <a:t>, re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the words in the correct order to make a sentence:</a:t>
            </a:r>
          </a:p>
        </p:txBody>
      </p:sp>
      <p:sp>
        <p:nvSpPr>
          <p:cNvPr id="19" name="TextBox 18">
            <a:extLst>
              <a:ext uri="{FF2B5EF4-FFF2-40B4-BE49-F238E27FC236}">
                <a16:creationId xmlns:a16="http://schemas.microsoft.com/office/drawing/2014/main" id="{54EFFD54-1E32-9162-2F29-451407A47A45}"/>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example:  personas / hay / 4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200" b="1" noProof="1">
                <a:solidFill>
                  <a:prstClr val="black"/>
                </a:solidFill>
                <a:latin typeface="Calibri" panose="020F0502020204030204"/>
              </a:rPr>
              <a:t>	→ </a:t>
            </a: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Hay 4 personas</a:t>
            </a:r>
            <a:r>
              <a:rPr lang="en-GB" sz="2200" b="1" noProof="1">
                <a:solidFill>
                  <a:prstClr val="black"/>
                </a:solidFill>
                <a:latin typeface="Calibri" panose="020F0502020204030204"/>
              </a:rPr>
              <a:t>.</a:t>
            </a:r>
            <a:endParaRPr kumimoji="0" lang="en-GB" sz="2200" b="1"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5 / hay / mujeres /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hay / 2 / ni</a:t>
            </a:r>
            <a:r>
              <a:rPr kumimoji="0" lang="en-GB" sz="2200" b="0" i="0" u="none" strike="noStrike" kern="1200" cap="none" spc="0" normalizeH="0" baseline="0" noProof="1">
                <a:ln>
                  <a:noFill/>
                </a:ln>
                <a:solidFill>
                  <a:prstClr val="black"/>
                </a:solidFill>
                <a:effectLst/>
                <a:uLnTx/>
                <a:uFillTx/>
                <a:latin typeface="Calibri" panose="020F0502020204030204" pitchFamily="34" charset="0"/>
                <a:cs typeface="Calibri" panose="020F0502020204030204" pitchFamily="34" charset="0"/>
              </a:rPr>
              <a:t>ña</a:t>
            </a:r>
            <a:r>
              <a:rPr lang="fr-FR" sz="2200">
                <a:solidFill>
                  <a:prstClr val="black"/>
                </a:solidFill>
                <a:latin typeface="Calibri" panose="020F0502020204030204"/>
              </a:rPr>
              <a:t>s</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están / contentos / </a:t>
            </a:r>
            <a:r>
              <a:rPr lang="en-GB" sz="2200" noProof="1">
                <a:solidFill>
                  <a:prstClr val="black"/>
                </a:solidFill>
                <a:latin typeface="Calibri" panose="020F0502020204030204"/>
              </a:rPr>
              <a:t>muy</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bajos / son / </a:t>
            </a:r>
            <a:r>
              <a:rPr lang="en-GB" sz="2200" noProof="1">
                <a:solidFill>
                  <a:prstClr val="black"/>
                </a:solidFill>
                <a:latin typeface="Calibri" panose="020F0502020204030204"/>
              </a:rPr>
              <a:t>bastante</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200" noProof="1">
                <a:solidFill>
                  <a:prstClr val="black"/>
                </a:solidFill>
                <a:latin typeface="Calibri" panose="020F0502020204030204"/>
              </a:rPr>
              <a:t>frío / hace / mucho 	</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0880C31-9D95-D1AF-C95D-85C43F91BCC4}"/>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Tree>
    <p:extLst>
      <p:ext uri="{BB962C8B-B14F-4D97-AF65-F5344CB8AC3E}">
        <p14:creationId xmlns:p14="http://schemas.microsoft.com/office/powerpoint/2010/main" val="11474008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FF91D529-0D6A-46C4-7752-BD8841BDDF2B}"/>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This is how you will be assessed for the translation:</a:t>
            </a:r>
          </a:p>
        </p:txBody>
      </p:sp>
      <p:sp>
        <p:nvSpPr>
          <p:cNvPr id="5" name="TextBox 4">
            <a:extLst>
              <a:ext uri="{FF2B5EF4-FFF2-40B4-BE49-F238E27FC236}">
                <a16:creationId xmlns:a16="http://schemas.microsoft.com/office/drawing/2014/main" id="{97678488-413E-9FAD-18FC-C4D845ACA146}"/>
              </a:ext>
            </a:extLst>
          </p:cNvPr>
          <p:cNvSpPr txBox="1"/>
          <p:nvPr/>
        </p:nvSpPr>
        <p:spPr>
          <a:xfrm>
            <a:off x="6129149" y="845158"/>
            <a:ext cx="5243604"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Application of </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grammatical knowledge of language and structures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(5 marks)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5: V</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ery</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good knowledge of vocabulary and structures; highly accurate.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4: Good knowledge of vocabulary and structures; generally accurate.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3: Reasonable knowledge of vocabulary and structures; more accurate than inaccurate.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Limited knowledge of vocabulary and structures; generally inaccurate.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 Very limited knowledge of vocabulary and structures; highly inaccurate.</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05336661-257A-1FD7-48C6-676FE4F466B0}"/>
              </a:ext>
            </a:extLst>
          </p:cNvPr>
          <p:cNvSpPr txBox="1"/>
          <p:nvPr/>
        </p:nvSpPr>
        <p:spPr>
          <a:xfrm>
            <a:off x="819247" y="855879"/>
            <a:ext cx="4839212"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Conveying key messages (5 marks)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5: All key messages are conveyed.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4: Nearly all key messages are conveyed.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3: Most key messages are conveyed.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2: Some key messages are conveyed.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1: Few key messages are conveyed.</a:t>
            </a:r>
          </a:p>
        </p:txBody>
      </p:sp>
      <p:sp>
        <p:nvSpPr>
          <p:cNvPr id="20" name="TextBox 19">
            <a:extLst>
              <a:ext uri="{FF2B5EF4-FFF2-40B4-BE49-F238E27FC236}">
                <a16:creationId xmlns:a16="http://schemas.microsoft.com/office/drawing/2014/main" id="{82CAAB42-7C11-AAF6-0C0A-08406D28540A}"/>
              </a:ext>
            </a:extLst>
          </p:cNvPr>
          <p:cNvSpPr txBox="1"/>
          <p:nvPr/>
        </p:nvSpPr>
        <p:spPr>
          <a:xfrm>
            <a:off x="646956" y="606154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this</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a:t>
            </a:r>
          </a:p>
        </p:txBody>
      </p:sp>
    </p:spTree>
    <p:extLst>
      <p:ext uri="{BB962C8B-B14F-4D97-AF65-F5344CB8AC3E}">
        <p14:creationId xmlns:p14="http://schemas.microsoft.com/office/powerpoint/2010/main" val="412644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12864"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To describe actions in the future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we use the near future tense. There are 3 steps: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What are they?</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Conjugate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‘ir’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go) in the present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voy</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(tú)</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vas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(él)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Add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Keep the verb in the infinitive			example: com</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er</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That’s it!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voy</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spot the error and correct: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voy jugar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voy </a:t>
            </a:r>
            <a:r>
              <a:rPr kumimoji="0" lang="en-GB" sz="2400" b="1" i="0" u="sng"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a</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jugar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 ir a escuchar	_______________	4. (ella) voy a visitar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(él) va a trabaja	_______________	5. (él) vas a ver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(ellas) va a visitar 	_______________	6. (ella) va nadar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 voy a nado 	_______________	8. (ellos) escuchar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37418630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228EB1-14AC-44D8-26D5-AFBBE1BFF979}"/>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A96EBCD1-ADC7-E2DE-F31D-DE8C7542859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Graphic 6" descr="Bullseye with solid fill">
              <a:extLst>
                <a:ext uri="{FF2B5EF4-FFF2-40B4-BE49-F238E27FC236}">
                  <a16:creationId xmlns:a16="http://schemas.microsoft.com/office/drawing/2014/main" id="{A8A3CC60-6685-E574-5EF0-6FFAAC973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8" name="Rectangle 7">
              <a:extLst>
                <a:ext uri="{FF2B5EF4-FFF2-40B4-BE49-F238E27FC236}">
                  <a16:creationId xmlns:a16="http://schemas.microsoft.com/office/drawing/2014/main" id="{CC1A1AFE-79D4-2250-1B56-BA7AB3D9006A}"/>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B38AA7D-6F49-21EF-32D9-B204E5A79F69}"/>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2" name="TextBox 21">
            <a:extLst>
              <a:ext uri="{FF2B5EF4-FFF2-40B4-BE49-F238E27FC236}">
                <a16:creationId xmlns:a16="http://schemas.microsoft.com/office/drawing/2014/main" id="{7AA9B75E-513F-D769-37DF-4999DCC0AE16}"/>
              </a:ext>
            </a:extLst>
          </p:cNvPr>
          <p:cNvSpPr txBox="1"/>
          <p:nvPr/>
        </p:nvSpPr>
        <p:spPr>
          <a:xfrm>
            <a:off x="625531" y="662857"/>
            <a:ext cx="440367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This is what the translation question 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Where is the sentence in the future tense?</a:t>
            </a:r>
            <a:endPar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fourth sentence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need to translate is sometimes in the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future tense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Ensure you read all the sentences first and identify where the sentence in the future tense is.</a:t>
            </a:r>
          </a:p>
        </p:txBody>
      </p:sp>
      <p:pic>
        <p:nvPicPr>
          <p:cNvPr id="24" name="Picture 23">
            <a:extLst>
              <a:ext uri="{FF2B5EF4-FFF2-40B4-BE49-F238E27FC236}">
                <a16:creationId xmlns:a16="http://schemas.microsoft.com/office/drawing/2014/main" id="{79048691-74EC-D098-65AF-0E30DD4F9BF7}"/>
              </a:ext>
            </a:extLst>
          </p:cNvPr>
          <p:cNvPicPr>
            <a:picLocks noChangeAspect="1"/>
          </p:cNvPicPr>
          <p:nvPr/>
        </p:nvPicPr>
        <p:blipFill>
          <a:blip r:embed="rId6"/>
          <a:stretch>
            <a:fillRect/>
          </a:stretch>
        </p:blipFill>
        <p:spPr>
          <a:xfrm>
            <a:off x="5134726" y="634121"/>
            <a:ext cx="5923517" cy="5518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36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3" name="Rectangle: Rounded Corners 2">
            <a:extLst>
              <a:ext uri="{FF2B5EF4-FFF2-40B4-BE49-F238E27FC236}">
                <a16:creationId xmlns:a16="http://schemas.microsoft.com/office/drawing/2014/main" id="{2AF39D54-05B4-4C00-C10B-6D5456D0E32C}"/>
              </a:ext>
            </a:extLst>
          </p:cNvPr>
          <p:cNvSpPr/>
          <p:nvPr/>
        </p:nvSpPr>
        <p:spPr>
          <a:xfrm>
            <a:off x="190115" y="989862"/>
            <a:ext cx="4740676" cy="294587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8B72F4C-711F-10BD-3230-C05E92E75448}"/>
              </a:ext>
            </a:extLst>
          </p:cNvPr>
          <p:cNvSpPr txBox="1"/>
          <p:nvPr/>
        </p:nvSpPr>
        <p:spPr>
          <a:xfrm>
            <a:off x="190115" y="1045815"/>
            <a:ext cx="4596245" cy="284828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Future </a:t>
            </a:r>
            <a:r>
              <a:rPr kumimoji="0" lang="fr-CM" sz="14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tense</a:t>
            </a:r>
            <a:r>
              <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time phrases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mañana</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tomorrow</a:t>
            </a:r>
            <a:endPar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lunes/martes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Monday</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/Tuesday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miércoles</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Wednesday</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jueves</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viernes</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Thursday/Friday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sábado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domingo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Saturday/Sunday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próxima</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semana</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week</a:t>
            </a:r>
            <a:endPar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año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year</a:t>
            </a:r>
            <a:endPar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próximo</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fin de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semana</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2 </a:t>
            </a: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años</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2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years</a:t>
            </a:r>
            <a:endPar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después</a:t>
            </a: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de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los</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examenes</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after</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the exams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futuro</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porvenir</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in the future</a:t>
            </a:r>
            <a:endPar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30695B4F-3E00-0A5A-EB1D-0E4A7141EA6B}"/>
              </a:ext>
            </a:extLst>
          </p:cNvPr>
          <p:cNvSpPr txBox="1"/>
          <p:nvPr/>
        </p:nvSpPr>
        <p:spPr>
          <a:xfrm>
            <a:off x="8805328" y="1548972"/>
            <a:ext cx="3562178" cy="169572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tío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uncle</a:t>
            </a:r>
            <a:endPar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tía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my aunt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mis amigos/as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friends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hermano menor 	</a:t>
            </a:r>
            <a:r>
              <a:rPr kumimoji="0" lang="en-GB" sz="13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younger brother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 hermana mayor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 older sister</a:t>
            </a:r>
          </a:p>
        </p:txBody>
      </p:sp>
      <p:sp>
        <p:nvSpPr>
          <p:cNvPr id="15" name="Rectangle: Rounded Corners 14">
            <a:extLst>
              <a:ext uri="{FF2B5EF4-FFF2-40B4-BE49-F238E27FC236}">
                <a16:creationId xmlns:a16="http://schemas.microsoft.com/office/drawing/2014/main" id="{1A1247DE-49A9-71B5-85B2-C3E1D6719D12}"/>
              </a:ext>
            </a:extLst>
          </p:cNvPr>
          <p:cNvSpPr/>
          <p:nvPr/>
        </p:nvSpPr>
        <p:spPr>
          <a:xfrm>
            <a:off x="8768602" y="1481335"/>
            <a:ext cx="3306094" cy="17633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EB7FC83-DBC4-EA32-47ED-B5DA82761F31}"/>
              </a:ext>
            </a:extLst>
          </p:cNvPr>
          <p:cNvSpPr txBox="1"/>
          <p:nvPr/>
        </p:nvSpPr>
        <p:spPr>
          <a:xfrm>
            <a:off x="4982680" y="1481335"/>
            <a:ext cx="3562178" cy="161550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el parque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park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al/en el insti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to/in school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el estadio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stadium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al/en un partido	</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 match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al/en un restaurante</a:t>
            </a:r>
            <a:r>
              <a:rPr kumimoji="0" lang="en-GB" sz="14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to/in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a/en la piscina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swimming-pool</a:t>
            </a:r>
          </a:p>
        </p:txBody>
      </p:sp>
      <p:sp>
        <p:nvSpPr>
          <p:cNvPr id="18" name="Rectangle: Rounded Corners 17">
            <a:extLst>
              <a:ext uri="{FF2B5EF4-FFF2-40B4-BE49-F238E27FC236}">
                <a16:creationId xmlns:a16="http://schemas.microsoft.com/office/drawing/2014/main" id="{63CDCB4B-0BC2-774A-D463-3B3EEEC100D4}"/>
              </a:ext>
            </a:extLst>
          </p:cNvPr>
          <p:cNvSpPr/>
          <p:nvPr/>
        </p:nvSpPr>
        <p:spPr>
          <a:xfrm>
            <a:off x="4998571" y="1481335"/>
            <a:ext cx="3702250" cy="17633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9869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0770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7" name="TextBox 6">
            <a:extLst>
              <a:ext uri="{FF2B5EF4-FFF2-40B4-BE49-F238E27FC236}">
                <a16:creationId xmlns:a16="http://schemas.microsoft.com/office/drawing/2014/main" id="{64F78C92-E70D-0333-6D09-6166843E70EF}"/>
              </a:ext>
            </a:extLst>
          </p:cNvPr>
          <p:cNvSpPr txBox="1"/>
          <p:nvPr/>
        </p:nvSpPr>
        <p:spPr>
          <a:xfrm>
            <a:off x="572532" y="3737950"/>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El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próximo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fin de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semana</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jugar</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an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el</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parque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con mi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tío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4" name="Picture 3">
            <a:extLst>
              <a:ext uri="{FF2B5EF4-FFF2-40B4-BE49-F238E27FC236}">
                <a16:creationId xmlns:a16="http://schemas.microsoft.com/office/drawing/2014/main" id="{9EFF1677-0EC0-5034-61A0-9595CCDC4EF7}"/>
              </a:ext>
            </a:extLst>
          </p:cNvPr>
          <p:cNvPicPr>
            <a:picLocks noChangeAspect="1"/>
          </p:cNvPicPr>
          <p:nvPr/>
        </p:nvPicPr>
        <p:blipFill>
          <a:blip r:embed="rId6"/>
          <a:stretch>
            <a:fillRect/>
          </a:stretch>
        </p:blipFill>
        <p:spPr>
          <a:xfrm>
            <a:off x="1155478" y="1238698"/>
            <a:ext cx="10217275" cy="2481558"/>
          </a:xfrm>
          <a:prstGeom prst="rect">
            <a:avLst/>
          </a:prstGeom>
        </p:spPr>
      </p:pic>
    </p:spTree>
    <p:extLst>
      <p:ext uri="{BB962C8B-B14F-4D97-AF65-F5344CB8AC3E}">
        <p14:creationId xmlns:p14="http://schemas.microsoft.com/office/powerpoint/2010/main" val="32030099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6" name="Rectangle 35">
            <a:extLst>
              <a:ext uri="{FF2B5EF4-FFF2-40B4-BE49-F238E27FC236}">
                <a16:creationId xmlns:a16="http://schemas.microsoft.com/office/drawing/2014/main" id="{4D8984DB-C1C7-1C48-8BB6-2932B3F1BA1B}"/>
              </a:ext>
            </a:extLst>
          </p:cNvPr>
          <p:cNvSpPr/>
          <p:nvPr/>
        </p:nvSpPr>
        <p:spPr>
          <a:xfrm>
            <a:off x="5016578" y="0"/>
            <a:ext cx="2505494" cy="1201765"/>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Table 11">
            <a:extLst>
              <a:ext uri="{FF2B5EF4-FFF2-40B4-BE49-F238E27FC236}">
                <a16:creationId xmlns:a16="http://schemas.microsoft.com/office/drawing/2014/main" id="{4EEA91C0-8CEB-64F3-6463-416AB82DC4A2}"/>
              </a:ext>
            </a:extLst>
          </p:cNvPr>
          <p:cNvGraphicFramePr>
            <a:graphicFrameLocks noGrp="1"/>
          </p:cNvGraphicFramePr>
          <p:nvPr/>
        </p:nvGraphicFramePr>
        <p:xfrm>
          <a:off x="550983" y="929571"/>
          <a:ext cx="11127215" cy="4553152"/>
        </p:xfrm>
        <a:graphic>
          <a:graphicData uri="http://schemas.openxmlformats.org/drawingml/2006/table">
            <a:tbl>
              <a:tblPr firstRow="1" bandRow="1">
                <a:tableStyleId>{5940675A-B579-460E-94D1-54222C63F5DA}</a:tableStyleId>
              </a:tblPr>
              <a:tblGrid>
                <a:gridCol w="2709575">
                  <a:extLst>
                    <a:ext uri="{9D8B030D-6E8A-4147-A177-3AD203B41FA5}">
                      <a16:colId xmlns:a16="http://schemas.microsoft.com/office/drawing/2014/main" val="3968655296"/>
                    </a:ext>
                  </a:extLst>
                </a:gridCol>
                <a:gridCol w="2923674">
                  <a:extLst>
                    <a:ext uri="{9D8B030D-6E8A-4147-A177-3AD203B41FA5}">
                      <a16:colId xmlns:a16="http://schemas.microsoft.com/office/drawing/2014/main" val="3761336639"/>
                    </a:ext>
                  </a:extLst>
                </a:gridCol>
                <a:gridCol w="2863515">
                  <a:extLst>
                    <a:ext uri="{9D8B030D-6E8A-4147-A177-3AD203B41FA5}">
                      <a16:colId xmlns:a16="http://schemas.microsoft.com/office/drawing/2014/main" val="1010170811"/>
                    </a:ext>
                  </a:extLst>
                </a:gridCol>
                <a:gridCol w="2630451">
                  <a:extLst>
                    <a:ext uri="{9D8B030D-6E8A-4147-A177-3AD203B41FA5}">
                      <a16:colId xmlns:a16="http://schemas.microsoft.com/office/drawing/2014/main" val="1845800946"/>
                    </a:ext>
                  </a:extLst>
                </a:gridCol>
              </a:tblGrid>
              <a:tr h="270111">
                <a:tc>
                  <a:txBody>
                    <a:bodyPr/>
                    <a:lstStyle/>
                    <a:p>
                      <a:pPr algn="ctr"/>
                      <a:r>
                        <a:rPr lang="en-GB" sz="2000"/>
                        <a:t>ENGLISH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2844948"/>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t>Next week I am going to go to the match.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CL" sz="2000" noProof="0"/>
                        <a:t>La próxima semana ir al partido.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La próxima semana fui al partido.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La próxima semana voy a ir al partido.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5418116"/>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t>I’m going to play in the park with my friends.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CL" sz="2000" noProof="0"/>
                        <a:t>Jugué en el parque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Voy a jugar en el parque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Voy a juego en el parque con mis amigos.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115706"/>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t>Next Sunday, I’m going to celebrate Christmas.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CL" sz="2000" noProof="0"/>
                        <a:t>El próximo domingo voy a celebro la navidad.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El próximo domingo voy a celebrar la navidad.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El domingo celebro la navidad.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7682090"/>
                  </a:ext>
                </a:extLst>
              </a:tr>
              <a:tr h="30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Tomorrow I’ll watch TV.</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CL" sz="2000" noProof="0"/>
                        <a:t>Mañana voy a ver la tele.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Ayer voy a ver la tele.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Mañana vi la tele.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232105"/>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Next week, I will go to school with my friends.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CL" sz="2000" noProof="0"/>
                        <a:t>La semana pasada fui al insti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La próxima semana voy a ir al insti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Hoy fui al insti con mis amigos.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2185346"/>
                  </a:ext>
                </a:extLst>
              </a:tr>
              <a:tr h="379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Next Monday I’m going to go to the library.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es-CL" sz="2000" noProof="0"/>
                        <a:t>El próximo lunes voy a ir a la biblioteca.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El lunes pasado fui a la biblioteca.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2000" noProof="0"/>
                        <a:t>El lunes voy a la biblioteca.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5396108"/>
                  </a:ext>
                </a:extLst>
              </a:tr>
            </a:tbl>
          </a:graphicData>
        </a:graphic>
      </p:graphicFrame>
      <p:sp>
        <p:nvSpPr>
          <p:cNvPr id="4" name="TextBox 3">
            <a:extLst>
              <a:ext uri="{FF2B5EF4-FFF2-40B4-BE49-F238E27FC236}">
                <a16:creationId xmlns:a16="http://schemas.microsoft.com/office/drawing/2014/main" id="{BBD95BC9-7ADC-0110-D8D2-46A607A5104D}"/>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Choose the correct translations:</a:t>
            </a:r>
          </a:p>
        </p:txBody>
      </p:sp>
      <p:sp>
        <p:nvSpPr>
          <p:cNvPr id="18" name="Rectangle: Top Corners Rounded 17">
            <a:extLst>
              <a:ext uri="{FF2B5EF4-FFF2-40B4-BE49-F238E27FC236}">
                <a16:creationId xmlns:a16="http://schemas.microsoft.com/office/drawing/2014/main" id="{171062A2-4A2E-5D27-78AB-7542F745C8DB}"/>
              </a:ext>
            </a:extLst>
          </p:cNvPr>
          <p:cNvSpPr/>
          <p:nvPr/>
        </p:nvSpPr>
        <p:spPr>
          <a:xfrm>
            <a:off x="8987589" y="1396819"/>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8B5B485F-19E4-5699-6E56-85915F4D23F9}"/>
              </a:ext>
            </a:extLst>
          </p:cNvPr>
          <p:cNvSpPr/>
          <p:nvPr/>
        </p:nvSpPr>
        <p:spPr>
          <a:xfrm>
            <a:off x="6150685" y="2138766"/>
            <a:ext cx="2885179"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Top Corners Rounded 19">
            <a:extLst>
              <a:ext uri="{FF2B5EF4-FFF2-40B4-BE49-F238E27FC236}">
                <a16:creationId xmlns:a16="http://schemas.microsoft.com/office/drawing/2014/main" id="{EE9D149A-8B0F-0DA7-19E8-001D9CD4048F}"/>
              </a:ext>
            </a:extLst>
          </p:cNvPr>
          <p:cNvSpPr/>
          <p:nvPr/>
        </p:nvSpPr>
        <p:spPr>
          <a:xfrm>
            <a:off x="6150686" y="2915696"/>
            <a:ext cx="2885178"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Top Corners Rounded 20">
            <a:extLst>
              <a:ext uri="{FF2B5EF4-FFF2-40B4-BE49-F238E27FC236}">
                <a16:creationId xmlns:a16="http://schemas.microsoft.com/office/drawing/2014/main" id="{049AB0A2-D70A-4351-CC0B-B0C0EA0E7B07}"/>
              </a:ext>
            </a:extLst>
          </p:cNvPr>
          <p:cNvSpPr/>
          <p:nvPr/>
        </p:nvSpPr>
        <p:spPr>
          <a:xfrm>
            <a:off x="3259096" y="3637914"/>
            <a:ext cx="2891589" cy="325785"/>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Top Corners Rounded 21">
            <a:extLst>
              <a:ext uri="{FF2B5EF4-FFF2-40B4-BE49-F238E27FC236}">
                <a16:creationId xmlns:a16="http://schemas.microsoft.com/office/drawing/2014/main" id="{4C350D3C-49F8-4455-EA28-E7F151A91898}"/>
              </a:ext>
            </a:extLst>
          </p:cNvPr>
          <p:cNvSpPr/>
          <p:nvPr/>
        </p:nvSpPr>
        <p:spPr>
          <a:xfrm>
            <a:off x="6150685" y="4076628"/>
            <a:ext cx="2885179" cy="641698"/>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Top Corners Rounded 22">
            <a:extLst>
              <a:ext uri="{FF2B5EF4-FFF2-40B4-BE49-F238E27FC236}">
                <a16:creationId xmlns:a16="http://schemas.microsoft.com/office/drawing/2014/main" id="{B947E99C-11D0-17BE-0A06-DC4F666A7BCF}"/>
              </a:ext>
            </a:extLst>
          </p:cNvPr>
          <p:cNvSpPr/>
          <p:nvPr/>
        </p:nvSpPr>
        <p:spPr>
          <a:xfrm>
            <a:off x="3259096" y="4821150"/>
            <a:ext cx="2891589"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CC5668C-7176-8605-23A2-C080FB42D838}"/>
              </a:ext>
            </a:extLst>
          </p:cNvPr>
          <p:cNvSpPr/>
          <p:nvPr/>
        </p:nvSpPr>
        <p:spPr>
          <a:xfrm>
            <a:off x="550983" y="2087214"/>
            <a:ext cx="11090034" cy="71521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0196CFB-0455-DA8C-409D-D4FABCED2CDA}"/>
              </a:ext>
            </a:extLst>
          </p:cNvPr>
          <p:cNvSpPr/>
          <p:nvPr/>
        </p:nvSpPr>
        <p:spPr>
          <a:xfrm>
            <a:off x="550983" y="2817419"/>
            <a:ext cx="11090034" cy="797798"/>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52B3418-AFE2-3E05-1904-A3E50401FCB6}"/>
              </a:ext>
            </a:extLst>
          </p:cNvPr>
          <p:cNvSpPr/>
          <p:nvPr/>
        </p:nvSpPr>
        <p:spPr>
          <a:xfrm>
            <a:off x="550983" y="4027498"/>
            <a:ext cx="11090034" cy="76106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344F91D-9889-3D3B-7DFE-92337F32CAD9}"/>
              </a:ext>
            </a:extLst>
          </p:cNvPr>
          <p:cNvSpPr/>
          <p:nvPr/>
        </p:nvSpPr>
        <p:spPr>
          <a:xfrm>
            <a:off x="569573" y="4797256"/>
            <a:ext cx="11090034" cy="71521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FA8E9ED-180F-6611-29E3-178C61CC4A5B}"/>
              </a:ext>
            </a:extLst>
          </p:cNvPr>
          <p:cNvSpPr/>
          <p:nvPr/>
        </p:nvSpPr>
        <p:spPr>
          <a:xfrm>
            <a:off x="550983" y="3623295"/>
            <a:ext cx="11090034" cy="395510"/>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EF7E32C-2045-6CA0-C69E-FADB7EE22AFE}"/>
              </a:ext>
            </a:extLst>
          </p:cNvPr>
          <p:cNvSpPr/>
          <p:nvPr/>
        </p:nvSpPr>
        <p:spPr>
          <a:xfrm>
            <a:off x="5232548" y="16367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8F9B109-CDB9-6280-CCB2-DA9EFEA194C1}"/>
              </a:ext>
            </a:extLst>
          </p:cNvPr>
          <p:cNvSpPr/>
          <p:nvPr/>
        </p:nvSpPr>
        <p:spPr>
          <a:xfrm rot="1251458">
            <a:off x="5915598" y="24684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CE5885C2-8F14-07A5-BF05-AE81730EA426}"/>
              </a:ext>
            </a:extLst>
          </p:cNvPr>
          <p:cNvGrpSpPr/>
          <p:nvPr/>
        </p:nvGrpSpPr>
        <p:grpSpPr>
          <a:xfrm>
            <a:off x="6600357" y="167733"/>
            <a:ext cx="586697" cy="742998"/>
            <a:chOff x="8594257" y="502252"/>
            <a:chExt cx="586697" cy="742998"/>
          </a:xfrm>
        </p:grpSpPr>
        <p:sp>
          <p:nvSpPr>
            <p:cNvPr id="34" name="Freeform: Shape 33">
              <a:extLst>
                <a:ext uri="{FF2B5EF4-FFF2-40B4-BE49-F238E27FC236}">
                  <a16:creationId xmlns:a16="http://schemas.microsoft.com/office/drawing/2014/main" id="{1EA7658B-CFEB-8E4B-A1DB-C848EAA7FEB6}"/>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614AC3A-36B5-EFB5-1F27-2A3B80DDAD62}"/>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5728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xit" presetSubtype="1" fill="hold" grpId="0" nodeType="clickEffect">
                                  <p:stCondLst>
                                    <p:cond delay="0"/>
                                  </p:stCondLst>
                                  <p:childTnLst>
                                    <p:animEffect transition="out" filter="wheel(1)">
                                      <p:cBhvr>
                                        <p:cTn id="10" dur="2000"/>
                                        <p:tgtEl>
                                          <p:spTgt spid="25"/>
                                        </p:tgtEl>
                                      </p:cBhvr>
                                    </p:animEffect>
                                    <p:set>
                                      <p:cBhvr>
                                        <p:cTn id="11" dur="1" fill="hold">
                                          <p:stCondLst>
                                            <p:cond delay="1999"/>
                                          </p:stCondLst>
                                        </p:cTn>
                                        <p:tgtEl>
                                          <p:spTgt spid="2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26"/>
                                        </p:tgtEl>
                                      </p:cBhvr>
                                    </p:animEffect>
                                    <p:set>
                                      <p:cBhvr>
                                        <p:cTn id="20" dur="1" fill="hold">
                                          <p:stCondLst>
                                            <p:cond delay="19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grpId="0" nodeType="clickEffect">
                                  <p:stCondLst>
                                    <p:cond delay="0"/>
                                  </p:stCondLst>
                                  <p:childTnLst>
                                    <p:animEffect transition="out" filter="wheel(1)">
                                      <p:cBhvr>
                                        <p:cTn id="28" dur="2000"/>
                                        <p:tgtEl>
                                          <p:spTgt spid="30"/>
                                        </p:tgtEl>
                                      </p:cBhvr>
                                    </p:animEffect>
                                    <p:set>
                                      <p:cBhvr>
                                        <p:cTn id="29" dur="1" fill="hold">
                                          <p:stCondLst>
                                            <p:cond delay="19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1" presetClass="exit" presetSubtype="1" fill="hold" grpId="0" nodeType="clickEffect">
                                  <p:stCondLst>
                                    <p:cond delay="0"/>
                                  </p:stCondLst>
                                  <p:childTnLst>
                                    <p:animEffect transition="out" filter="wheel(1)">
                                      <p:cBhvr>
                                        <p:cTn id="37" dur="2000"/>
                                        <p:tgtEl>
                                          <p:spTgt spid="27"/>
                                        </p:tgtEl>
                                      </p:cBhvr>
                                    </p:animEffect>
                                    <p:set>
                                      <p:cBhvr>
                                        <p:cTn id="38" dur="1" fill="hold">
                                          <p:stCondLst>
                                            <p:cond delay="19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0" nodeType="clickEffect">
                                  <p:stCondLst>
                                    <p:cond delay="0"/>
                                  </p:stCondLst>
                                  <p:childTnLst>
                                    <p:animEffect transition="out" filter="wheel(1)">
                                      <p:cBhvr>
                                        <p:cTn id="46" dur="2000"/>
                                        <p:tgtEl>
                                          <p:spTgt spid="28"/>
                                        </p:tgtEl>
                                      </p:cBhvr>
                                    </p:animEffect>
                                    <p:set>
                                      <p:cBhvr>
                                        <p:cTn id="47" dur="1" fill="hold">
                                          <p:stCondLst>
                                            <p:cond delay="19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3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30" y="932503"/>
            <a:ext cx="49947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p:txBody>
      </p:sp>
      <p:sp>
        <p:nvSpPr>
          <p:cNvPr id="18" name="TextBox 17">
            <a:extLst>
              <a:ext uri="{FF2B5EF4-FFF2-40B4-BE49-F238E27FC236}">
                <a16:creationId xmlns:a16="http://schemas.microsoft.com/office/drawing/2014/main" id="{71CE40EA-AC5B-D6C3-FE39-0461DCD86B5A}"/>
              </a:ext>
            </a:extLst>
          </p:cNvPr>
          <p:cNvSpPr txBox="1"/>
          <p:nvPr/>
        </p:nvSpPr>
        <p:spPr>
          <a:xfrm>
            <a:off x="1006186" y="1504607"/>
            <a:ext cx="8673135" cy="2943563"/>
          </a:xfrm>
          <a:prstGeom prst="rect">
            <a:avLst/>
          </a:prstGeom>
          <a:noFill/>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Tomorrow I’m going to do my homework.</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future, I’m going to eat a lot of vegetables.</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Next weekend I’m going to buy a mobile phone.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Next Monday I’m going to go to school by bus.</a:t>
            </a:r>
          </a:p>
        </p:txBody>
      </p:sp>
    </p:spTree>
    <p:extLst>
      <p:ext uri="{BB962C8B-B14F-4D97-AF65-F5344CB8AC3E}">
        <p14:creationId xmlns:p14="http://schemas.microsoft.com/office/powerpoint/2010/main" val="428517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par>
                                <p:cTn id="8" presetID="1" presetClass="mediacall" presetSubtype="0" fill="hold" nodeType="withEffect">
                                  <p:stCondLst>
                                    <p:cond delay="0"/>
                                  </p:stCondLst>
                                  <p:childTnLst>
                                    <p:cmd type="call" cmd="playFrom(0.0)">
                                      <p:cBhvr>
                                        <p:cTn id="9"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4BD31B-4CFB-27E1-8C07-675888F94664}"/>
              </a:ext>
            </a:extLst>
          </p:cNvPr>
          <p:cNvSpPr txBox="1"/>
          <p:nvPr/>
        </p:nvSpPr>
        <p:spPr>
          <a:xfrm>
            <a:off x="604754" y="1345951"/>
            <a:ext cx="753678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and write the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En la foto hay 2 hombres.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Están en una oficina.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Son muy altos.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Hace calor.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El próximo fin de semana voy a ir al estadio.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La próxima semana voy a comer al restaurante.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En el futuro voy a estudiar las ciencias.</a:t>
            </a:r>
          </a:p>
        </p:txBody>
      </p:sp>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469" y="-88099"/>
              <a:ext cx="1213651" cy="1213651"/>
            </a:xfrm>
            <a:prstGeom prst="rect">
              <a:avLst/>
            </a:prstGeom>
          </p:spPr>
        </p:pic>
      </p:grpSp>
      <p:sp>
        <p:nvSpPr>
          <p:cNvPr id="9" name="Rectangle 8">
            <a:extLst>
              <a:ext uri="{FF2B5EF4-FFF2-40B4-BE49-F238E27FC236}">
                <a16:creationId xmlns:a16="http://schemas.microsoft.com/office/drawing/2014/main" id="{C8ACC276-BF53-6788-7D0E-CACFAAEF06BD}"/>
              </a:ext>
            </a:extLst>
          </p:cNvPr>
          <p:cNvSpPr/>
          <p:nvPr/>
        </p:nvSpPr>
        <p:spPr>
          <a:xfrm>
            <a:off x="1165466" y="2138446"/>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EA4D36A-4651-387C-AEAD-78E2E30121D4}"/>
              </a:ext>
            </a:extLst>
          </p:cNvPr>
          <p:cNvSpPr/>
          <p:nvPr/>
        </p:nvSpPr>
        <p:spPr>
          <a:xfrm>
            <a:off x="1165465" y="2482660"/>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2251708-11CE-42E6-C6FC-25F95FC41ABE}"/>
              </a:ext>
            </a:extLst>
          </p:cNvPr>
          <p:cNvSpPr/>
          <p:nvPr/>
        </p:nvSpPr>
        <p:spPr>
          <a:xfrm>
            <a:off x="1165464" y="2850911"/>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E0AD88-5166-AEDC-C104-00D305158550}"/>
              </a:ext>
            </a:extLst>
          </p:cNvPr>
          <p:cNvSpPr/>
          <p:nvPr/>
        </p:nvSpPr>
        <p:spPr>
          <a:xfrm>
            <a:off x="1165463" y="3207157"/>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F9DAF25-FF17-8402-9481-5971A26DF115}"/>
              </a:ext>
            </a:extLst>
          </p:cNvPr>
          <p:cNvSpPr/>
          <p:nvPr/>
        </p:nvSpPr>
        <p:spPr>
          <a:xfrm>
            <a:off x="1165463" y="3607130"/>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36D8F0B-BC1B-F7E3-4BA5-59AA8625D8D6}"/>
              </a:ext>
            </a:extLst>
          </p:cNvPr>
          <p:cNvSpPr/>
          <p:nvPr/>
        </p:nvSpPr>
        <p:spPr>
          <a:xfrm>
            <a:off x="1165462" y="3951344"/>
            <a:ext cx="6314838"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2573EA4-D050-D6B3-4B7B-40FCAB4B2414}"/>
              </a:ext>
            </a:extLst>
          </p:cNvPr>
          <p:cNvSpPr/>
          <p:nvPr/>
        </p:nvSpPr>
        <p:spPr>
          <a:xfrm>
            <a:off x="1165461" y="4319622"/>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tsMP3.com_VoiceText_2024-1-8_13-8-17">
            <a:hlinkClick r:id="" action="ppaction://media"/>
            <a:extLst>
              <a:ext uri="{FF2B5EF4-FFF2-40B4-BE49-F238E27FC236}">
                <a16:creationId xmlns:a16="http://schemas.microsoft.com/office/drawing/2014/main" id="{69498A74-D14F-DFBA-C886-C0F3A8167E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88889" y="692121"/>
            <a:ext cx="1256667" cy="1256667"/>
          </a:xfrm>
          <a:prstGeom prst="rect">
            <a:avLst/>
          </a:prstGeom>
        </p:spPr>
      </p:pic>
    </p:spTree>
    <p:extLst>
      <p:ext uri="{BB962C8B-B14F-4D97-AF65-F5344CB8AC3E}">
        <p14:creationId xmlns:p14="http://schemas.microsoft.com/office/powerpoint/2010/main" val="380534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20"/>
                                        </p:tgtEl>
                                      </p:cBhvr>
                                    </p:animEffect>
                                    <p:set>
                                      <p:cBhvr>
                                        <p:cTn id="37" dur="1" fill="hold">
                                          <p:stCondLst>
                                            <p:cond delay="19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94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3" grpId="0" animBg="1"/>
      <p:bldP spid="15" grpId="0" animBg="1"/>
      <p:bldP spid="18" grpId="0" animBg="1"/>
      <p:bldP spid="19" grpId="0" animBg="1"/>
      <p:bldP spid="2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nvGraphicFramePr>
        <p:xfrm>
          <a:off x="233071" y="173418"/>
          <a:ext cx="11469723" cy="6612764"/>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44714">
                  <a:extLst>
                    <a:ext uri="{9D8B030D-6E8A-4147-A177-3AD203B41FA5}">
                      <a16:colId xmlns:a16="http://schemas.microsoft.com/office/drawing/2014/main" val="111939444"/>
                    </a:ext>
                  </a:extLst>
                </a:gridCol>
                <a:gridCol w="4374894">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Writing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400">
                          <a:solidFill>
                            <a:schemeClr val="tx1"/>
                          </a:solidFill>
                          <a:effectLst/>
                        </a:rPr>
                        <a:t>WEEK 2</a:t>
                      </a:r>
                      <a:br>
                        <a:rPr lang="en-GB" sz="2400">
                          <a:solidFill>
                            <a:schemeClr val="tx1"/>
                          </a:solidFill>
                          <a:effectLst/>
                        </a:rPr>
                      </a:br>
                      <a:endParaRPr lang="en-GB" sz="2400">
                        <a:solidFill>
                          <a:schemeClr val="tx1"/>
                        </a:solidFill>
                        <a:effectLst/>
                      </a:endParaRPr>
                    </a:p>
                    <a:p>
                      <a:pPr>
                        <a:lnSpc>
                          <a:spcPct val="107000"/>
                        </a:lnSpc>
                        <a:spcAft>
                          <a:spcPts val="800"/>
                        </a:spcAft>
                      </a:pPr>
                      <a:r>
                        <a:rPr lang="en-GB" sz="2400">
                          <a:solidFill>
                            <a:schemeClr val="tx1"/>
                          </a:solidFill>
                          <a:effectLst/>
                        </a:rPr>
                        <a:t>15/01/24</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40-word: tackling bullet points that are unknown, using a generic opinion; spotting if the BP is singular or plural to justify opinion accurately (es vs son)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gusta el/la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gustan los/las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encanta el/la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encantan los/las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 me gusta(n)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odio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prefiero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porque / ya que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 / son + ADJ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and hobbies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Q4 90-word: producing 3 verbs in 3 tenses accurately</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…é/í + fui + hice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voy a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DO"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a:t>
                      </a: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DO"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preterite</a:t>
                      </a: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DO"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t>
                      </a:r>
                      <a:r>
                        <a:rPr lang="es-DO"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9508179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tackling bullet points that are unknown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Q4 90-word</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Cómo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se dice …?</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played</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am going to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was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 going to be</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Rectangle 1">
            <a:extLst>
              <a:ext uri="{FF2B5EF4-FFF2-40B4-BE49-F238E27FC236}">
                <a16:creationId xmlns:a16="http://schemas.microsoft.com/office/drawing/2014/main" id="{3702EB94-15B1-25AB-7AB4-9BB2D5D55AA7}"/>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4 sentences to describe this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0BA84C5-6B11-66F1-A52E-34A3FEBCC9A2}"/>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83388" y="3683819"/>
            <a:ext cx="4044380" cy="2696253"/>
          </a:xfrm>
          <a:prstGeom prst="rect">
            <a:avLst/>
          </a:prstGeom>
        </p:spPr>
      </p:pic>
      <p:pic>
        <p:nvPicPr>
          <p:cNvPr id="7" name="Picture 6">
            <a:extLst>
              <a:ext uri="{FF2B5EF4-FFF2-40B4-BE49-F238E27FC236}">
                <a16:creationId xmlns:a16="http://schemas.microsoft.com/office/drawing/2014/main" id="{6CA2A19B-3B6D-D7FB-B4CA-D2C64C13B4C1}"/>
              </a:ext>
            </a:extLst>
          </p:cNvPr>
          <p:cNvPicPr>
            <a:picLocks noChangeAspect="1"/>
          </p:cNvPicPr>
          <p:nvPr/>
        </p:nvPicPr>
        <p:blipFill rotWithShape="1">
          <a:blip r:embed="rId10"/>
          <a:srcRect t="54395"/>
          <a:stretch/>
        </p:blipFill>
        <p:spPr>
          <a:xfrm>
            <a:off x="4227768" y="3683819"/>
            <a:ext cx="4490688" cy="2696253"/>
          </a:xfrm>
          <a:prstGeom prst="rect">
            <a:avLst/>
          </a:prstGeom>
        </p:spPr>
      </p:pic>
      <p:sp>
        <p:nvSpPr>
          <p:cNvPr id="9" name="Date Placeholder 1">
            <a:extLst>
              <a:ext uri="{FF2B5EF4-FFF2-40B4-BE49-F238E27FC236}">
                <a16:creationId xmlns:a16="http://schemas.microsoft.com/office/drawing/2014/main" id="{8E38336C-D0BF-3423-AA80-0CF0491262E9}"/>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4 de marzo de 2024</a:t>
            </a:fld>
            <a:endParaRPr kumimoji="0" lang="en-GB" sz="2800" b="1"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267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51D93103ED7E4B93B023C217749DF7" ma:contentTypeVersion="17" ma:contentTypeDescription="Create a new document." ma:contentTypeScope="" ma:versionID="95d998fb825c97e15987913812060b65">
  <xsd:schema xmlns:xsd="http://www.w3.org/2001/XMLSchema" xmlns:xs="http://www.w3.org/2001/XMLSchema" xmlns:p="http://schemas.microsoft.com/office/2006/metadata/properties" xmlns:ns2="941bb4ba-a803-4751-b585-f42dfa7e7d0b" xmlns:ns3="2c3522eb-8fb1-40dc-a50e-0f84b63374dc" targetNamespace="http://schemas.microsoft.com/office/2006/metadata/properties" ma:root="true" ma:fieldsID="b1f46911aae18e5ac0cb71be9bd4e70f" ns2:_="" ns3:_="">
    <xsd:import namespace="941bb4ba-a803-4751-b585-f42dfa7e7d0b"/>
    <xsd:import namespace="2c3522eb-8fb1-40dc-a50e-0f84b63374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SearchProperties"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1bb4ba-a803-4751-b585-f42dfa7e7d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72119f9-0377-4431-b965-cf9e9828b4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3522eb-8fb1-40dc-a50e-0f84b63374d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db2abd2-34bb-49ad-a88a-f576ed8268d5}" ma:internalName="TaxCatchAll" ma:showField="CatchAllData" ma:web="2c3522eb-8fb1-40dc-a50e-0f84b63374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3522eb-8fb1-40dc-a50e-0f84b63374dc" xsi:nil="true"/>
    <lcf76f155ced4ddcb4097134ff3c332f xmlns="941bb4ba-a803-4751-b585-f42dfa7e7d0b">
      <Terms xmlns="http://schemas.microsoft.com/office/infopath/2007/PartnerControls"/>
    </lcf76f155ced4ddcb4097134ff3c332f>
    <SharedWithUsers xmlns="2c3522eb-8fb1-40dc-a50e-0f84b63374dc">
      <UserInfo>
        <DisplayName>Katie Holmes (HATO)</DisplayName>
        <AccountId>3912</AccountId>
        <AccountType/>
      </UserInfo>
      <UserInfo>
        <DisplayName>Yessica Gullan (HF)</DisplayName>
        <AccountId>3907</AccountId>
        <AccountType/>
      </UserInfo>
    </SharedWithUsers>
  </documentManagement>
</p:properties>
</file>

<file path=customXml/itemProps1.xml><?xml version="1.0" encoding="utf-8"?>
<ds:datastoreItem xmlns:ds="http://schemas.openxmlformats.org/officeDocument/2006/customXml" ds:itemID="{B1681B55-84F3-44B1-A231-5AC84967B501}">
  <ds:schemaRefs>
    <ds:schemaRef ds:uri="http://schemas.microsoft.com/sharepoint/v3/contenttype/forms"/>
  </ds:schemaRefs>
</ds:datastoreItem>
</file>

<file path=customXml/itemProps2.xml><?xml version="1.0" encoding="utf-8"?>
<ds:datastoreItem xmlns:ds="http://schemas.openxmlformats.org/officeDocument/2006/customXml" ds:itemID="{2B263B74-EAB3-4169-B30A-333E7E4E6CE2}">
  <ds:schemaRefs>
    <ds:schemaRef ds:uri="2c3522eb-8fb1-40dc-a50e-0f84b63374dc"/>
    <ds:schemaRef ds:uri="941bb4ba-a803-4751-b585-f42dfa7e7d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6513CB-9E90-41A1-8B76-EAD50CA41C13}">
  <ds:schemaRefs>
    <ds:schemaRef ds:uri="http://purl.org/dc/terms/"/>
    <ds:schemaRef ds:uri="http://www.w3.org/XML/1998/namespac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c3522eb-8fb1-40dc-a50e-0f84b63374dc"/>
    <ds:schemaRef ds:uri="941bb4ba-a803-4751-b585-f42dfa7e7d0b"/>
  </ds:schemaRefs>
</ds:datastoreItem>
</file>

<file path=docProps/app.xml><?xml version="1.0" encoding="utf-8"?>
<Properties xmlns="http://schemas.openxmlformats.org/officeDocument/2006/extended-properties" xmlns:vt="http://schemas.openxmlformats.org/officeDocument/2006/docPropsVTypes">
  <TotalTime>18</TotalTime>
  <Words>23931</Words>
  <Application>Microsoft Office PowerPoint</Application>
  <PresentationFormat>Widescreen</PresentationFormat>
  <Paragraphs>3552</Paragraphs>
  <Slides>169</Slides>
  <Notes>137</Notes>
  <HiddenSlides>5</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169</vt:i4>
      </vt:variant>
    </vt:vector>
  </HeadingPairs>
  <TitlesOfParts>
    <vt:vector size="179" baseType="lpstr">
      <vt:lpstr>Arial</vt:lpstr>
      <vt:lpstr>Calibri</vt:lpstr>
      <vt:lpstr>Calibri Light</vt:lpstr>
      <vt:lpstr>Comic Sans MS</vt:lpstr>
      <vt:lpstr>Courier New</vt:lpstr>
      <vt:lpstr>Inter</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will be uploaded weekly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Julien Violette (HF)</dc:creator>
  <cp:lastModifiedBy>Julien Violette (HF)</cp:lastModifiedBy>
  <cp:revision>2</cp:revision>
  <dcterms:created xsi:type="dcterms:W3CDTF">2023-12-05T08:59:15Z</dcterms:created>
  <dcterms:modified xsi:type="dcterms:W3CDTF">2024-03-04T16:57:02Z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0x0101005051D93103ED7E4B93B023C217749DF7</vt:lpwstr>
  </property>
  <property fmtid="{D5CDD505-2E9C-101B-9397-08002B2CF9AE}" pid="3" name="MediaServiceImageTags">
    <vt:lpwstr/>
  </property>
</Properties>
</file>