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media/audio1.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08"/>
  </p:notesMasterIdLst>
  <p:sldIdLst>
    <p:sldId id="852" r:id="rId7"/>
    <p:sldId id="256" r:id="rId8"/>
    <p:sldId id="857" r:id="rId9"/>
    <p:sldId id="260" r:id="rId10"/>
    <p:sldId id="841" r:id="rId11"/>
    <p:sldId id="262" r:id="rId12"/>
    <p:sldId id="842" r:id="rId13"/>
    <p:sldId id="859" r:id="rId14"/>
    <p:sldId id="843" r:id="rId15"/>
    <p:sldId id="860" r:id="rId16"/>
    <p:sldId id="840" r:id="rId17"/>
    <p:sldId id="263" r:id="rId18"/>
    <p:sldId id="827" r:id="rId19"/>
    <p:sldId id="835" r:id="rId20"/>
    <p:sldId id="861" r:id="rId21"/>
    <p:sldId id="836" r:id="rId22"/>
    <p:sldId id="837" r:id="rId23"/>
    <p:sldId id="834" r:id="rId24"/>
    <p:sldId id="828" r:id="rId25"/>
    <p:sldId id="829" r:id="rId26"/>
    <p:sldId id="832" r:id="rId27"/>
    <p:sldId id="830" r:id="rId28"/>
    <p:sldId id="833" r:id="rId29"/>
    <p:sldId id="264" r:id="rId30"/>
    <p:sldId id="839" r:id="rId31"/>
    <p:sldId id="261" r:id="rId32"/>
    <p:sldId id="847" r:id="rId33"/>
    <p:sldId id="844" r:id="rId34"/>
    <p:sldId id="845" r:id="rId35"/>
    <p:sldId id="846" r:id="rId36"/>
    <p:sldId id="848" r:id="rId37"/>
    <p:sldId id="849" r:id="rId38"/>
    <p:sldId id="850" r:id="rId39"/>
    <p:sldId id="851" r:id="rId40"/>
    <p:sldId id="838" r:id="rId41"/>
    <p:sldId id="853" r:id="rId42"/>
    <p:sldId id="866" r:id="rId43"/>
    <p:sldId id="911" r:id="rId44"/>
    <p:sldId id="872" r:id="rId45"/>
    <p:sldId id="870" r:id="rId46"/>
    <p:sldId id="912" r:id="rId47"/>
    <p:sldId id="871" r:id="rId48"/>
    <p:sldId id="873" r:id="rId49"/>
    <p:sldId id="886" r:id="rId50"/>
    <p:sldId id="913" r:id="rId51"/>
    <p:sldId id="888" r:id="rId52"/>
    <p:sldId id="914" r:id="rId53"/>
    <p:sldId id="887" r:id="rId54"/>
    <p:sldId id="915" r:id="rId55"/>
    <p:sldId id="889" r:id="rId56"/>
    <p:sldId id="916" r:id="rId57"/>
    <p:sldId id="874" r:id="rId58"/>
    <p:sldId id="882" r:id="rId59"/>
    <p:sldId id="875" r:id="rId60"/>
    <p:sldId id="876" r:id="rId61"/>
    <p:sldId id="878" r:id="rId62"/>
    <p:sldId id="879" r:id="rId63"/>
    <p:sldId id="877" r:id="rId64"/>
    <p:sldId id="917" r:id="rId65"/>
    <p:sldId id="883" r:id="rId66"/>
    <p:sldId id="884" r:id="rId67"/>
    <p:sldId id="881" r:id="rId68"/>
    <p:sldId id="885" r:id="rId69"/>
    <p:sldId id="896" r:id="rId70"/>
    <p:sldId id="897" r:id="rId71"/>
    <p:sldId id="895" r:id="rId72"/>
    <p:sldId id="900" r:id="rId73"/>
    <p:sldId id="899" r:id="rId74"/>
    <p:sldId id="901" r:id="rId75"/>
    <p:sldId id="903" r:id="rId76"/>
    <p:sldId id="902" r:id="rId77"/>
    <p:sldId id="904" r:id="rId78"/>
    <p:sldId id="905" r:id="rId79"/>
    <p:sldId id="906" r:id="rId80"/>
    <p:sldId id="907" r:id="rId81"/>
    <p:sldId id="908" r:id="rId82"/>
    <p:sldId id="909" r:id="rId83"/>
    <p:sldId id="910" r:id="rId84"/>
    <p:sldId id="918" r:id="rId85"/>
    <p:sldId id="920" r:id="rId86"/>
    <p:sldId id="921" r:id="rId87"/>
    <p:sldId id="922" r:id="rId88"/>
    <p:sldId id="923" r:id="rId89"/>
    <p:sldId id="953" r:id="rId90"/>
    <p:sldId id="954" r:id="rId91"/>
    <p:sldId id="955" r:id="rId92"/>
    <p:sldId id="956" r:id="rId93"/>
    <p:sldId id="957" r:id="rId94"/>
    <p:sldId id="924" r:id="rId95"/>
    <p:sldId id="958" r:id="rId96"/>
    <p:sldId id="930" r:id="rId97"/>
    <p:sldId id="925" r:id="rId98"/>
    <p:sldId id="928" r:id="rId99"/>
    <p:sldId id="929" r:id="rId100"/>
    <p:sldId id="926" r:id="rId101"/>
    <p:sldId id="959" r:id="rId102"/>
    <p:sldId id="931" r:id="rId103"/>
    <p:sldId id="932" r:id="rId104"/>
    <p:sldId id="933" r:id="rId105"/>
    <p:sldId id="934" r:id="rId106"/>
    <p:sldId id="935" r:id="rId107"/>
    <p:sldId id="936" r:id="rId108"/>
    <p:sldId id="937" r:id="rId109"/>
    <p:sldId id="938" r:id="rId110"/>
    <p:sldId id="939" r:id="rId111"/>
    <p:sldId id="940" r:id="rId112"/>
    <p:sldId id="941" r:id="rId113"/>
    <p:sldId id="942" r:id="rId114"/>
    <p:sldId id="943" r:id="rId115"/>
    <p:sldId id="944" r:id="rId116"/>
    <p:sldId id="960" r:id="rId117"/>
    <p:sldId id="288" r:id="rId118"/>
    <p:sldId id="289" r:id="rId119"/>
    <p:sldId id="945" r:id="rId120"/>
    <p:sldId id="946" r:id="rId121"/>
    <p:sldId id="947" r:id="rId122"/>
    <p:sldId id="948" r:id="rId123"/>
    <p:sldId id="949" r:id="rId124"/>
    <p:sldId id="950" r:id="rId125"/>
    <p:sldId id="951" r:id="rId126"/>
    <p:sldId id="952" r:id="rId127"/>
    <p:sldId id="961" r:id="rId128"/>
    <p:sldId id="987" r:id="rId129"/>
    <p:sldId id="1017" r:id="rId130"/>
    <p:sldId id="962" r:id="rId131"/>
    <p:sldId id="997" r:id="rId132"/>
    <p:sldId id="996" r:id="rId133"/>
    <p:sldId id="995" r:id="rId134"/>
    <p:sldId id="1018" r:id="rId135"/>
    <p:sldId id="964" r:id="rId136"/>
    <p:sldId id="998" r:id="rId137"/>
    <p:sldId id="990" r:id="rId138"/>
    <p:sldId id="989" r:id="rId139"/>
    <p:sldId id="991" r:id="rId140"/>
    <p:sldId id="992" r:id="rId141"/>
    <p:sldId id="993" r:id="rId142"/>
    <p:sldId id="994" r:id="rId143"/>
    <p:sldId id="1019" r:id="rId144"/>
    <p:sldId id="1020" r:id="rId145"/>
    <p:sldId id="999" r:id="rId146"/>
    <p:sldId id="1000" r:id="rId147"/>
    <p:sldId id="1001" r:id="rId148"/>
    <p:sldId id="981" r:id="rId149"/>
    <p:sldId id="982" r:id="rId150"/>
    <p:sldId id="983" r:id="rId151"/>
    <p:sldId id="1004" r:id="rId152"/>
    <p:sldId id="1005" r:id="rId153"/>
    <p:sldId id="984" r:id="rId154"/>
    <p:sldId id="985" r:id="rId155"/>
    <p:sldId id="1002" r:id="rId156"/>
    <p:sldId id="1003" r:id="rId157"/>
    <p:sldId id="986" r:id="rId158"/>
    <p:sldId id="1006" r:id="rId159"/>
    <p:sldId id="1021" r:id="rId160"/>
    <p:sldId id="1011" r:id="rId161"/>
    <p:sldId id="1012" r:id="rId162"/>
    <p:sldId id="1022" r:id="rId163"/>
    <p:sldId id="1023" r:id="rId164"/>
    <p:sldId id="1009" r:id="rId165"/>
    <p:sldId id="1010" r:id="rId166"/>
    <p:sldId id="1015" r:id="rId167"/>
    <p:sldId id="1016" r:id="rId168"/>
    <p:sldId id="1014" r:id="rId169"/>
    <p:sldId id="1032" r:id="rId170"/>
    <p:sldId id="1033" r:id="rId171"/>
    <p:sldId id="1063" r:id="rId172"/>
    <p:sldId id="1064" r:id="rId173"/>
    <p:sldId id="1065" r:id="rId174"/>
    <p:sldId id="1066" r:id="rId175"/>
    <p:sldId id="1067" r:id="rId176"/>
    <p:sldId id="1068" r:id="rId177"/>
    <p:sldId id="1069" r:id="rId178"/>
    <p:sldId id="1070" r:id="rId179"/>
    <p:sldId id="1071" r:id="rId180"/>
    <p:sldId id="1026" r:id="rId181"/>
    <p:sldId id="1027" r:id="rId182"/>
    <p:sldId id="1040" r:id="rId183"/>
    <p:sldId id="1041" r:id="rId184"/>
    <p:sldId id="1042" r:id="rId185"/>
    <p:sldId id="1043" r:id="rId186"/>
    <p:sldId id="1044" r:id="rId187"/>
    <p:sldId id="1031" r:id="rId188"/>
    <p:sldId id="1045" r:id="rId189"/>
    <p:sldId id="1046" r:id="rId190"/>
    <p:sldId id="1047" r:id="rId191"/>
    <p:sldId id="1072" r:id="rId192"/>
    <p:sldId id="1073" r:id="rId193"/>
    <p:sldId id="1074" r:id="rId194"/>
    <p:sldId id="1075" r:id="rId195"/>
    <p:sldId id="1076" r:id="rId196"/>
    <p:sldId id="1077" r:id="rId197"/>
    <p:sldId id="1078" r:id="rId198"/>
    <p:sldId id="1079" r:id="rId199"/>
    <p:sldId id="1056" r:id="rId200"/>
    <p:sldId id="1057" r:id="rId201"/>
    <p:sldId id="1083" r:id="rId202"/>
    <p:sldId id="1080" r:id="rId203"/>
    <p:sldId id="1081" r:id="rId204"/>
    <p:sldId id="1061" r:id="rId205"/>
    <p:sldId id="1053" r:id="rId206"/>
    <p:sldId id="919" r:id="rId20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EK 1 PLAN" id="{464BAC6F-DD1A-4163-8A34-71AF65952176}">
          <p14:sldIdLst>
            <p14:sldId id="852"/>
          </p14:sldIdLst>
        </p14:section>
        <p14:section name="Do Now and objectives" id="{74472C01-1DEC-462E-8811-B144A1303F3D}">
          <p14:sldIdLst>
            <p14:sldId id="256"/>
            <p14:sldId id="857"/>
          </p14:sldIdLst>
        </p14:section>
        <p14:section name="Vocabulary Sheet" id="{E25C9FC8-A857-4616-BBE6-51FF3D9DD2F6}">
          <p14:sldIdLst>
            <p14:sldId id="260"/>
            <p14:sldId id="841"/>
          </p14:sldIdLst>
        </p14:section>
        <p14:section name="Language practice" id="{4CA0F265-BBD7-4C76-9974-180B6D21497B}">
          <p14:sldIdLst>
            <p14:sldId id="262"/>
            <p14:sldId id="842"/>
            <p14:sldId id="859"/>
            <p14:sldId id="843"/>
            <p14:sldId id="860"/>
          </p14:sldIdLst>
        </p14:section>
        <p14:section name="Exam guidance" id="{616F8593-7D1B-40AE-BB33-48C01066C381}">
          <p14:sldIdLst>
            <p14:sldId id="840"/>
          </p14:sldIdLst>
        </p14:section>
        <p14:section name="Exam practice - receptive" id="{2F04114B-0442-430D-ADFA-0F0D8CB8C1F9}">
          <p14:sldIdLst>
            <p14:sldId id="263"/>
            <p14:sldId id="827"/>
          </p14:sldIdLst>
        </p14:section>
        <p14:section name="Exam practice - productive" id="{DB1DF95E-F026-4069-B2C0-F35217507A0F}">
          <p14:sldIdLst>
            <p14:sldId id="835"/>
            <p14:sldId id="861"/>
            <p14:sldId id="836"/>
            <p14:sldId id="837"/>
          </p14:sldIdLst>
        </p14:section>
        <p14:section name="Exam guidance" id="{6908B48D-F6FC-4947-865A-1FEB9863CD95}">
          <p14:sldIdLst>
            <p14:sldId id="834"/>
          </p14:sldIdLst>
        </p14:section>
        <p14:section name="Timed exam practice" id="{DB838197-F840-41C1-B9B7-06A25F448689}">
          <p14:sldIdLst>
            <p14:sldId id="828"/>
            <p14:sldId id="829"/>
            <p14:sldId id="832"/>
            <p14:sldId id="830"/>
            <p14:sldId id="833"/>
          </p14:sldIdLst>
        </p14:section>
        <p14:section name="Grammar revisions" id="{AC6229DD-19B6-4F97-9512-AD8E4B191ABA}">
          <p14:sldIdLst>
            <p14:sldId id="264"/>
            <p14:sldId id="839"/>
          </p14:sldIdLst>
        </p14:section>
        <p14:section name="Exam question" id="{BD6FAAF2-C278-4DD4-81E9-0341DF145A62}">
          <p14:sldIdLst>
            <p14:sldId id="261"/>
          </p14:sldIdLst>
        </p14:section>
        <p14:section name="Objective 2" id="{F44F4DCE-0B33-4194-A3CF-DEB83011DDCF}">
          <p14:sldIdLst>
            <p14:sldId id="847"/>
          </p14:sldIdLst>
        </p14:section>
        <p14:section name="Exam guidance" id="{726407D3-BED3-49F3-A0E8-3196CA65BADF}">
          <p14:sldIdLst>
            <p14:sldId id="844"/>
          </p14:sldIdLst>
        </p14:section>
        <p14:section name="Grammar revisions" id="{EE975429-7C3B-44FC-B769-EB0B64DA8527}">
          <p14:sldIdLst>
            <p14:sldId id="845"/>
            <p14:sldId id="846"/>
          </p14:sldIdLst>
        </p14:section>
        <p14:section name="Exam practice - productive" id="{EEE4A56A-59D3-4B95-9710-99FFC538ACE8}">
          <p14:sldIdLst>
            <p14:sldId id="848"/>
            <p14:sldId id="849"/>
            <p14:sldId id="850"/>
            <p14:sldId id="851"/>
          </p14:sldIdLst>
        </p14:section>
        <p14:section name="Exit Ticket" id="{344654B6-A92E-4F53-83D8-BF5744C5E86C}">
          <p14:sldIdLst>
            <p14:sldId id="838"/>
          </p14:sldIdLst>
        </p14:section>
        <p14:section name="WEEK 2 PLAN" id="{0D3B5232-5A34-42E0-BF0E-C4209E92A0D1}">
          <p14:sldIdLst>
            <p14:sldId id="853"/>
          </p14:sldIdLst>
        </p14:section>
        <p14:section name="Do Now and objectives" id="{7A5F0B1D-8FD3-441E-9777-4D613D33C87D}">
          <p14:sldIdLst>
            <p14:sldId id="866"/>
            <p14:sldId id="911"/>
          </p14:sldIdLst>
        </p14:section>
        <p14:section name="Vocabulary sheet" id="{520891B2-87CD-4649-AC6D-53520008E16E}">
          <p14:sldIdLst>
            <p14:sldId id="872"/>
          </p14:sldIdLst>
        </p14:section>
        <p14:section name="Language practice" id="{2B0AEF42-9B58-4879-949C-A911C0C3A992}">
          <p14:sldIdLst>
            <p14:sldId id="870"/>
            <p14:sldId id="912"/>
            <p14:sldId id="871"/>
            <p14:sldId id="873"/>
          </p14:sldIdLst>
        </p14:section>
        <p14:section name="Exam practice - receptive" id="{65ED744D-4073-4557-9671-F72C017A82A1}">
          <p14:sldIdLst>
            <p14:sldId id="886"/>
            <p14:sldId id="913"/>
            <p14:sldId id="888"/>
            <p14:sldId id="914"/>
            <p14:sldId id="887"/>
            <p14:sldId id="915"/>
            <p14:sldId id="889"/>
            <p14:sldId id="916"/>
          </p14:sldIdLst>
        </p14:section>
        <p14:section name="Exam guidance" id="{30287C4E-7735-4D9C-B810-7B6A3D09AF83}">
          <p14:sldIdLst>
            <p14:sldId id="874"/>
            <p14:sldId id="882"/>
            <p14:sldId id="875"/>
            <p14:sldId id="876"/>
          </p14:sldIdLst>
        </p14:section>
        <p14:section name="Grammar revisions" id="{5AAB8AA3-18D5-4959-BB96-C4EF774A2AD9}">
          <p14:sldIdLst>
            <p14:sldId id="878"/>
            <p14:sldId id="879"/>
            <p14:sldId id="877"/>
            <p14:sldId id="917"/>
          </p14:sldIdLst>
        </p14:section>
        <p14:section name="Exam guidance" id="{C28F62C4-6730-4A55-9075-2BFF7CD6EDAA}">
          <p14:sldIdLst>
            <p14:sldId id="883"/>
            <p14:sldId id="884"/>
          </p14:sldIdLst>
        </p14:section>
        <p14:section name="Exam practice - productive" id="{2EDB0946-9C8F-4FCA-9EA0-55E5FD8EB61F}">
          <p14:sldIdLst>
            <p14:sldId id="881"/>
            <p14:sldId id="885"/>
          </p14:sldIdLst>
        </p14:section>
        <p14:section name="Exam question" id="{72E019BB-45C7-4A51-A60A-AF4F80875F36}">
          <p14:sldIdLst>
            <p14:sldId id="896"/>
            <p14:sldId id="897"/>
          </p14:sldIdLst>
        </p14:section>
        <p14:section name="Objective 2" id="{7AB40054-3845-4AF5-BBFE-47425EBDC167}">
          <p14:sldIdLst>
            <p14:sldId id="895"/>
          </p14:sldIdLst>
        </p14:section>
        <p14:section name="Exam guidance" id="{B56104E5-1362-4CD9-8E3B-2CC138C6E13C}">
          <p14:sldIdLst>
            <p14:sldId id="900"/>
            <p14:sldId id="899"/>
            <p14:sldId id="901"/>
          </p14:sldIdLst>
        </p14:section>
        <p14:section name="Vocabulary sheet" id="{5F1F0DC0-4E62-493E-A612-99CC94905207}">
          <p14:sldIdLst>
            <p14:sldId id="903"/>
          </p14:sldIdLst>
        </p14:section>
        <p14:section name="Language practice" id="{2BFBFF78-25BB-4C5D-913A-663A0C2C7816}">
          <p14:sldIdLst>
            <p14:sldId id="902"/>
            <p14:sldId id="904"/>
            <p14:sldId id="905"/>
            <p14:sldId id="906"/>
            <p14:sldId id="907"/>
          </p14:sldIdLst>
        </p14:section>
        <p14:section name="Exam practice - productive" id="{1AF20A4A-0C6E-4065-A810-4A9E7CE952EC}">
          <p14:sldIdLst>
            <p14:sldId id="908"/>
            <p14:sldId id="909"/>
          </p14:sldIdLst>
        </p14:section>
        <p14:section name="Exit ticket" id="{B2677E0B-15CE-4495-840C-63743870BD24}">
          <p14:sldIdLst>
            <p14:sldId id="910"/>
          </p14:sldIdLst>
        </p14:section>
        <p14:section name="WEEK 3 PLAN" id="{6834BF20-35CF-40B3-9F23-01D4B8057F63}">
          <p14:sldIdLst>
            <p14:sldId id="918"/>
          </p14:sldIdLst>
        </p14:section>
        <p14:section name="Do Now and objectives" id="{58740080-64B1-481A-9481-D4A7436635C6}">
          <p14:sldIdLst>
            <p14:sldId id="920"/>
            <p14:sldId id="921"/>
          </p14:sldIdLst>
        </p14:section>
        <p14:section name="Vocabulary sheet" id="{2765EAA1-EFEA-41E8-9174-7C1B031511AC}">
          <p14:sldIdLst>
            <p14:sldId id="922"/>
          </p14:sldIdLst>
        </p14:section>
        <p14:section name="Language practice" id="{30F2ADCB-AAB7-4C70-9EE4-44EE6B8F5E34}">
          <p14:sldIdLst>
            <p14:sldId id="923"/>
            <p14:sldId id="953"/>
            <p14:sldId id="954"/>
            <p14:sldId id="955"/>
            <p14:sldId id="956"/>
          </p14:sldIdLst>
        </p14:section>
        <p14:section name="Grammar revisions" id="{D9576BD5-3600-4E65-AD07-22B33FAB1AA4}">
          <p14:sldIdLst>
            <p14:sldId id="957"/>
            <p14:sldId id="924"/>
            <p14:sldId id="958"/>
            <p14:sldId id="930"/>
            <p14:sldId id="925"/>
          </p14:sldIdLst>
        </p14:section>
        <p14:section name="Exam guidance" id="{7BF4C59A-B749-4903-BB44-A220F1BC09CA}">
          <p14:sldIdLst>
            <p14:sldId id="928"/>
            <p14:sldId id="929"/>
          </p14:sldIdLst>
        </p14:section>
        <p14:section name="Exam practice" id="{1E280C1C-B7DB-41D9-A037-6F6B47E4718D}">
          <p14:sldIdLst>
            <p14:sldId id="926"/>
            <p14:sldId id="959"/>
            <p14:sldId id="931"/>
          </p14:sldIdLst>
        </p14:section>
        <p14:section name="Exam question" id="{313BCE02-2589-49FF-ABBE-50D58FFD27D6}">
          <p14:sldIdLst>
            <p14:sldId id="932"/>
            <p14:sldId id="933"/>
          </p14:sldIdLst>
        </p14:section>
        <p14:section name="Objective 2" id="{43CCD2C4-5900-40B6-AC3B-E773E7EA8025}">
          <p14:sldIdLst>
            <p14:sldId id="934"/>
          </p14:sldIdLst>
        </p14:section>
        <p14:section name="Exam guidance" id="{4F273351-B3A1-4E1F-8FBF-A8FFBDB85323}">
          <p14:sldIdLst>
            <p14:sldId id="935"/>
            <p14:sldId id="936"/>
            <p14:sldId id="937"/>
            <p14:sldId id="938"/>
            <p14:sldId id="939"/>
            <p14:sldId id="940"/>
            <p14:sldId id="941"/>
            <p14:sldId id="942"/>
            <p14:sldId id="943"/>
            <p14:sldId id="944"/>
          </p14:sldIdLst>
        </p14:section>
        <p14:section name="Exam practice" id="{3307FF85-4FC2-402E-8FA8-F93315EF1098}">
          <p14:sldIdLst>
            <p14:sldId id="960"/>
            <p14:sldId id="288"/>
            <p14:sldId id="289"/>
          </p14:sldIdLst>
        </p14:section>
        <p14:section name="Exam guidance" id="{B7855328-6A24-4F9D-9BCE-D0C184B2C390}">
          <p14:sldIdLst>
            <p14:sldId id="945"/>
            <p14:sldId id="946"/>
            <p14:sldId id="947"/>
            <p14:sldId id="948"/>
            <p14:sldId id="949"/>
            <p14:sldId id="950"/>
          </p14:sldIdLst>
        </p14:section>
        <p14:section name="Exit ticket" id="{66547F02-8487-4C4A-A7B2-AE59100B1A2D}">
          <p14:sldIdLst>
            <p14:sldId id="951"/>
          </p14:sldIdLst>
        </p14:section>
        <p14:section name="WEEK 4" id="{9A21FFA4-E3A4-4AF5-8CB4-F479F0215B94}">
          <p14:sldIdLst>
            <p14:sldId id="952"/>
          </p14:sldIdLst>
        </p14:section>
        <p14:section name="Do Now and objectives" id="{0843DD57-3CD1-4D2D-9B96-5B9EF8EF06F6}">
          <p14:sldIdLst>
            <p14:sldId id="961"/>
            <p14:sldId id="987"/>
          </p14:sldIdLst>
        </p14:section>
        <p14:section name="Vocabulary sheet" id="{55C27167-7A60-450C-BD15-A5F774057424}">
          <p14:sldIdLst>
            <p14:sldId id="1017"/>
          </p14:sldIdLst>
        </p14:section>
        <p14:section name="Language practice" id="{88478195-F825-436E-BD69-69706F8971B2}">
          <p14:sldIdLst>
            <p14:sldId id="962"/>
            <p14:sldId id="997"/>
            <p14:sldId id="996"/>
            <p14:sldId id="995"/>
          </p14:sldIdLst>
        </p14:section>
        <p14:section name="Exam guidance" id="{E4D885C1-2FDC-4A7B-80D9-1DCCB482FD93}">
          <p14:sldIdLst>
            <p14:sldId id="1018"/>
          </p14:sldIdLst>
        </p14:section>
        <p14:section name="Exam practice" id="{47799F4B-0D03-4C26-B924-335DF9B6800B}">
          <p14:sldIdLst>
            <p14:sldId id="964"/>
            <p14:sldId id="998"/>
            <p14:sldId id="990"/>
            <p14:sldId id="989"/>
            <p14:sldId id="991"/>
            <p14:sldId id="992"/>
            <p14:sldId id="993"/>
            <p14:sldId id="994"/>
          </p14:sldIdLst>
        </p14:section>
        <p14:section name="Grammar revisions" id="{BA1642ED-C9E5-48B5-8D39-B59D8996E7F7}">
          <p14:sldIdLst>
            <p14:sldId id="1019"/>
            <p14:sldId id="1020"/>
            <p14:sldId id="999"/>
            <p14:sldId id="1000"/>
            <p14:sldId id="1001"/>
          </p14:sldIdLst>
        </p14:section>
        <p14:section name="Exam guidance" id="{CD006978-C24A-43F7-8977-49BC724C1580}">
          <p14:sldIdLst>
            <p14:sldId id="981"/>
          </p14:sldIdLst>
        </p14:section>
        <p14:section name="Exam practice" id="{57D32C91-84B1-47AB-8AE0-CBE9B97AAF92}">
          <p14:sldIdLst>
            <p14:sldId id="982"/>
            <p14:sldId id="983"/>
          </p14:sldIdLst>
        </p14:section>
        <p14:section name="Exam question" id="{0F98017B-2C6A-4FA0-A24F-8D17D7E8B5BC}">
          <p14:sldIdLst>
            <p14:sldId id="1004"/>
            <p14:sldId id="1005"/>
            <p14:sldId id="984"/>
            <p14:sldId id="985"/>
            <p14:sldId id="1002"/>
            <p14:sldId id="1003"/>
          </p14:sldIdLst>
        </p14:section>
        <p14:section name="Objective 2" id="{10258750-F12C-4EA6-B0C7-3878B95C15CF}">
          <p14:sldIdLst>
            <p14:sldId id="986"/>
          </p14:sldIdLst>
        </p14:section>
        <p14:section name="Exam guidance" id="{09911666-30E8-4E36-A419-796FF92FE400}">
          <p14:sldIdLst>
            <p14:sldId id="1006"/>
          </p14:sldIdLst>
        </p14:section>
        <p14:section name="Vocabulary sheet" id="{5386509B-3DB9-4BF7-9046-86EFCC84EB5C}">
          <p14:sldIdLst>
            <p14:sldId id="1021"/>
          </p14:sldIdLst>
        </p14:section>
        <p14:section name="Grammar revisions" id="{2FD0158C-7C0F-4475-AF02-CAEEAD29C535}">
          <p14:sldIdLst>
            <p14:sldId id="1011"/>
            <p14:sldId id="1012"/>
            <p14:sldId id="1022"/>
            <p14:sldId id="1023"/>
          </p14:sldIdLst>
        </p14:section>
        <p14:section name="Exam practice" id="{C2FE59FD-9F65-4A35-9AF1-30DAF6E88366}">
          <p14:sldIdLst>
            <p14:sldId id="1009"/>
            <p14:sldId id="1010"/>
          </p14:sldIdLst>
        </p14:section>
        <p14:section name="Exam question" id="{873F22E5-D785-4D60-983F-C6FC5E20E1EC}">
          <p14:sldIdLst>
            <p14:sldId id="1015"/>
          </p14:sldIdLst>
        </p14:section>
        <p14:section name="Exit ticket" id="{658D18F9-69D4-46FF-906A-27C5214E7AD1}">
          <p14:sldIdLst>
            <p14:sldId id="1016"/>
          </p14:sldIdLst>
        </p14:section>
        <p14:section name="WEEK 5 PLAN" id="{EB520184-B566-4408-B4B2-971A56B64BAC}">
          <p14:sldIdLst>
            <p14:sldId id="1014"/>
          </p14:sldIdLst>
        </p14:section>
        <p14:section name="Do Now, title and objectives" id="{5AA7672D-531C-4052-A7C4-A71A96B7FB55}">
          <p14:sldIdLst>
            <p14:sldId id="1032"/>
            <p14:sldId id="1033"/>
          </p14:sldIdLst>
        </p14:section>
        <p14:section name="OPTIONAL Language consolidation" id="{88AE6812-8D0E-4083-9413-28DD80B3CDD1}">
          <p14:sldIdLst>
            <p14:sldId id="1063"/>
            <p14:sldId id="1064"/>
            <p14:sldId id="1065"/>
            <p14:sldId id="1066"/>
            <p14:sldId id="1067"/>
            <p14:sldId id="1068"/>
            <p14:sldId id="1069"/>
          </p14:sldIdLst>
        </p14:section>
        <p14:section name="Exam guidance" id="{218DFC3B-BA55-4C98-87B6-ABF81F79B558}">
          <p14:sldIdLst>
            <p14:sldId id="1070"/>
            <p14:sldId id="1071"/>
          </p14:sldIdLst>
        </p14:section>
        <p14:section name="Exam practice" id="{89A6B378-BDD7-4B15-A950-68D0D4A798C7}">
          <p14:sldIdLst>
            <p14:sldId id="1026"/>
            <p14:sldId id="1027"/>
            <p14:sldId id="1040"/>
            <p14:sldId id="1041"/>
            <p14:sldId id="1042"/>
            <p14:sldId id="1043"/>
            <p14:sldId id="1044"/>
          </p14:sldIdLst>
        </p14:section>
        <p14:section name="Exam question" id="{69965697-26B4-4DE9-AADA-09699676BA74}">
          <p14:sldIdLst>
            <p14:sldId id="1031"/>
            <p14:sldId id="1045"/>
          </p14:sldIdLst>
        </p14:section>
        <p14:section name="Objective 2" id="{DCD8AF51-3E25-4013-ADF6-3FFC01024949}">
          <p14:sldIdLst>
            <p14:sldId id="1046"/>
          </p14:sldIdLst>
        </p14:section>
        <p14:section name="Exam guidance" id="{D191D052-EC10-4814-A27B-FE5E220F4975}">
          <p14:sldIdLst>
            <p14:sldId id="1047"/>
            <p14:sldId id="1072"/>
            <p14:sldId id="1073"/>
          </p14:sldIdLst>
        </p14:section>
        <p14:section name="OPTIONAL Language consolidation" id="{82C1FCA1-EA4B-49D9-9394-6AE2A0F73FF3}">
          <p14:sldIdLst>
            <p14:sldId id="1074"/>
            <p14:sldId id="1075"/>
            <p14:sldId id="1076"/>
            <p14:sldId id="1077"/>
            <p14:sldId id="1078"/>
            <p14:sldId id="1079"/>
          </p14:sldIdLst>
        </p14:section>
        <p14:section name="Grammar revisions" id="{B3688FCF-1B5A-44E4-A52F-D4652E1C96F8}">
          <p14:sldIdLst>
            <p14:sldId id="1056"/>
            <p14:sldId id="1057"/>
            <p14:sldId id="1083"/>
          </p14:sldIdLst>
        </p14:section>
        <p14:section name="Exam practice" id="{ED9F9EE6-4106-47BC-B0F5-55448A85DA03}">
          <p14:sldIdLst>
            <p14:sldId id="1080"/>
            <p14:sldId id="1081"/>
          </p14:sldIdLst>
        </p14:section>
        <p14:section name="Exit ticket" id="{66713099-5B07-4185-855B-5D049D88AF5A}">
          <p14:sldIdLst>
            <p14:sldId id="1061"/>
          </p14:sldIdLst>
        </p14:section>
        <p14:section name="WEEK 6 PLAN" id="{48F2491C-C391-407D-AA45-645DC281B251}">
          <p14:sldIdLst>
            <p14:sldId id="1053"/>
            <p14:sldId id="9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2F1"/>
    <a:srgbClr val="EEFFF6"/>
    <a:srgbClr val="9CEBD7"/>
    <a:srgbClr val="FF00FF"/>
    <a:srgbClr val="DDFFEE"/>
    <a:srgbClr val="7FE5CC"/>
    <a:srgbClr val="FFECA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08D20-69E6-4628-984F-ACD0B4FF8D4E}" v="3" dt="2024-01-29T18:16:51.011"/>
    <p1510:client id="{BC647ADB-78B7-45F2-AFAD-9AD9BC6ACA93}" v="72" dt="2024-01-29T22:24:21.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25" autoAdjust="0"/>
  </p:normalViewPr>
  <p:slideViewPr>
    <p:cSldViewPr snapToGrid="0">
      <p:cViewPr varScale="1">
        <p:scale>
          <a:sx n="97" d="100"/>
          <a:sy n="97" d="100"/>
        </p:scale>
        <p:origin x="1074" y="15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14" Type="http://schemas.microsoft.com/office/2015/10/relationships/revisionInfo" Target="revisionInfo.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presProps" Target="presProps.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viewProps" Target="view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theme" Target="theme/theme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tableStyles" Target="tableStyle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lde Bouquin (HF)" userId="c0147cb1-efb6-4db8-8df4-d255276d823a" providerId="ADAL" clId="{DAF8C5A8-0EAC-4609-8240-0C93A4277291}"/>
    <pc:docChg chg="undo redo custSel modSld">
      <pc:chgData name="Mathilde Bouquin (HF)" userId="c0147cb1-efb6-4db8-8df4-d255276d823a" providerId="ADAL" clId="{DAF8C5A8-0EAC-4609-8240-0C93A4277291}" dt="2024-01-07T19:50:44.953" v="172" actId="1076"/>
      <pc:docMkLst>
        <pc:docMk/>
      </pc:docMkLst>
      <pc:sldChg chg="modSp mod">
        <pc:chgData name="Mathilde Bouquin (HF)" userId="c0147cb1-efb6-4db8-8df4-d255276d823a" providerId="ADAL" clId="{DAF8C5A8-0EAC-4609-8240-0C93A4277291}" dt="2024-01-06T19:24:23.782" v="35" actId="20577"/>
        <pc:sldMkLst>
          <pc:docMk/>
          <pc:sldMk cId="2825914273" sldId="872"/>
        </pc:sldMkLst>
        <pc:spChg chg="mod">
          <ac:chgData name="Mathilde Bouquin (HF)" userId="c0147cb1-efb6-4db8-8df4-d255276d823a" providerId="ADAL" clId="{DAF8C5A8-0EAC-4609-8240-0C93A4277291}" dt="2024-01-06T19:24:23.782" v="35" actId="20577"/>
          <ac:spMkLst>
            <pc:docMk/>
            <pc:sldMk cId="2825914273" sldId="872"/>
            <ac:spMk id="3" creationId="{CFAA5DE6-D377-C23C-71C8-A3A70233BC62}"/>
          </ac:spMkLst>
        </pc:spChg>
        <pc:spChg chg="mod">
          <ac:chgData name="Mathilde Bouquin (HF)" userId="c0147cb1-efb6-4db8-8df4-d255276d823a" providerId="ADAL" clId="{DAF8C5A8-0EAC-4609-8240-0C93A4277291}" dt="2024-01-06T19:23:12.573" v="17" actId="20577"/>
          <ac:spMkLst>
            <pc:docMk/>
            <pc:sldMk cId="2825914273" sldId="872"/>
            <ac:spMk id="21" creationId="{5E18F8E6-F342-C872-1900-CDE2EF01EA07}"/>
          </ac:spMkLst>
        </pc:spChg>
      </pc:sldChg>
      <pc:sldChg chg="modSp mod">
        <pc:chgData name="Mathilde Bouquin (HF)" userId="c0147cb1-efb6-4db8-8df4-d255276d823a" providerId="ADAL" clId="{DAF8C5A8-0EAC-4609-8240-0C93A4277291}" dt="2024-01-07T19:22:18.062" v="43" actId="14734"/>
        <pc:sldMkLst>
          <pc:docMk/>
          <pc:sldMk cId="3045761428" sldId="918"/>
        </pc:sldMkLst>
        <pc:graphicFrameChg chg="mod modGraphic">
          <ac:chgData name="Mathilde Bouquin (HF)" userId="c0147cb1-efb6-4db8-8df4-d255276d823a" providerId="ADAL" clId="{DAF8C5A8-0EAC-4609-8240-0C93A4277291}" dt="2024-01-07T19:22:18.062" v="43" actId="14734"/>
          <ac:graphicFrameMkLst>
            <pc:docMk/>
            <pc:sldMk cId="3045761428" sldId="918"/>
            <ac:graphicFrameMk id="5" creationId="{9D438B67-0E25-BDCC-863C-A9E503EC6088}"/>
          </ac:graphicFrameMkLst>
        </pc:graphicFrameChg>
      </pc:sldChg>
      <pc:sldChg chg="modSp mod">
        <pc:chgData name="Mathilde Bouquin (HF)" userId="c0147cb1-efb6-4db8-8df4-d255276d823a" providerId="ADAL" clId="{DAF8C5A8-0EAC-4609-8240-0C93A4277291}" dt="2024-01-07T19:26:15.447" v="54" actId="20577"/>
        <pc:sldMkLst>
          <pc:docMk/>
          <pc:sldMk cId="641117757" sldId="922"/>
        </pc:sldMkLst>
        <pc:spChg chg="mod">
          <ac:chgData name="Mathilde Bouquin (HF)" userId="c0147cb1-efb6-4db8-8df4-d255276d823a" providerId="ADAL" clId="{DAF8C5A8-0EAC-4609-8240-0C93A4277291}" dt="2024-01-07T19:26:04.600" v="52" actId="790"/>
          <ac:spMkLst>
            <pc:docMk/>
            <pc:sldMk cId="641117757" sldId="922"/>
            <ac:spMk id="3" creationId="{0756F27C-BAF8-88A8-8F91-BCE745CC47A7}"/>
          </ac:spMkLst>
        </pc:spChg>
        <pc:spChg chg="mod">
          <ac:chgData name="Mathilde Bouquin (HF)" userId="c0147cb1-efb6-4db8-8df4-d255276d823a" providerId="ADAL" clId="{DAF8C5A8-0EAC-4609-8240-0C93A4277291}" dt="2024-01-07T19:26:15.447" v="54" actId="20577"/>
          <ac:spMkLst>
            <pc:docMk/>
            <pc:sldMk cId="641117757" sldId="922"/>
            <ac:spMk id="7" creationId="{F1651A3C-93D1-F6B6-A599-E47E2A1A030F}"/>
          </ac:spMkLst>
        </pc:spChg>
        <pc:spChg chg="mod">
          <ac:chgData name="Mathilde Bouquin (HF)" userId="c0147cb1-efb6-4db8-8df4-d255276d823a" providerId="ADAL" clId="{DAF8C5A8-0EAC-4609-8240-0C93A4277291}" dt="2024-01-07T19:26:04.600" v="52" actId="790"/>
          <ac:spMkLst>
            <pc:docMk/>
            <pc:sldMk cId="641117757" sldId="922"/>
            <ac:spMk id="19" creationId="{2C6C6FC8-6B9D-82FD-40AC-2905281642E7}"/>
          </ac:spMkLst>
        </pc:spChg>
      </pc:sldChg>
      <pc:sldChg chg="addSp delSp modSp mod modNotesTx">
        <pc:chgData name="Mathilde Bouquin (HF)" userId="c0147cb1-efb6-4db8-8df4-d255276d823a" providerId="ADAL" clId="{DAF8C5A8-0EAC-4609-8240-0C93A4277291}" dt="2024-01-07T19:27:02.053" v="70" actId="20577"/>
        <pc:sldMkLst>
          <pc:docMk/>
          <pc:sldMk cId="3476312354" sldId="923"/>
        </pc:sldMkLst>
        <pc:picChg chg="add del mod">
          <ac:chgData name="Mathilde Bouquin (HF)" userId="c0147cb1-efb6-4db8-8df4-d255276d823a" providerId="ADAL" clId="{DAF8C5A8-0EAC-4609-8240-0C93A4277291}" dt="2024-01-07T19:26:51.536" v="69" actId="14100"/>
          <ac:picMkLst>
            <pc:docMk/>
            <pc:sldMk cId="3476312354" sldId="923"/>
            <ac:picMk id="4" creationId="{75D44371-62AD-3154-5577-B4D20CB814FA}"/>
          </ac:picMkLst>
        </pc:picChg>
        <pc:picChg chg="add del">
          <ac:chgData name="Mathilde Bouquin (HF)" userId="c0147cb1-efb6-4db8-8df4-d255276d823a" providerId="ADAL" clId="{DAF8C5A8-0EAC-4609-8240-0C93A4277291}" dt="2024-01-07T19:26:48.747" v="65" actId="478"/>
          <ac:picMkLst>
            <pc:docMk/>
            <pc:sldMk cId="3476312354" sldId="923"/>
            <ac:picMk id="5" creationId="{ADE914CC-44C7-42AA-6AD4-CFDE412A5415}"/>
          </ac:picMkLst>
        </pc:picChg>
      </pc:sldChg>
      <pc:sldChg chg="modSp">
        <pc:chgData name="Mathilde Bouquin (HF)" userId="c0147cb1-efb6-4db8-8df4-d255276d823a" providerId="ADAL" clId="{DAF8C5A8-0EAC-4609-8240-0C93A4277291}" dt="2024-01-07T19:39:35.490" v="115" actId="20577"/>
        <pc:sldMkLst>
          <pc:docMk/>
          <pc:sldMk cId="2885576474" sldId="925"/>
        </pc:sldMkLst>
        <pc:spChg chg="mod">
          <ac:chgData name="Mathilde Bouquin (HF)" userId="c0147cb1-efb6-4db8-8df4-d255276d823a" providerId="ADAL" clId="{DAF8C5A8-0EAC-4609-8240-0C93A4277291}" dt="2024-01-07T19:39:35.490" v="115" actId="20577"/>
          <ac:spMkLst>
            <pc:docMk/>
            <pc:sldMk cId="2885576474" sldId="925"/>
            <ac:spMk id="17" creationId="{B860F6B9-1EB0-3C14-13BF-289C943469D9}"/>
          </ac:spMkLst>
        </pc:spChg>
      </pc:sldChg>
      <pc:sldChg chg="addSp modSp mod">
        <pc:chgData name="Mathilde Bouquin (HF)" userId="c0147cb1-efb6-4db8-8df4-d255276d823a" providerId="ADAL" clId="{DAF8C5A8-0EAC-4609-8240-0C93A4277291}" dt="2024-01-07T19:42:20.171" v="124" actId="208"/>
        <pc:sldMkLst>
          <pc:docMk/>
          <pc:sldMk cId="3323034371" sldId="926"/>
        </pc:sldMkLst>
        <pc:spChg chg="add mod">
          <ac:chgData name="Mathilde Bouquin (HF)" userId="c0147cb1-efb6-4db8-8df4-d255276d823a" providerId="ADAL" clId="{DAF8C5A8-0EAC-4609-8240-0C93A4277291}" dt="2024-01-07T19:42:20.171" v="124" actId="208"/>
          <ac:spMkLst>
            <pc:docMk/>
            <pc:sldMk cId="3323034371" sldId="926"/>
            <ac:spMk id="4" creationId="{BEF07A98-8B5F-E724-7018-06C678192A94}"/>
          </ac:spMkLst>
        </pc:spChg>
        <pc:spChg chg="mod">
          <ac:chgData name="Mathilde Bouquin (HF)" userId="c0147cb1-efb6-4db8-8df4-d255276d823a" providerId="ADAL" clId="{DAF8C5A8-0EAC-4609-8240-0C93A4277291}" dt="2024-01-07T19:41:55.566" v="118" actId="115"/>
          <ac:spMkLst>
            <pc:docMk/>
            <pc:sldMk cId="3323034371" sldId="926"/>
            <ac:spMk id="9" creationId="{77C74A9E-1984-83DE-C861-B66995B148F1}"/>
          </ac:spMkLst>
        </pc:spChg>
      </pc:sldChg>
      <pc:sldChg chg="modSp">
        <pc:chgData name="Mathilde Bouquin (HF)" userId="c0147cb1-efb6-4db8-8df4-d255276d823a" providerId="ADAL" clId="{DAF8C5A8-0EAC-4609-8240-0C93A4277291}" dt="2024-01-07T19:45:46.373" v="127" actId="20577"/>
        <pc:sldMkLst>
          <pc:docMk/>
          <pc:sldMk cId="1509898989" sldId="940"/>
        </pc:sldMkLst>
        <pc:spChg chg="mod">
          <ac:chgData name="Mathilde Bouquin (HF)" userId="c0147cb1-efb6-4db8-8df4-d255276d823a" providerId="ADAL" clId="{DAF8C5A8-0EAC-4609-8240-0C93A4277291}" dt="2024-01-07T19:45:46.373" v="127" actId="20577"/>
          <ac:spMkLst>
            <pc:docMk/>
            <pc:sldMk cId="1509898989" sldId="940"/>
            <ac:spMk id="32" creationId="{E1FB4449-BCF5-7AD5-C36A-DE583FE4A7DC}"/>
          </ac:spMkLst>
        </pc:spChg>
        <pc:spChg chg="mod">
          <ac:chgData name="Mathilde Bouquin (HF)" userId="c0147cb1-efb6-4db8-8df4-d255276d823a" providerId="ADAL" clId="{DAF8C5A8-0EAC-4609-8240-0C93A4277291}" dt="2024-01-07T19:45:45.339" v="126" actId="20577"/>
          <ac:spMkLst>
            <pc:docMk/>
            <pc:sldMk cId="1509898989" sldId="940"/>
            <ac:spMk id="34" creationId="{541BAA6C-F90C-FCAA-7819-BCC0F30204B2}"/>
          </ac:spMkLst>
        </pc:spChg>
      </pc:sldChg>
      <pc:sldChg chg="modSp">
        <pc:chgData name="Mathilde Bouquin (HF)" userId="c0147cb1-efb6-4db8-8df4-d255276d823a" providerId="ADAL" clId="{DAF8C5A8-0EAC-4609-8240-0C93A4277291}" dt="2024-01-07T19:46:20.286" v="129" actId="20577"/>
        <pc:sldMkLst>
          <pc:docMk/>
          <pc:sldMk cId="3550514827" sldId="941"/>
        </pc:sldMkLst>
        <pc:spChg chg="mod">
          <ac:chgData name="Mathilde Bouquin (HF)" userId="c0147cb1-efb6-4db8-8df4-d255276d823a" providerId="ADAL" clId="{DAF8C5A8-0EAC-4609-8240-0C93A4277291}" dt="2024-01-07T19:46:20.286" v="129" actId="20577"/>
          <ac:spMkLst>
            <pc:docMk/>
            <pc:sldMk cId="3550514827" sldId="941"/>
            <ac:spMk id="9" creationId="{6067CB00-497F-EAD4-78AA-3AC3CE252730}"/>
          </ac:spMkLst>
        </pc:spChg>
      </pc:sldChg>
      <pc:sldChg chg="modSp mod">
        <pc:chgData name="Mathilde Bouquin (HF)" userId="c0147cb1-efb6-4db8-8df4-d255276d823a" providerId="ADAL" clId="{DAF8C5A8-0EAC-4609-8240-0C93A4277291}" dt="2024-01-07T19:47:56.700" v="136" actId="20577"/>
        <pc:sldMkLst>
          <pc:docMk/>
          <pc:sldMk cId="1920711263" sldId="945"/>
        </pc:sldMkLst>
        <pc:spChg chg="mod">
          <ac:chgData name="Mathilde Bouquin (HF)" userId="c0147cb1-efb6-4db8-8df4-d255276d823a" providerId="ADAL" clId="{DAF8C5A8-0EAC-4609-8240-0C93A4277291}" dt="2024-01-07T19:47:56.700" v="136" actId="20577"/>
          <ac:spMkLst>
            <pc:docMk/>
            <pc:sldMk cId="1920711263" sldId="945"/>
            <ac:spMk id="7" creationId="{AEFB2E41-5971-A46A-480A-7989BCA1A86F}"/>
          </ac:spMkLst>
        </pc:spChg>
      </pc:sldChg>
      <pc:sldChg chg="addSp delSp modSp mod">
        <pc:chgData name="Mathilde Bouquin (HF)" userId="c0147cb1-efb6-4db8-8df4-d255276d823a" providerId="ADAL" clId="{DAF8C5A8-0EAC-4609-8240-0C93A4277291}" dt="2024-01-07T19:50:44.953" v="172" actId="1076"/>
        <pc:sldMkLst>
          <pc:docMk/>
          <pc:sldMk cId="225061640" sldId="949"/>
        </pc:sldMkLst>
        <pc:spChg chg="add mod">
          <ac:chgData name="Mathilde Bouquin (HF)" userId="c0147cb1-efb6-4db8-8df4-d255276d823a" providerId="ADAL" clId="{DAF8C5A8-0EAC-4609-8240-0C93A4277291}" dt="2024-01-07T19:50:32.864" v="169" actId="1037"/>
          <ac:spMkLst>
            <pc:docMk/>
            <pc:sldMk cId="225061640" sldId="949"/>
            <ac:spMk id="13" creationId="{66A70AFD-48E4-27C9-02B6-C63E14461595}"/>
          </ac:spMkLst>
        </pc:spChg>
        <pc:picChg chg="add del mod">
          <ac:chgData name="Mathilde Bouquin (HF)" userId="c0147cb1-efb6-4db8-8df4-d255276d823a" providerId="ADAL" clId="{DAF8C5A8-0EAC-4609-8240-0C93A4277291}" dt="2024-01-07T19:49:47.737" v="144" actId="14861"/>
          <ac:picMkLst>
            <pc:docMk/>
            <pc:sldMk cId="225061640" sldId="949"/>
            <ac:picMk id="5" creationId="{ED5935D0-A8A9-B2D1-E217-502E1EEA27EA}"/>
          </ac:picMkLst>
        </pc:picChg>
        <pc:picChg chg="add del mod">
          <ac:chgData name="Mathilde Bouquin (HF)" userId="c0147cb1-efb6-4db8-8df4-d255276d823a" providerId="ADAL" clId="{DAF8C5A8-0EAC-4609-8240-0C93A4277291}" dt="2024-01-07T19:49:25.261" v="142" actId="478"/>
          <ac:picMkLst>
            <pc:docMk/>
            <pc:sldMk cId="225061640" sldId="949"/>
            <ac:picMk id="12" creationId="{5B331659-F6B8-4837-800B-A665B45461A8}"/>
          </ac:picMkLst>
        </pc:picChg>
        <pc:picChg chg="mod ord">
          <ac:chgData name="Mathilde Bouquin (HF)" userId="c0147cb1-efb6-4db8-8df4-d255276d823a" providerId="ADAL" clId="{DAF8C5A8-0EAC-4609-8240-0C93A4277291}" dt="2024-01-07T19:50:44.953" v="172" actId="1076"/>
          <ac:picMkLst>
            <pc:docMk/>
            <pc:sldMk cId="225061640" sldId="949"/>
            <ac:picMk id="15" creationId="{A0E0C6E2-AE07-BC19-1FF4-25160F3E41DA}"/>
          </ac:picMkLst>
        </pc:picChg>
      </pc:sldChg>
      <pc:sldChg chg="addSp delSp modSp mod modAnim">
        <pc:chgData name="Mathilde Bouquin (HF)" userId="c0147cb1-efb6-4db8-8df4-d255276d823a" providerId="ADAL" clId="{DAF8C5A8-0EAC-4609-8240-0C93A4277291}" dt="2024-01-07T19:35:33.033" v="82"/>
        <pc:sldMkLst>
          <pc:docMk/>
          <pc:sldMk cId="882755734" sldId="953"/>
        </pc:sldMkLst>
        <pc:spChg chg="mod">
          <ac:chgData name="Mathilde Bouquin (HF)" userId="c0147cb1-efb6-4db8-8df4-d255276d823a" providerId="ADAL" clId="{DAF8C5A8-0EAC-4609-8240-0C93A4277291}" dt="2024-01-07T19:34:49.614" v="77" actId="1076"/>
          <ac:spMkLst>
            <pc:docMk/>
            <pc:sldMk cId="882755734" sldId="953"/>
            <ac:spMk id="7" creationId="{349BFC8E-CFF7-9CF8-11C1-16D046906C48}"/>
          </ac:spMkLst>
        </pc:spChg>
        <pc:spChg chg="mod">
          <ac:chgData name="Mathilde Bouquin (HF)" userId="c0147cb1-efb6-4db8-8df4-d255276d823a" providerId="ADAL" clId="{DAF8C5A8-0EAC-4609-8240-0C93A4277291}" dt="2024-01-07T19:35:14.733" v="79" actId="1076"/>
          <ac:spMkLst>
            <pc:docMk/>
            <pc:sldMk cId="882755734" sldId="953"/>
            <ac:spMk id="10" creationId="{619412A8-AE25-6233-D6E1-F22158BD91B0}"/>
          </ac:spMkLst>
        </pc:spChg>
        <pc:spChg chg="mod">
          <ac:chgData name="Mathilde Bouquin (HF)" userId="c0147cb1-efb6-4db8-8df4-d255276d823a" providerId="ADAL" clId="{DAF8C5A8-0EAC-4609-8240-0C93A4277291}" dt="2024-01-07T19:35:14.733" v="79" actId="1076"/>
          <ac:spMkLst>
            <pc:docMk/>
            <pc:sldMk cId="882755734" sldId="953"/>
            <ac:spMk id="18" creationId="{D87F4711-E0C0-FD47-7E06-CCE568A3C5E4}"/>
          </ac:spMkLst>
        </pc:spChg>
        <pc:spChg chg="mod">
          <ac:chgData name="Mathilde Bouquin (HF)" userId="c0147cb1-efb6-4db8-8df4-d255276d823a" providerId="ADAL" clId="{DAF8C5A8-0EAC-4609-8240-0C93A4277291}" dt="2024-01-07T19:35:14.733" v="79" actId="1076"/>
          <ac:spMkLst>
            <pc:docMk/>
            <pc:sldMk cId="882755734" sldId="953"/>
            <ac:spMk id="19" creationId="{11737790-A1A0-CAFA-814E-8697917317DB}"/>
          </ac:spMkLst>
        </pc:spChg>
        <pc:spChg chg="mod">
          <ac:chgData name="Mathilde Bouquin (HF)" userId="c0147cb1-efb6-4db8-8df4-d255276d823a" providerId="ADAL" clId="{DAF8C5A8-0EAC-4609-8240-0C93A4277291}" dt="2024-01-07T19:35:14.733" v="79" actId="1076"/>
          <ac:spMkLst>
            <pc:docMk/>
            <pc:sldMk cId="882755734" sldId="953"/>
            <ac:spMk id="20" creationId="{A763BD29-C7CC-66CB-0BB9-BDF80B44C86A}"/>
          </ac:spMkLst>
        </pc:spChg>
        <pc:picChg chg="add mod">
          <ac:chgData name="Mathilde Bouquin (HF)" userId="c0147cb1-efb6-4db8-8df4-d255276d823a" providerId="ADAL" clId="{DAF8C5A8-0EAC-4609-8240-0C93A4277291}" dt="2024-01-07T19:27:33.447" v="74" actId="14100"/>
          <ac:picMkLst>
            <pc:docMk/>
            <pc:sldMk cId="882755734" sldId="953"/>
            <ac:picMk id="4" creationId="{5B4565A3-683F-2F24-AEE8-E2DFAC40C4CB}"/>
          </ac:picMkLst>
        </pc:picChg>
        <pc:picChg chg="del">
          <ac:chgData name="Mathilde Bouquin (HF)" userId="c0147cb1-efb6-4db8-8df4-d255276d823a" providerId="ADAL" clId="{DAF8C5A8-0EAC-4609-8240-0C93A4277291}" dt="2024-01-07T19:27:12.537" v="71" actId="478"/>
          <ac:picMkLst>
            <pc:docMk/>
            <pc:sldMk cId="882755734" sldId="953"/>
            <ac:picMk id="16" creationId="{9764EEB8-DA24-A64A-E094-7E8969CCDCBA}"/>
          </ac:picMkLst>
        </pc:picChg>
      </pc:sldChg>
      <pc:sldChg chg="addSp delSp modSp mod">
        <pc:chgData name="Mathilde Bouquin (HF)" userId="c0147cb1-efb6-4db8-8df4-d255276d823a" providerId="ADAL" clId="{DAF8C5A8-0EAC-4609-8240-0C93A4277291}" dt="2024-01-07T19:27:34.782" v="75"/>
        <pc:sldMkLst>
          <pc:docMk/>
          <pc:sldMk cId="3973326580" sldId="954"/>
        </pc:sldMkLst>
        <pc:picChg chg="del">
          <ac:chgData name="Mathilde Bouquin (HF)" userId="c0147cb1-efb6-4db8-8df4-d255276d823a" providerId="ADAL" clId="{DAF8C5A8-0EAC-4609-8240-0C93A4277291}" dt="2024-01-07T19:27:14.205" v="72" actId="478"/>
          <ac:picMkLst>
            <pc:docMk/>
            <pc:sldMk cId="3973326580" sldId="954"/>
            <ac:picMk id="4" creationId="{54A82C99-D570-698F-E144-91129DA1CE4E}"/>
          </ac:picMkLst>
        </pc:picChg>
        <pc:picChg chg="add mod">
          <ac:chgData name="Mathilde Bouquin (HF)" userId="c0147cb1-efb6-4db8-8df4-d255276d823a" providerId="ADAL" clId="{DAF8C5A8-0EAC-4609-8240-0C93A4277291}" dt="2024-01-07T19:27:34.782" v="75"/>
          <ac:picMkLst>
            <pc:docMk/>
            <pc:sldMk cId="3973326580" sldId="954"/>
            <ac:picMk id="5" creationId="{9D6921D0-614E-05D9-8178-2E1ECEBFED36}"/>
          </ac:picMkLst>
        </pc:picChg>
      </pc:sldChg>
      <pc:sldChg chg="modSp mod">
        <pc:chgData name="Mathilde Bouquin (HF)" userId="c0147cb1-efb6-4db8-8df4-d255276d823a" providerId="ADAL" clId="{DAF8C5A8-0EAC-4609-8240-0C93A4277291}" dt="2024-01-07T19:36:07.217" v="85" actId="20577"/>
        <pc:sldMkLst>
          <pc:docMk/>
          <pc:sldMk cId="3014141391" sldId="955"/>
        </pc:sldMkLst>
        <pc:spChg chg="mod">
          <ac:chgData name="Mathilde Bouquin (HF)" userId="c0147cb1-efb6-4db8-8df4-d255276d823a" providerId="ADAL" clId="{DAF8C5A8-0EAC-4609-8240-0C93A4277291}" dt="2024-01-07T19:36:07.217" v="85" actId="20577"/>
          <ac:spMkLst>
            <pc:docMk/>
            <pc:sldMk cId="3014141391" sldId="955"/>
            <ac:spMk id="7" creationId="{AEFB2E41-5971-A46A-480A-7989BCA1A86F}"/>
          </ac:spMkLst>
        </pc:spChg>
      </pc:sldChg>
      <pc:sldChg chg="modSp mod">
        <pc:chgData name="Mathilde Bouquin (HF)" userId="c0147cb1-efb6-4db8-8df4-d255276d823a" providerId="ADAL" clId="{DAF8C5A8-0EAC-4609-8240-0C93A4277291}" dt="2024-01-07T19:38:42.679" v="114" actId="404"/>
        <pc:sldMkLst>
          <pc:docMk/>
          <pc:sldMk cId="3489942208" sldId="958"/>
        </pc:sldMkLst>
        <pc:spChg chg="mod">
          <ac:chgData name="Mathilde Bouquin (HF)" userId="c0147cb1-efb6-4db8-8df4-d255276d823a" providerId="ADAL" clId="{DAF8C5A8-0EAC-4609-8240-0C93A4277291}" dt="2024-01-07T19:38:17.815" v="97" actId="20577"/>
          <ac:spMkLst>
            <pc:docMk/>
            <pc:sldMk cId="3489942208" sldId="958"/>
            <ac:spMk id="20" creationId="{31805255-0945-8D8F-B9AC-7E895DC5CCEC}"/>
          </ac:spMkLst>
        </pc:spChg>
        <pc:spChg chg="mod">
          <ac:chgData name="Mathilde Bouquin (HF)" userId="c0147cb1-efb6-4db8-8df4-d255276d823a" providerId="ADAL" clId="{DAF8C5A8-0EAC-4609-8240-0C93A4277291}" dt="2024-01-07T19:38:42.679" v="114" actId="404"/>
          <ac:spMkLst>
            <pc:docMk/>
            <pc:sldMk cId="3489942208" sldId="958"/>
            <ac:spMk id="26" creationId="{1B721F69-BBF8-8194-A192-F1BFE39CE7FD}"/>
          </ac:spMkLst>
        </pc:spChg>
      </pc:sldChg>
      <pc:sldChg chg="addSp modSp mod">
        <pc:chgData name="Mathilde Bouquin (HF)" userId="c0147cb1-efb6-4db8-8df4-d255276d823a" providerId="ADAL" clId="{DAF8C5A8-0EAC-4609-8240-0C93A4277291}" dt="2024-01-07T19:42:23.202" v="125"/>
        <pc:sldMkLst>
          <pc:docMk/>
          <pc:sldMk cId="2976024125" sldId="959"/>
        </pc:sldMkLst>
        <pc:spChg chg="mod">
          <ac:chgData name="Mathilde Bouquin (HF)" userId="c0147cb1-efb6-4db8-8df4-d255276d823a" providerId="ADAL" clId="{DAF8C5A8-0EAC-4609-8240-0C93A4277291}" dt="2024-01-07T19:41:58.046" v="119" actId="115"/>
          <ac:spMkLst>
            <pc:docMk/>
            <pc:sldMk cId="2976024125" sldId="959"/>
            <ac:spMk id="4" creationId="{E58EE696-95C9-A980-1F0B-2E596C59F6F3}"/>
          </ac:spMkLst>
        </pc:spChg>
        <pc:spChg chg="add mod">
          <ac:chgData name="Mathilde Bouquin (HF)" userId="c0147cb1-efb6-4db8-8df4-d255276d823a" providerId="ADAL" clId="{DAF8C5A8-0EAC-4609-8240-0C93A4277291}" dt="2024-01-07T19:42:23.202" v="125"/>
          <ac:spMkLst>
            <pc:docMk/>
            <pc:sldMk cId="2976024125" sldId="959"/>
            <ac:spMk id="9" creationId="{2DAABF5B-5468-5C7E-D88E-CA0C737C0B1D}"/>
          </ac:spMkLst>
        </pc:spChg>
      </pc:sldChg>
    </pc:docChg>
  </pc:docChgLst>
  <pc:docChgLst>
    <pc:chgData name="Mathilde Bouquin (HF)" userId="c0147cb1-efb6-4db8-8df4-d255276d823a" providerId="ADAL" clId="{BC647ADB-78B7-45F2-AFAD-9AD9BC6ACA93}"/>
    <pc:docChg chg="custSel modSld">
      <pc:chgData name="Mathilde Bouquin (HF)" userId="c0147cb1-efb6-4db8-8df4-d255276d823a" providerId="ADAL" clId="{BC647ADB-78B7-45F2-AFAD-9AD9BC6ACA93}" dt="2024-01-29T22:32:15.450" v="148" actId="20577"/>
      <pc:docMkLst>
        <pc:docMk/>
      </pc:docMkLst>
      <pc:sldChg chg="modSp mod">
        <pc:chgData name="Mathilde Bouquin (HF)" userId="c0147cb1-efb6-4db8-8df4-d255276d823a" providerId="ADAL" clId="{BC647ADB-78B7-45F2-AFAD-9AD9BC6ACA93}" dt="2024-01-29T22:15:30.573" v="14" actId="14100"/>
        <pc:sldMkLst>
          <pc:docMk/>
          <pc:sldMk cId="3785300936" sldId="1031"/>
        </pc:sldMkLst>
        <pc:spChg chg="mod">
          <ac:chgData name="Mathilde Bouquin (HF)" userId="c0147cb1-efb6-4db8-8df4-d255276d823a" providerId="ADAL" clId="{BC647ADB-78B7-45F2-AFAD-9AD9BC6ACA93}" dt="2024-01-29T22:15:30.573" v="14" actId="14100"/>
          <ac:spMkLst>
            <pc:docMk/>
            <pc:sldMk cId="3785300936" sldId="1031"/>
            <ac:spMk id="4" creationId="{1ADE4292-A35B-C30E-749F-E9411425CA93}"/>
          </ac:spMkLst>
        </pc:spChg>
      </pc:sldChg>
      <pc:sldChg chg="modSp">
        <pc:chgData name="Mathilde Bouquin (HF)" userId="c0147cb1-efb6-4db8-8df4-d255276d823a" providerId="ADAL" clId="{BC647ADB-78B7-45F2-AFAD-9AD9BC6ACA93}" dt="2024-01-29T22:14:29.324" v="9" actId="20577"/>
        <pc:sldMkLst>
          <pc:docMk/>
          <pc:sldMk cId="3159943620" sldId="1040"/>
        </pc:sldMkLst>
        <pc:spChg chg="mod">
          <ac:chgData name="Mathilde Bouquin (HF)" userId="c0147cb1-efb6-4db8-8df4-d255276d823a" providerId="ADAL" clId="{BC647ADB-78B7-45F2-AFAD-9AD9BC6ACA93}" dt="2024-01-29T22:14:29.324" v="9" actId="20577"/>
          <ac:spMkLst>
            <pc:docMk/>
            <pc:sldMk cId="3159943620" sldId="1040"/>
            <ac:spMk id="7" creationId="{2E540425-510C-49BB-2826-7D56117DCC3D}"/>
          </ac:spMkLst>
        </pc:spChg>
      </pc:sldChg>
      <pc:sldChg chg="modSp">
        <pc:chgData name="Mathilde Bouquin (HF)" userId="c0147cb1-efb6-4db8-8df4-d255276d823a" providerId="ADAL" clId="{BC647ADB-78B7-45F2-AFAD-9AD9BC6ACA93}" dt="2024-01-29T22:16:16.057" v="17" actId="313"/>
        <pc:sldMkLst>
          <pc:docMk/>
          <pc:sldMk cId="2794597988" sldId="1045"/>
        </pc:sldMkLst>
        <pc:spChg chg="mod">
          <ac:chgData name="Mathilde Bouquin (HF)" userId="c0147cb1-efb6-4db8-8df4-d255276d823a" providerId="ADAL" clId="{BC647ADB-78B7-45F2-AFAD-9AD9BC6ACA93}" dt="2024-01-29T22:16:16.057" v="17" actId="313"/>
          <ac:spMkLst>
            <pc:docMk/>
            <pc:sldMk cId="2794597988" sldId="1045"/>
            <ac:spMk id="17" creationId="{B39322A1-A14F-F0CC-2E61-0F60414F6F16}"/>
          </ac:spMkLst>
        </pc:spChg>
      </pc:sldChg>
      <pc:sldChg chg="modSp mod">
        <pc:chgData name="Mathilde Bouquin (HF)" userId="c0147cb1-efb6-4db8-8df4-d255276d823a" providerId="ADAL" clId="{BC647ADB-78B7-45F2-AFAD-9AD9BC6ACA93}" dt="2024-01-29T22:17:53.672" v="22" actId="14100"/>
        <pc:sldMkLst>
          <pc:docMk/>
          <pc:sldMk cId="2456473267" sldId="1047"/>
        </pc:sldMkLst>
        <pc:spChg chg="mod">
          <ac:chgData name="Mathilde Bouquin (HF)" userId="c0147cb1-efb6-4db8-8df4-d255276d823a" providerId="ADAL" clId="{BC647ADB-78B7-45F2-AFAD-9AD9BC6ACA93}" dt="2024-01-29T22:17:53.672" v="22" actId="14100"/>
          <ac:spMkLst>
            <pc:docMk/>
            <pc:sldMk cId="2456473267" sldId="1047"/>
            <ac:spMk id="7" creationId="{9DA8216C-1A00-CC13-6CDA-F9199B9BB1E4}"/>
          </ac:spMkLst>
        </pc:spChg>
      </pc:sldChg>
      <pc:sldChg chg="modSp">
        <pc:chgData name="Mathilde Bouquin (HF)" userId="c0147cb1-efb6-4db8-8df4-d255276d823a" providerId="ADAL" clId="{BC647ADB-78B7-45F2-AFAD-9AD9BC6ACA93}" dt="2024-01-29T22:24:21.821" v="79" actId="20577"/>
        <pc:sldMkLst>
          <pc:docMk/>
          <pc:sldMk cId="1049883578" sldId="1056"/>
        </pc:sldMkLst>
        <pc:spChg chg="mod">
          <ac:chgData name="Mathilde Bouquin (HF)" userId="c0147cb1-efb6-4db8-8df4-d255276d823a" providerId="ADAL" clId="{BC647ADB-78B7-45F2-AFAD-9AD9BC6ACA93}" dt="2024-01-29T22:24:21.821" v="79" actId="20577"/>
          <ac:spMkLst>
            <pc:docMk/>
            <pc:sldMk cId="1049883578" sldId="1056"/>
            <ac:spMk id="7" creationId="{3877B351-CEA4-E57F-83A8-0C21D973525D}"/>
          </ac:spMkLst>
        </pc:spChg>
      </pc:sldChg>
      <pc:sldChg chg="modSp">
        <pc:chgData name="Mathilde Bouquin (HF)" userId="c0147cb1-efb6-4db8-8df4-d255276d823a" providerId="ADAL" clId="{BC647ADB-78B7-45F2-AFAD-9AD9BC6ACA93}" dt="2024-01-29T22:19:46.313" v="60" actId="6549"/>
        <pc:sldMkLst>
          <pc:docMk/>
          <pc:sldMk cId="3496172961" sldId="1073"/>
        </pc:sldMkLst>
        <pc:spChg chg="mod">
          <ac:chgData name="Mathilde Bouquin (HF)" userId="c0147cb1-efb6-4db8-8df4-d255276d823a" providerId="ADAL" clId="{BC647ADB-78B7-45F2-AFAD-9AD9BC6ACA93}" dt="2024-01-29T22:19:46.313" v="60" actId="6549"/>
          <ac:spMkLst>
            <pc:docMk/>
            <pc:sldMk cId="3496172961" sldId="1073"/>
            <ac:spMk id="7" creationId="{AEFB2E41-5971-A46A-480A-7989BCA1A86F}"/>
          </ac:spMkLst>
        </pc:spChg>
      </pc:sldChg>
      <pc:sldChg chg="modNotesTx">
        <pc:chgData name="Mathilde Bouquin (HF)" userId="c0147cb1-efb6-4db8-8df4-d255276d823a" providerId="ADAL" clId="{BC647ADB-78B7-45F2-AFAD-9AD9BC6ACA93}" dt="2024-01-29T22:21:20.357" v="61" actId="20577"/>
        <pc:sldMkLst>
          <pc:docMk/>
          <pc:sldMk cId="3900448922" sldId="1076"/>
        </pc:sldMkLst>
      </pc:sldChg>
      <pc:sldChg chg="modNotesTx">
        <pc:chgData name="Mathilde Bouquin (HF)" userId="c0147cb1-efb6-4db8-8df4-d255276d823a" providerId="ADAL" clId="{BC647ADB-78B7-45F2-AFAD-9AD9BC6ACA93}" dt="2024-01-29T22:21:31.489" v="62" actId="20577"/>
        <pc:sldMkLst>
          <pc:docMk/>
          <pc:sldMk cId="1029599755" sldId="1077"/>
        </pc:sldMkLst>
      </pc:sldChg>
      <pc:sldChg chg="modSp mod">
        <pc:chgData name="Mathilde Bouquin (HF)" userId="c0147cb1-efb6-4db8-8df4-d255276d823a" providerId="ADAL" clId="{BC647ADB-78B7-45F2-AFAD-9AD9BC6ACA93}" dt="2024-01-29T22:32:15.450" v="148" actId="20577"/>
        <pc:sldMkLst>
          <pc:docMk/>
          <pc:sldMk cId="1589117847" sldId="1080"/>
        </pc:sldMkLst>
        <pc:spChg chg="mod">
          <ac:chgData name="Mathilde Bouquin (HF)" userId="c0147cb1-efb6-4db8-8df4-d255276d823a" providerId="ADAL" clId="{BC647ADB-78B7-45F2-AFAD-9AD9BC6ACA93}" dt="2024-01-29T22:32:15.450" v="148" actId="20577"/>
          <ac:spMkLst>
            <pc:docMk/>
            <pc:sldMk cId="1589117847" sldId="1080"/>
            <ac:spMk id="9" creationId="{77C74A9E-1984-83DE-C861-B66995B148F1}"/>
          </ac:spMkLst>
        </pc:spChg>
      </pc:sldChg>
    </pc:docChg>
  </pc:docChgLst>
  <pc:docChgLst>
    <pc:chgData name="Julien Violette (HF)" userId="ae99d64a-988a-487f-809b-50d6425182b2" providerId="ADAL" clId="{B898621A-2CBC-42E3-9FDD-605DB2E41FAE}"/>
    <pc:docChg chg="undo custSel addSld delSld modSld sldOrd addSection modSection">
      <pc:chgData name="Julien Violette (HF)" userId="ae99d64a-988a-487f-809b-50d6425182b2" providerId="ADAL" clId="{B898621A-2CBC-42E3-9FDD-605DB2E41FAE}" dt="2023-12-05T18:32:50.842" v="8100" actId="729"/>
      <pc:docMkLst>
        <pc:docMk/>
      </pc:docMkLst>
      <pc:sldChg chg="delSp modSp mod">
        <pc:chgData name="Julien Violette (HF)" userId="ae99d64a-988a-487f-809b-50d6425182b2" providerId="ADAL" clId="{B898621A-2CBC-42E3-9FDD-605DB2E41FAE}" dt="2023-12-05T13:27:09.326" v="138" actId="20577"/>
        <pc:sldMkLst>
          <pc:docMk/>
          <pc:sldMk cId="3958295497" sldId="256"/>
        </pc:sldMkLst>
        <pc:spChg chg="mod">
          <ac:chgData name="Julien Violette (HF)" userId="ae99d64a-988a-487f-809b-50d6425182b2" providerId="ADAL" clId="{B898621A-2CBC-42E3-9FDD-605DB2E41FAE}" dt="2023-12-05T13:25:14.169" v="7" actId="207"/>
          <ac:spMkLst>
            <pc:docMk/>
            <pc:sldMk cId="3958295497" sldId="256"/>
            <ac:spMk id="2" creationId="{31F4F68F-A054-B4A8-A9FD-9621D8C93C2A}"/>
          </ac:spMkLst>
        </pc:spChg>
        <pc:spChg chg="del">
          <ac:chgData name="Julien Violette (HF)" userId="ae99d64a-988a-487f-809b-50d6425182b2" providerId="ADAL" clId="{B898621A-2CBC-42E3-9FDD-605DB2E41FAE}" dt="2023-12-05T13:24:53.189" v="0" actId="478"/>
          <ac:spMkLst>
            <pc:docMk/>
            <pc:sldMk cId="3958295497" sldId="256"/>
            <ac:spMk id="12" creationId="{2B286668-3BC9-C8CA-C088-8C54AA9FE012}"/>
          </ac:spMkLst>
        </pc:spChg>
        <pc:spChg chg="mod">
          <ac:chgData name="Julien Violette (HF)" userId="ae99d64a-988a-487f-809b-50d6425182b2" providerId="ADAL" clId="{B898621A-2CBC-42E3-9FDD-605DB2E41FAE}" dt="2023-12-05T13:26:49.895" v="131" actId="790"/>
          <ac:spMkLst>
            <pc:docMk/>
            <pc:sldMk cId="3958295497" sldId="256"/>
            <ac:spMk id="13" creationId="{44CD1954-8856-8CC1-BDFF-C133C3DDBCE4}"/>
          </ac:spMkLst>
        </pc:spChg>
        <pc:spChg chg="mod">
          <ac:chgData name="Julien Violette (HF)" userId="ae99d64a-988a-487f-809b-50d6425182b2" providerId="ADAL" clId="{B898621A-2CBC-42E3-9FDD-605DB2E41FAE}" dt="2023-12-05T13:27:09.326" v="138" actId="20577"/>
          <ac:spMkLst>
            <pc:docMk/>
            <pc:sldMk cId="3958295497" sldId="256"/>
            <ac:spMk id="14" creationId="{9F5ABBA5-B272-C5D7-9397-9B2E6A622279}"/>
          </ac:spMkLst>
        </pc:spChg>
      </pc:sldChg>
      <pc:sldChg chg="delSp modSp mod">
        <pc:chgData name="Julien Violette (HF)" userId="ae99d64a-988a-487f-809b-50d6425182b2" providerId="ADAL" clId="{B898621A-2CBC-42E3-9FDD-605DB2E41FAE}" dt="2023-12-05T15:06:34.525" v="3284" actId="20577"/>
        <pc:sldMkLst>
          <pc:docMk/>
          <pc:sldMk cId="1199527173" sldId="260"/>
        </pc:sldMkLst>
        <pc:spChg chg="mod">
          <ac:chgData name="Julien Violette (HF)" userId="ae99d64a-988a-487f-809b-50d6425182b2" providerId="ADAL" clId="{B898621A-2CBC-42E3-9FDD-605DB2E41FAE}" dt="2023-12-05T14:15:32.239" v="843" actId="20577"/>
          <ac:spMkLst>
            <pc:docMk/>
            <pc:sldMk cId="1199527173" sldId="260"/>
            <ac:spMk id="9" creationId="{C5B58C75-6C49-E802-2D35-A9C98586105B}"/>
          </ac:spMkLst>
        </pc:spChg>
        <pc:spChg chg="mod">
          <ac:chgData name="Julien Violette (HF)" userId="ae99d64a-988a-487f-809b-50d6425182b2" providerId="ADAL" clId="{B898621A-2CBC-42E3-9FDD-605DB2E41FAE}" dt="2023-12-05T15:06:30.493" v="3281" actId="20577"/>
          <ac:spMkLst>
            <pc:docMk/>
            <pc:sldMk cId="1199527173" sldId="260"/>
            <ac:spMk id="19" creationId="{2C6C6FC8-6B9D-82FD-40AC-2905281642E7}"/>
          </ac:spMkLst>
        </pc:spChg>
        <pc:spChg chg="mod">
          <ac:chgData name="Julien Violette (HF)" userId="ae99d64a-988a-487f-809b-50d6425182b2" providerId="ADAL" clId="{B898621A-2CBC-42E3-9FDD-605DB2E41FAE}" dt="2023-12-05T14:25:09.577" v="1331" actId="14100"/>
          <ac:spMkLst>
            <pc:docMk/>
            <pc:sldMk cId="1199527173" sldId="260"/>
            <ac:spMk id="20" creationId="{A87626B7-A590-BB7A-1854-1853D8DEAC10}"/>
          </ac:spMkLst>
        </pc:spChg>
        <pc:spChg chg="mod">
          <ac:chgData name="Julien Violette (HF)" userId="ae99d64a-988a-487f-809b-50d6425182b2" providerId="ADAL" clId="{B898621A-2CBC-42E3-9FDD-605DB2E41FAE}" dt="2023-12-05T14:21:24.996" v="1073" actId="6549"/>
          <ac:spMkLst>
            <pc:docMk/>
            <pc:sldMk cId="1199527173" sldId="260"/>
            <ac:spMk id="21" creationId="{5E18F8E6-F342-C872-1900-CDE2EF01EA07}"/>
          </ac:spMkLst>
        </pc:spChg>
        <pc:spChg chg="mod">
          <ac:chgData name="Julien Violette (HF)" userId="ae99d64a-988a-487f-809b-50d6425182b2" providerId="ADAL" clId="{B898621A-2CBC-42E3-9FDD-605DB2E41FAE}" dt="2023-12-05T14:22:49.263" v="1182" actId="20577"/>
          <ac:spMkLst>
            <pc:docMk/>
            <pc:sldMk cId="1199527173" sldId="260"/>
            <ac:spMk id="22" creationId="{F4FA6D25-8BBE-492C-F385-4D2577F97F03}"/>
          </ac:spMkLst>
        </pc:spChg>
        <pc:spChg chg="mod">
          <ac:chgData name="Julien Violette (HF)" userId="ae99d64a-988a-487f-809b-50d6425182b2" providerId="ADAL" clId="{B898621A-2CBC-42E3-9FDD-605DB2E41FAE}" dt="2023-12-05T15:06:34.525" v="3284" actId="20577"/>
          <ac:spMkLst>
            <pc:docMk/>
            <pc:sldMk cId="1199527173" sldId="260"/>
            <ac:spMk id="23" creationId="{0B006FE4-085B-E555-1865-A53FFC416420}"/>
          </ac:spMkLst>
        </pc:spChg>
        <pc:spChg chg="mod">
          <ac:chgData name="Julien Violette (HF)" userId="ae99d64a-988a-487f-809b-50d6425182b2" providerId="ADAL" clId="{B898621A-2CBC-42E3-9FDD-605DB2E41FAE}" dt="2023-12-05T14:25:13.306" v="1332" actId="14100"/>
          <ac:spMkLst>
            <pc:docMk/>
            <pc:sldMk cId="1199527173" sldId="260"/>
            <ac:spMk id="30" creationId="{F3EC36EF-E0F5-3039-401A-ED647FA5DE11}"/>
          </ac:spMkLst>
        </pc:spChg>
        <pc:spChg chg="mod">
          <ac:chgData name="Julien Violette (HF)" userId="ae99d64a-988a-487f-809b-50d6425182b2" providerId="ADAL" clId="{B898621A-2CBC-42E3-9FDD-605DB2E41FAE}" dt="2023-12-05T14:25:05.718" v="1330" actId="14100"/>
          <ac:spMkLst>
            <pc:docMk/>
            <pc:sldMk cId="1199527173" sldId="260"/>
            <ac:spMk id="31" creationId="{A7BB4884-2909-B4AF-238F-CC32057D538A}"/>
          </ac:spMkLst>
        </pc:spChg>
        <pc:spChg chg="del">
          <ac:chgData name="Julien Violette (HF)" userId="ae99d64a-988a-487f-809b-50d6425182b2" providerId="ADAL" clId="{B898621A-2CBC-42E3-9FDD-605DB2E41FAE}" dt="2023-12-05T14:21:27.668" v="1074" actId="478"/>
          <ac:spMkLst>
            <pc:docMk/>
            <pc:sldMk cId="1199527173" sldId="260"/>
            <ac:spMk id="32" creationId="{47B36B60-ED38-082E-4362-BA59F11E9BA8}"/>
          </ac:spMkLst>
        </pc:spChg>
      </pc:sldChg>
      <pc:sldChg chg="delSp modSp mod">
        <pc:chgData name="Julien Violette (HF)" userId="ae99d64a-988a-487f-809b-50d6425182b2" providerId="ADAL" clId="{B898621A-2CBC-42E3-9FDD-605DB2E41FAE}" dt="2023-12-05T14:45:57.149" v="2331" actId="207"/>
        <pc:sldMkLst>
          <pc:docMk/>
          <pc:sldMk cId="1268395584" sldId="261"/>
        </pc:sldMkLst>
        <pc:spChg chg="mod">
          <ac:chgData name="Julien Violette (HF)" userId="ae99d64a-988a-487f-809b-50d6425182b2" providerId="ADAL" clId="{B898621A-2CBC-42E3-9FDD-605DB2E41FAE}" dt="2023-12-05T14:45:57.149" v="2331" actId="207"/>
          <ac:spMkLst>
            <pc:docMk/>
            <pc:sldMk cId="1268395584" sldId="261"/>
            <ac:spMk id="22" creationId="{56FC2169-D211-81CF-100C-9195C1E49552}"/>
          </ac:spMkLst>
        </pc:spChg>
        <pc:spChg chg="del">
          <ac:chgData name="Julien Violette (HF)" userId="ae99d64a-988a-487f-809b-50d6425182b2" providerId="ADAL" clId="{B898621A-2CBC-42E3-9FDD-605DB2E41FAE}" dt="2023-12-05T13:28:28.617" v="172" actId="478"/>
          <ac:spMkLst>
            <pc:docMk/>
            <pc:sldMk cId="1268395584" sldId="261"/>
            <ac:spMk id="25" creationId="{9684A531-F6F6-89A4-6C78-58E3E7FBE1C2}"/>
          </ac:spMkLst>
        </pc:spChg>
      </pc:sldChg>
      <pc:sldChg chg="addSp delSp modSp mod ord">
        <pc:chgData name="Julien Violette (HF)" userId="ae99d64a-988a-487f-809b-50d6425182b2" providerId="ADAL" clId="{B898621A-2CBC-42E3-9FDD-605DB2E41FAE}" dt="2023-12-05T15:07:01.882" v="3289" actId="1076"/>
        <pc:sldMkLst>
          <pc:docMk/>
          <pc:sldMk cId="2630484169" sldId="262"/>
        </pc:sldMkLst>
        <pc:spChg chg="mod">
          <ac:chgData name="Julien Violette (HF)" userId="ae99d64a-988a-487f-809b-50d6425182b2" providerId="ADAL" clId="{B898621A-2CBC-42E3-9FDD-605DB2E41FAE}" dt="2023-12-05T14:59:47.089" v="2795" actId="20577"/>
          <ac:spMkLst>
            <pc:docMk/>
            <pc:sldMk cId="2630484169" sldId="262"/>
            <ac:spMk id="7" creationId="{AEFB2E41-5971-A46A-480A-7989BCA1A86F}"/>
          </ac:spMkLst>
        </pc:spChg>
        <pc:spChg chg="del mod">
          <ac:chgData name="Julien Violette (HF)" userId="ae99d64a-988a-487f-809b-50d6425182b2" providerId="ADAL" clId="{B898621A-2CBC-42E3-9FDD-605DB2E41FAE}" dt="2023-12-05T14:50:45.200" v="2454" actId="478"/>
          <ac:spMkLst>
            <pc:docMk/>
            <pc:sldMk cId="2630484169" sldId="262"/>
            <ac:spMk id="9" creationId="{6A2386E8-CEDA-7C1A-69BD-CC9B74F165F6}"/>
          </ac:spMkLst>
        </pc:spChg>
        <pc:spChg chg="del">
          <ac:chgData name="Julien Violette (HF)" userId="ae99d64a-988a-487f-809b-50d6425182b2" providerId="ADAL" clId="{B898621A-2CBC-42E3-9FDD-605DB2E41FAE}" dt="2023-12-05T13:27:53.401" v="160" actId="478"/>
          <ac:spMkLst>
            <pc:docMk/>
            <pc:sldMk cId="2630484169" sldId="262"/>
            <ac:spMk id="10" creationId="{D9154906-CC6E-9C5A-F40B-AE5DE99182D5}"/>
          </ac:spMkLst>
        </pc:spChg>
        <pc:spChg chg="add mod">
          <ac:chgData name="Julien Violette (HF)" userId="ae99d64a-988a-487f-809b-50d6425182b2" providerId="ADAL" clId="{B898621A-2CBC-42E3-9FDD-605DB2E41FAE}" dt="2023-12-05T15:01:23.579" v="3077" actId="20577"/>
          <ac:spMkLst>
            <pc:docMk/>
            <pc:sldMk cId="2630484169" sldId="262"/>
            <ac:spMk id="15" creationId="{89C887FC-0E8E-277B-9B08-5EEB6FEA40EF}"/>
          </ac:spMkLst>
        </pc:spChg>
        <pc:picChg chg="del">
          <ac:chgData name="Julien Violette (HF)" userId="ae99d64a-988a-487f-809b-50d6425182b2" providerId="ADAL" clId="{B898621A-2CBC-42E3-9FDD-605DB2E41FAE}" dt="2023-12-05T13:31:07.836" v="174" actId="478"/>
          <ac:picMkLst>
            <pc:docMk/>
            <pc:sldMk cId="2630484169" sldId="262"/>
            <ac:picMk id="5" creationId="{B771044A-9780-8F40-E599-7847F07EE0BA}"/>
          </ac:picMkLst>
        </pc:picChg>
        <pc:picChg chg="add del mod ord">
          <ac:chgData name="Julien Violette (HF)" userId="ae99d64a-988a-487f-809b-50d6425182b2" providerId="ADAL" clId="{B898621A-2CBC-42E3-9FDD-605DB2E41FAE}" dt="2023-12-05T14:50:43.837" v="2453" actId="478"/>
          <ac:picMkLst>
            <pc:docMk/>
            <pc:sldMk cId="2630484169" sldId="262"/>
            <ac:picMk id="12" creationId="{8486DE22-28FA-4D8A-40EC-A85CAF717BE5}"/>
          </ac:picMkLst>
        </pc:picChg>
        <pc:picChg chg="add del mod">
          <ac:chgData name="Julien Violette (HF)" userId="ae99d64a-988a-487f-809b-50d6425182b2" providerId="ADAL" clId="{B898621A-2CBC-42E3-9FDD-605DB2E41FAE}" dt="2023-12-05T15:03:56.831" v="3173" actId="478"/>
          <ac:picMkLst>
            <pc:docMk/>
            <pc:sldMk cId="2630484169" sldId="262"/>
            <ac:picMk id="13" creationId="{FECA5865-82B2-421F-DBB1-9C82F2097D0F}"/>
          </ac:picMkLst>
        </pc:picChg>
        <pc:picChg chg="add del mod">
          <ac:chgData name="Julien Violette (HF)" userId="ae99d64a-988a-487f-809b-50d6425182b2" providerId="ADAL" clId="{B898621A-2CBC-42E3-9FDD-605DB2E41FAE}" dt="2023-12-05T15:06:49.769" v="3285" actId="478"/>
          <ac:picMkLst>
            <pc:docMk/>
            <pc:sldMk cId="2630484169" sldId="262"/>
            <ac:picMk id="16" creationId="{A0BA6B3A-BB3F-AF42-060F-D51C3B4CC8A7}"/>
          </ac:picMkLst>
        </pc:picChg>
        <pc:picChg chg="add mod">
          <ac:chgData name="Julien Violette (HF)" userId="ae99d64a-988a-487f-809b-50d6425182b2" providerId="ADAL" clId="{B898621A-2CBC-42E3-9FDD-605DB2E41FAE}" dt="2023-12-05T15:07:01.882" v="3289" actId="1076"/>
          <ac:picMkLst>
            <pc:docMk/>
            <pc:sldMk cId="2630484169" sldId="262"/>
            <ac:picMk id="17" creationId="{3090BFEF-EF58-A4D8-899E-303DB2B545AD}"/>
          </ac:picMkLst>
        </pc:picChg>
      </pc:sldChg>
      <pc:sldChg chg="delSp modSp mod">
        <pc:chgData name="Julien Violette (HF)" userId="ae99d64a-988a-487f-809b-50d6425182b2" providerId="ADAL" clId="{B898621A-2CBC-42E3-9FDD-605DB2E41FAE}" dt="2023-12-05T13:32:48.559" v="372" actId="20577"/>
        <pc:sldMkLst>
          <pc:docMk/>
          <pc:sldMk cId="1097532492" sldId="263"/>
        </pc:sldMkLst>
        <pc:spChg chg="mod">
          <ac:chgData name="Julien Violette (HF)" userId="ae99d64a-988a-487f-809b-50d6425182b2" providerId="ADAL" clId="{B898621A-2CBC-42E3-9FDD-605DB2E41FAE}" dt="2023-12-05T13:32:48.559" v="372" actId="20577"/>
          <ac:spMkLst>
            <pc:docMk/>
            <pc:sldMk cId="1097532492" sldId="263"/>
            <ac:spMk id="5" creationId="{54DFC262-E634-83C4-F490-F586377E2641}"/>
          </ac:spMkLst>
        </pc:spChg>
        <pc:spChg chg="del">
          <ac:chgData name="Julien Violette (HF)" userId="ae99d64a-988a-487f-809b-50d6425182b2" providerId="ADAL" clId="{B898621A-2CBC-42E3-9FDD-605DB2E41FAE}" dt="2023-12-05T13:27:56.124" v="161" actId="478"/>
          <ac:spMkLst>
            <pc:docMk/>
            <pc:sldMk cId="1097532492" sldId="263"/>
            <ac:spMk id="24" creationId="{69B7C15C-DE41-000C-86CF-C225769F54BE}"/>
          </ac:spMkLst>
        </pc:spChg>
      </pc:sldChg>
      <pc:sldChg chg="addSp delSp modSp mod ord delAnim">
        <pc:chgData name="Julien Violette (HF)" userId="ae99d64a-988a-487f-809b-50d6425182b2" providerId="ADAL" clId="{B898621A-2CBC-42E3-9FDD-605DB2E41FAE}" dt="2023-12-05T15:16:14.099" v="3760" actId="478"/>
        <pc:sldMkLst>
          <pc:docMk/>
          <pc:sldMk cId="3534069709" sldId="264"/>
        </pc:sldMkLst>
        <pc:spChg chg="mod">
          <ac:chgData name="Julien Violette (HF)" userId="ae99d64a-988a-487f-809b-50d6425182b2" providerId="ADAL" clId="{B898621A-2CBC-42E3-9FDD-605DB2E41FAE}" dt="2023-12-05T14:41:48.300" v="2225" actId="113"/>
          <ac:spMkLst>
            <pc:docMk/>
            <pc:sldMk cId="3534069709" sldId="264"/>
            <ac:spMk id="4" creationId="{C80CCD41-9C53-920D-5EBE-05E188F85022}"/>
          </ac:spMkLst>
        </pc:spChg>
        <pc:spChg chg="del mod">
          <ac:chgData name="Julien Violette (HF)" userId="ae99d64a-988a-487f-809b-50d6425182b2" providerId="ADAL" clId="{B898621A-2CBC-42E3-9FDD-605DB2E41FAE}" dt="2023-12-05T15:16:14.099" v="3760" actId="478"/>
          <ac:spMkLst>
            <pc:docMk/>
            <pc:sldMk cId="3534069709" sldId="264"/>
            <ac:spMk id="5" creationId="{5973F8A7-7065-B0D7-9453-B40A6B87AFA0}"/>
          </ac:spMkLst>
        </pc:spChg>
        <pc:spChg chg="del mod">
          <ac:chgData name="Julien Violette (HF)" userId="ae99d64a-988a-487f-809b-50d6425182b2" providerId="ADAL" clId="{B898621A-2CBC-42E3-9FDD-605DB2E41FAE}" dt="2023-12-05T15:16:14.099" v="3760" actId="478"/>
          <ac:spMkLst>
            <pc:docMk/>
            <pc:sldMk cId="3534069709" sldId="264"/>
            <ac:spMk id="7" creationId="{C87E9C37-AF1C-36DF-3697-267B35F7C155}"/>
          </ac:spMkLst>
        </pc:spChg>
        <pc:spChg chg="del mod">
          <ac:chgData name="Julien Violette (HF)" userId="ae99d64a-988a-487f-809b-50d6425182b2" providerId="ADAL" clId="{B898621A-2CBC-42E3-9FDD-605DB2E41FAE}" dt="2023-12-05T15:16:14.099" v="3760" actId="478"/>
          <ac:spMkLst>
            <pc:docMk/>
            <pc:sldMk cId="3534069709" sldId="264"/>
            <ac:spMk id="9" creationId="{B99E377E-F688-B413-3111-9656D9820A9E}"/>
          </ac:spMkLst>
        </pc:spChg>
        <pc:spChg chg="del mod">
          <ac:chgData name="Julien Violette (HF)" userId="ae99d64a-988a-487f-809b-50d6425182b2" providerId="ADAL" clId="{B898621A-2CBC-42E3-9FDD-605DB2E41FAE}" dt="2023-12-05T15:16:14.099" v="3760" actId="478"/>
          <ac:spMkLst>
            <pc:docMk/>
            <pc:sldMk cId="3534069709" sldId="264"/>
            <ac:spMk id="10" creationId="{0654D2B5-91A3-E7DB-3E35-FA0857EA75F0}"/>
          </ac:spMkLst>
        </pc:spChg>
        <pc:spChg chg="mod">
          <ac:chgData name="Julien Violette (HF)" userId="ae99d64a-988a-487f-809b-50d6425182b2" providerId="ADAL" clId="{B898621A-2CBC-42E3-9FDD-605DB2E41FAE}" dt="2023-12-05T14:30:57.687" v="1520" actId="20577"/>
          <ac:spMkLst>
            <pc:docMk/>
            <pc:sldMk cId="3534069709" sldId="264"/>
            <ac:spMk id="11" creationId="{A61C525E-8E3E-F665-530A-6E8F07F8BFD4}"/>
          </ac:spMkLst>
        </pc:spChg>
        <pc:spChg chg="del mod">
          <ac:chgData name="Julien Violette (HF)" userId="ae99d64a-988a-487f-809b-50d6425182b2" providerId="ADAL" clId="{B898621A-2CBC-42E3-9FDD-605DB2E41FAE}" dt="2023-12-05T15:16:14.099" v="3760" actId="478"/>
          <ac:spMkLst>
            <pc:docMk/>
            <pc:sldMk cId="3534069709" sldId="264"/>
            <ac:spMk id="13" creationId="{7F1A4AD2-5966-9D36-CC1A-AAC02F7BF765}"/>
          </ac:spMkLst>
        </pc:spChg>
        <pc:spChg chg="del mod">
          <ac:chgData name="Julien Violette (HF)" userId="ae99d64a-988a-487f-809b-50d6425182b2" providerId="ADAL" clId="{B898621A-2CBC-42E3-9FDD-605DB2E41FAE}" dt="2023-12-05T15:16:14.099" v="3760" actId="478"/>
          <ac:spMkLst>
            <pc:docMk/>
            <pc:sldMk cId="3534069709" sldId="264"/>
            <ac:spMk id="15" creationId="{17F8BED2-2D6D-259A-22E7-0C4ACE40618D}"/>
          </ac:spMkLst>
        </pc:spChg>
        <pc:spChg chg="del mod">
          <ac:chgData name="Julien Violette (HF)" userId="ae99d64a-988a-487f-809b-50d6425182b2" providerId="ADAL" clId="{B898621A-2CBC-42E3-9FDD-605DB2E41FAE}" dt="2023-12-05T15:16:14.099" v="3760" actId="478"/>
          <ac:spMkLst>
            <pc:docMk/>
            <pc:sldMk cId="3534069709" sldId="264"/>
            <ac:spMk id="18" creationId="{AAB4C146-3A89-40A5-A684-FBBF32F191CA}"/>
          </ac:spMkLst>
        </pc:spChg>
        <pc:spChg chg="del mod">
          <ac:chgData name="Julien Violette (HF)" userId="ae99d64a-988a-487f-809b-50d6425182b2" providerId="ADAL" clId="{B898621A-2CBC-42E3-9FDD-605DB2E41FAE}" dt="2023-12-05T15:16:14.099" v="3760" actId="478"/>
          <ac:spMkLst>
            <pc:docMk/>
            <pc:sldMk cId="3534069709" sldId="264"/>
            <ac:spMk id="19" creationId="{17FF8CF7-67BE-25FE-65F6-5FC5283D56F1}"/>
          </ac:spMkLst>
        </pc:spChg>
        <pc:spChg chg="del">
          <ac:chgData name="Julien Violette (HF)" userId="ae99d64a-988a-487f-809b-50d6425182b2" providerId="ADAL" clId="{B898621A-2CBC-42E3-9FDD-605DB2E41FAE}" dt="2023-12-05T13:28:31.182" v="173" actId="478"/>
          <ac:spMkLst>
            <pc:docMk/>
            <pc:sldMk cId="3534069709" sldId="264"/>
            <ac:spMk id="20" creationId="{D8EA3E52-FE3A-FFBF-3B93-C288DBD5FEF2}"/>
          </ac:spMkLst>
        </pc:spChg>
        <pc:spChg chg="add mod">
          <ac:chgData name="Julien Violette (HF)" userId="ae99d64a-988a-487f-809b-50d6425182b2" providerId="ADAL" clId="{B898621A-2CBC-42E3-9FDD-605DB2E41FAE}" dt="2023-12-05T14:30:44.038" v="1513" actId="1076"/>
          <ac:spMkLst>
            <pc:docMk/>
            <pc:sldMk cId="3534069709" sldId="264"/>
            <ac:spMk id="24" creationId="{BF0EF8C8-D1A3-9D2B-20FE-621D47633EB3}"/>
          </ac:spMkLst>
        </pc:spChg>
        <pc:grpChg chg="topLvl">
          <ac:chgData name="Julien Violette (HF)" userId="ae99d64a-988a-487f-809b-50d6425182b2" providerId="ADAL" clId="{B898621A-2CBC-42E3-9FDD-605DB2E41FAE}" dt="2023-12-05T14:28:25.790" v="1482" actId="478"/>
          <ac:grpSpMkLst>
            <pc:docMk/>
            <pc:sldMk cId="3534069709" sldId="264"/>
            <ac:grpSpMk id="14" creationId="{22B9EFA7-4111-C5E0-A5B4-414A3941C25B}"/>
          </ac:grpSpMkLst>
        </pc:grpChg>
        <pc:grpChg chg="del">
          <ac:chgData name="Julien Violette (HF)" userId="ae99d64a-988a-487f-809b-50d6425182b2" providerId="ADAL" clId="{B898621A-2CBC-42E3-9FDD-605DB2E41FAE}" dt="2023-12-05T14:28:25.790" v="1482" actId="478"/>
          <ac:grpSpMkLst>
            <pc:docMk/>
            <pc:sldMk cId="3534069709" sldId="264"/>
            <ac:grpSpMk id="17" creationId="{08D827A5-D6A7-99AE-C6B0-98D06DEC7A24}"/>
          </ac:grpSpMkLst>
        </pc:grpChg>
        <pc:grpChg chg="add mod">
          <ac:chgData name="Julien Violette (HF)" userId="ae99d64a-988a-487f-809b-50d6425182b2" providerId="ADAL" clId="{B898621A-2CBC-42E3-9FDD-605DB2E41FAE}" dt="2023-12-05T14:30:30.929" v="1512" actId="1076"/>
          <ac:grpSpMkLst>
            <pc:docMk/>
            <pc:sldMk cId="3534069709" sldId="264"/>
            <ac:grpSpMk id="25" creationId="{C2A70BF9-4721-2B98-5C0A-7FAB8389CF42}"/>
          </ac:grpSpMkLst>
        </pc:grpChg>
        <pc:picChg chg="del topLvl">
          <ac:chgData name="Julien Violette (HF)" userId="ae99d64a-988a-487f-809b-50d6425182b2" providerId="ADAL" clId="{B898621A-2CBC-42E3-9FDD-605DB2E41FAE}" dt="2023-12-05T14:28:25.790" v="1482" actId="478"/>
          <ac:picMkLst>
            <pc:docMk/>
            <pc:sldMk cId="3534069709" sldId="264"/>
            <ac:picMk id="16" creationId="{3E79FFC9-6A88-65A5-6701-39F03CD1F1F6}"/>
          </ac:picMkLst>
        </pc:picChg>
        <pc:picChg chg="add del mod">
          <ac:chgData name="Julien Violette (HF)" userId="ae99d64a-988a-487f-809b-50d6425182b2" providerId="ADAL" clId="{B898621A-2CBC-42E3-9FDD-605DB2E41FAE}" dt="2023-12-05T14:30:26.465" v="1511" actId="478"/>
          <ac:picMkLst>
            <pc:docMk/>
            <pc:sldMk cId="3534069709" sldId="264"/>
            <ac:picMk id="21" creationId="{23D7A1C0-E859-41F1-2F24-FA22DD9F11EE}"/>
          </ac:picMkLst>
        </pc:picChg>
        <pc:picChg chg="add mod">
          <ac:chgData name="Julien Violette (HF)" userId="ae99d64a-988a-487f-809b-50d6425182b2" providerId="ADAL" clId="{B898621A-2CBC-42E3-9FDD-605DB2E41FAE}" dt="2023-12-05T14:30:24.620" v="1510" actId="164"/>
          <ac:picMkLst>
            <pc:docMk/>
            <pc:sldMk cId="3534069709" sldId="264"/>
            <ac:picMk id="23" creationId="{9A49CA93-8933-7C48-AB73-29F58B2B0198}"/>
          </ac:picMkLst>
        </pc:picChg>
      </pc:sldChg>
      <pc:sldChg chg="del">
        <pc:chgData name="Julien Violette (HF)" userId="ae99d64a-988a-487f-809b-50d6425182b2" providerId="ADAL" clId="{B898621A-2CBC-42E3-9FDD-605DB2E41FAE}" dt="2023-12-05T18:32:44.964" v="8099" actId="47"/>
        <pc:sldMkLst>
          <pc:docMk/>
          <pc:sldMk cId="3781692676" sldId="265"/>
        </pc:sldMkLst>
      </pc:sldChg>
      <pc:sldChg chg="del">
        <pc:chgData name="Julien Violette (HF)" userId="ae99d64a-988a-487f-809b-50d6425182b2" providerId="ADAL" clId="{B898621A-2CBC-42E3-9FDD-605DB2E41FAE}" dt="2023-12-05T18:32:43.243" v="8098" actId="47"/>
        <pc:sldMkLst>
          <pc:docMk/>
          <pc:sldMk cId="3544126593" sldId="266"/>
        </pc:sldMkLst>
      </pc:sldChg>
      <pc:sldChg chg="delSp modSp mod">
        <pc:chgData name="Julien Violette (HF)" userId="ae99d64a-988a-487f-809b-50d6425182b2" providerId="ADAL" clId="{B898621A-2CBC-42E3-9FDD-605DB2E41FAE}" dt="2023-12-05T13:34:44.625" v="548" actId="1076"/>
        <pc:sldMkLst>
          <pc:docMk/>
          <pc:sldMk cId="2495435638" sldId="827"/>
        </pc:sldMkLst>
        <pc:spChg chg="mod">
          <ac:chgData name="Julien Violette (HF)" userId="ae99d64a-988a-487f-809b-50d6425182b2" providerId="ADAL" clId="{B898621A-2CBC-42E3-9FDD-605DB2E41FAE}" dt="2023-12-05T13:34:35.666" v="546" actId="1076"/>
          <ac:spMkLst>
            <pc:docMk/>
            <pc:sldMk cId="2495435638" sldId="827"/>
            <ac:spMk id="10" creationId="{1FC6B944-2FA5-C056-9BE0-1268D42D9580}"/>
          </ac:spMkLst>
        </pc:spChg>
        <pc:spChg chg="mod">
          <ac:chgData name="Julien Violette (HF)" userId="ae99d64a-988a-487f-809b-50d6425182b2" providerId="ADAL" clId="{B898621A-2CBC-42E3-9FDD-605DB2E41FAE}" dt="2023-12-05T13:34:44.625" v="548" actId="1076"/>
          <ac:spMkLst>
            <pc:docMk/>
            <pc:sldMk cId="2495435638" sldId="827"/>
            <ac:spMk id="26" creationId="{814F7913-F609-DC97-62ED-E97A7DF5CCC6}"/>
          </ac:spMkLst>
        </pc:spChg>
        <pc:spChg chg="mod">
          <ac:chgData name="Julien Violette (HF)" userId="ae99d64a-988a-487f-809b-50d6425182b2" providerId="ADAL" clId="{B898621A-2CBC-42E3-9FDD-605DB2E41FAE}" dt="2023-12-05T13:34:31.335" v="544" actId="1076"/>
          <ac:spMkLst>
            <pc:docMk/>
            <pc:sldMk cId="2495435638" sldId="827"/>
            <ac:spMk id="28" creationId="{2FAC33F2-8CF0-16A6-EE07-913B0804FB10}"/>
          </ac:spMkLst>
        </pc:spChg>
        <pc:spChg chg="mod">
          <ac:chgData name="Julien Violette (HF)" userId="ae99d64a-988a-487f-809b-50d6425182b2" providerId="ADAL" clId="{B898621A-2CBC-42E3-9FDD-605DB2E41FAE}" dt="2023-12-05T13:34:39.798" v="547" actId="1076"/>
          <ac:spMkLst>
            <pc:docMk/>
            <pc:sldMk cId="2495435638" sldId="827"/>
            <ac:spMk id="32" creationId="{4A7B2705-5CCA-2A7A-DAFC-A7619EA80F97}"/>
          </ac:spMkLst>
        </pc:spChg>
        <pc:spChg chg="mod">
          <ac:chgData name="Julien Violette (HF)" userId="ae99d64a-988a-487f-809b-50d6425182b2" providerId="ADAL" clId="{B898621A-2CBC-42E3-9FDD-605DB2E41FAE}" dt="2023-12-05T13:34:31.335" v="544" actId="1076"/>
          <ac:spMkLst>
            <pc:docMk/>
            <pc:sldMk cId="2495435638" sldId="827"/>
            <ac:spMk id="33" creationId="{40F417EB-890E-C55E-3140-4C87D7C03F2B}"/>
          </ac:spMkLst>
        </pc:spChg>
        <pc:spChg chg="mod">
          <ac:chgData name="Julien Violette (HF)" userId="ae99d64a-988a-487f-809b-50d6425182b2" providerId="ADAL" clId="{B898621A-2CBC-42E3-9FDD-605DB2E41FAE}" dt="2023-12-05T13:34:31.335" v="544" actId="1076"/>
          <ac:spMkLst>
            <pc:docMk/>
            <pc:sldMk cId="2495435638" sldId="827"/>
            <ac:spMk id="35" creationId="{1E4AA75A-BF90-BEB9-CA83-D04CDE51BA49}"/>
          </ac:spMkLst>
        </pc:spChg>
        <pc:spChg chg="del">
          <ac:chgData name="Julien Violette (HF)" userId="ae99d64a-988a-487f-809b-50d6425182b2" providerId="ADAL" clId="{B898621A-2CBC-42E3-9FDD-605DB2E41FAE}" dt="2023-12-05T13:28:00.386" v="162" actId="478"/>
          <ac:spMkLst>
            <pc:docMk/>
            <pc:sldMk cId="2495435638" sldId="827"/>
            <ac:spMk id="42" creationId="{C9AC61AC-EF05-7958-E687-6F7EBD8B3483}"/>
          </ac:spMkLst>
        </pc:spChg>
      </pc:sldChg>
      <pc:sldChg chg="delSp modSp mod">
        <pc:chgData name="Julien Violette (HF)" userId="ae99d64a-988a-487f-809b-50d6425182b2" providerId="ADAL" clId="{B898621A-2CBC-42E3-9FDD-605DB2E41FAE}" dt="2023-12-05T14:27:01.476" v="1440" actId="790"/>
        <pc:sldMkLst>
          <pc:docMk/>
          <pc:sldMk cId="3490064473" sldId="828"/>
        </pc:sldMkLst>
        <pc:spChg chg="del">
          <ac:chgData name="Julien Violette (HF)" userId="ae99d64a-988a-487f-809b-50d6425182b2" providerId="ADAL" clId="{B898621A-2CBC-42E3-9FDD-605DB2E41FAE}" dt="2023-12-05T13:28:14.767" v="167" actId="478"/>
          <ac:spMkLst>
            <pc:docMk/>
            <pc:sldMk cId="3490064473" sldId="828"/>
            <ac:spMk id="51" creationId="{CFF107C4-FD45-7E6E-3F49-3CBA38F6E15C}"/>
          </ac:spMkLst>
        </pc:spChg>
        <pc:graphicFrameChg chg="modGraphic">
          <ac:chgData name="Julien Violette (HF)" userId="ae99d64a-988a-487f-809b-50d6425182b2" providerId="ADAL" clId="{B898621A-2CBC-42E3-9FDD-605DB2E41FAE}" dt="2023-12-05T14:27:01.476" v="1440" actId="790"/>
          <ac:graphicFrameMkLst>
            <pc:docMk/>
            <pc:sldMk cId="3490064473" sldId="828"/>
            <ac:graphicFrameMk id="21" creationId="{9F2DDE01-DF65-0998-85AA-1F89413872E3}"/>
          </ac:graphicFrameMkLst>
        </pc:graphicFrameChg>
      </pc:sldChg>
      <pc:sldChg chg="delSp modSp mod">
        <pc:chgData name="Julien Violette (HF)" userId="ae99d64a-988a-487f-809b-50d6425182b2" providerId="ADAL" clId="{B898621A-2CBC-42E3-9FDD-605DB2E41FAE}" dt="2023-12-05T14:27:15.942" v="1448" actId="20577"/>
        <pc:sldMkLst>
          <pc:docMk/>
          <pc:sldMk cId="809352396" sldId="829"/>
        </pc:sldMkLst>
        <pc:spChg chg="del">
          <ac:chgData name="Julien Violette (HF)" userId="ae99d64a-988a-487f-809b-50d6425182b2" providerId="ADAL" clId="{B898621A-2CBC-42E3-9FDD-605DB2E41FAE}" dt="2023-12-05T13:28:17.410" v="168" actId="478"/>
          <ac:spMkLst>
            <pc:docMk/>
            <pc:sldMk cId="809352396" sldId="829"/>
            <ac:spMk id="28" creationId="{F6861311-D7DF-4206-D06D-C4D83901C933}"/>
          </ac:spMkLst>
        </pc:spChg>
        <pc:graphicFrameChg chg="modGraphic">
          <ac:chgData name="Julien Violette (HF)" userId="ae99d64a-988a-487f-809b-50d6425182b2" providerId="ADAL" clId="{B898621A-2CBC-42E3-9FDD-605DB2E41FAE}" dt="2023-12-05T14:27:15.942" v="1448" actId="20577"/>
          <ac:graphicFrameMkLst>
            <pc:docMk/>
            <pc:sldMk cId="809352396" sldId="829"/>
            <ac:graphicFrameMk id="21" creationId="{9F2DDE01-DF65-0998-85AA-1F89413872E3}"/>
          </ac:graphicFrameMkLst>
        </pc:graphicFrameChg>
      </pc:sldChg>
      <pc:sldChg chg="delSp modSp mod">
        <pc:chgData name="Julien Violette (HF)" userId="ae99d64a-988a-487f-809b-50d6425182b2" providerId="ADAL" clId="{B898621A-2CBC-42E3-9FDD-605DB2E41FAE}" dt="2023-12-05T14:27:38.221" v="1472" actId="20577"/>
        <pc:sldMkLst>
          <pc:docMk/>
          <pc:sldMk cId="4049768476" sldId="830"/>
        </pc:sldMkLst>
        <pc:spChg chg="del">
          <ac:chgData name="Julien Violette (HF)" userId="ae99d64a-988a-487f-809b-50d6425182b2" providerId="ADAL" clId="{B898621A-2CBC-42E3-9FDD-605DB2E41FAE}" dt="2023-12-05T13:28:23.573" v="170" actId="478"/>
          <ac:spMkLst>
            <pc:docMk/>
            <pc:sldMk cId="4049768476" sldId="830"/>
            <ac:spMk id="25" creationId="{11A45092-B782-81C7-3CB7-A21D2C049C65}"/>
          </ac:spMkLst>
        </pc:spChg>
        <pc:graphicFrameChg chg="modGraphic">
          <ac:chgData name="Julien Violette (HF)" userId="ae99d64a-988a-487f-809b-50d6425182b2" providerId="ADAL" clId="{B898621A-2CBC-42E3-9FDD-605DB2E41FAE}" dt="2023-12-05T14:27:38.221" v="1472" actId="20577"/>
          <ac:graphicFrameMkLst>
            <pc:docMk/>
            <pc:sldMk cId="4049768476" sldId="830"/>
            <ac:graphicFrameMk id="5" creationId="{6301C7E0-E463-EAA4-D5B6-D68505C1965B}"/>
          </ac:graphicFrameMkLst>
        </pc:graphicFrameChg>
      </pc:sldChg>
      <pc:sldChg chg="delSp modSp mod">
        <pc:chgData name="Julien Violette (HF)" userId="ae99d64a-988a-487f-809b-50d6425182b2" providerId="ADAL" clId="{B898621A-2CBC-42E3-9FDD-605DB2E41FAE}" dt="2023-12-05T14:27:27.647" v="1460" actId="20577"/>
        <pc:sldMkLst>
          <pc:docMk/>
          <pc:sldMk cId="3166880897" sldId="832"/>
        </pc:sldMkLst>
        <pc:spChg chg="del">
          <ac:chgData name="Julien Violette (HF)" userId="ae99d64a-988a-487f-809b-50d6425182b2" providerId="ADAL" clId="{B898621A-2CBC-42E3-9FDD-605DB2E41FAE}" dt="2023-12-05T13:28:20.622" v="169" actId="478"/>
          <ac:spMkLst>
            <pc:docMk/>
            <pc:sldMk cId="3166880897" sldId="832"/>
            <ac:spMk id="22" creationId="{0EDB8E15-07BE-6A6C-6572-33E9D1FEC2B8}"/>
          </ac:spMkLst>
        </pc:spChg>
        <pc:graphicFrameChg chg="modGraphic">
          <ac:chgData name="Julien Violette (HF)" userId="ae99d64a-988a-487f-809b-50d6425182b2" providerId="ADAL" clId="{B898621A-2CBC-42E3-9FDD-605DB2E41FAE}" dt="2023-12-05T14:27:27.647" v="1460" actId="20577"/>
          <ac:graphicFrameMkLst>
            <pc:docMk/>
            <pc:sldMk cId="3166880897" sldId="832"/>
            <ac:graphicFrameMk id="21" creationId="{9F2DDE01-DF65-0998-85AA-1F89413872E3}"/>
          </ac:graphicFrameMkLst>
        </pc:graphicFrameChg>
      </pc:sldChg>
      <pc:sldChg chg="delSp mod">
        <pc:chgData name="Julien Violette (HF)" userId="ae99d64a-988a-487f-809b-50d6425182b2" providerId="ADAL" clId="{B898621A-2CBC-42E3-9FDD-605DB2E41FAE}" dt="2023-12-05T13:28:26.180" v="171" actId="478"/>
        <pc:sldMkLst>
          <pc:docMk/>
          <pc:sldMk cId="1545713417" sldId="833"/>
        </pc:sldMkLst>
        <pc:spChg chg="del">
          <ac:chgData name="Julien Violette (HF)" userId="ae99d64a-988a-487f-809b-50d6425182b2" providerId="ADAL" clId="{B898621A-2CBC-42E3-9FDD-605DB2E41FAE}" dt="2023-12-05T13:28:26.180" v="171" actId="478"/>
          <ac:spMkLst>
            <pc:docMk/>
            <pc:sldMk cId="1545713417" sldId="833"/>
            <ac:spMk id="16" creationId="{5ACD0791-2A00-8AB9-E131-643A401A960B}"/>
          </ac:spMkLst>
        </pc:spChg>
      </pc:sldChg>
      <pc:sldChg chg="addSp delSp modSp mod">
        <pc:chgData name="Julien Violette (HF)" userId="ae99d64a-988a-487f-809b-50d6425182b2" providerId="ADAL" clId="{B898621A-2CBC-42E3-9FDD-605DB2E41FAE}" dt="2023-12-05T14:25:49.733" v="1337" actId="14100"/>
        <pc:sldMkLst>
          <pc:docMk/>
          <pc:sldMk cId="191624838" sldId="834"/>
        </pc:sldMkLst>
        <pc:spChg chg="del">
          <ac:chgData name="Julien Violette (HF)" userId="ae99d64a-988a-487f-809b-50d6425182b2" providerId="ADAL" clId="{B898621A-2CBC-42E3-9FDD-605DB2E41FAE}" dt="2023-12-05T13:28:11.615" v="166" actId="478"/>
          <ac:spMkLst>
            <pc:docMk/>
            <pc:sldMk cId="191624838" sldId="834"/>
            <ac:spMk id="4" creationId="{B62FC384-379F-CA67-C268-F2526EE78067}"/>
          </ac:spMkLst>
        </pc:spChg>
        <pc:spChg chg="mod">
          <ac:chgData name="Julien Violette (HF)" userId="ae99d64a-988a-487f-809b-50d6425182b2" providerId="ADAL" clId="{B898621A-2CBC-42E3-9FDD-605DB2E41FAE}" dt="2023-12-05T14:25:49.733" v="1337" actId="14100"/>
          <ac:spMkLst>
            <pc:docMk/>
            <pc:sldMk cId="191624838" sldId="834"/>
            <ac:spMk id="9" creationId="{6A2386E8-CEDA-7C1A-69BD-CC9B74F165F6}"/>
          </ac:spMkLst>
        </pc:spChg>
        <pc:picChg chg="del">
          <ac:chgData name="Julien Violette (HF)" userId="ae99d64a-988a-487f-809b-50d6425182b2" providerId="ADAL" clId="{B898621A-2CBC-42E3-9FDD-605DB2E41FAE}" dt="2023-12-05T14:25:34.203" v="1334" actId="478"/>
          <ac:picMkLst>
            <pc:docMk/>
            <pc:sldMk cId="191624838" sldId="834"/>
            <ac:picMk id="5" creationId="{B771044A-9780-8F40-E599-7847F07EE0BA}"/>
          </ac:picMkLst>
        </pc:picChg>
        <pc:picChg chg="add mod ord">
          <ac:chgData name="Julien Violette (HF)" userId="ae99d64a-988a-487f-809b-50d6425182b2" providerId="ADAL" clId="{B898621A-2CBC-42E3-9FDD-605DB2E41FAE}" dt="2023-12-05T14:25:43.620" v="1336" actId="167"/>
          <ac:picMkLst>
            <pc:docMk/>
            <pc:sldMk cId="191624838" sldId="834"/>
            <ac:picMk id="10" creationId="{76C709D1-39AB-69C2-5A4E-3B0B395ACC39}"/>
          </ac:picMkLst>
        </pc:picChg>
      </pc:sldChg>
      <pc:sldChg chg="delSp modSp mod">
        <pc:chgData name="Julien Violette (HF)" userId="ae99d64a-988a-487f-809b-50d6425182b2" providerId="ADAL" clId="{B898621A-2CBC-42E3-9FDD-605DB2E41FAE}" dt="2023-12-05T13:36:26.471" v="632" actId="790"/>
        <pc:sldMkLst>
          <pc:docMk/>
          <pc:sldMk cId="2357599312" sldId="835"/>
        </pc:sldMkLst>
        <pc:spChg chg="del">
          <ac:chgData name="Julien Violette (HF)" userId="ae99d64a-988a-487f-809b-50d6425182b2" providerId="ADAL" clId="{B898621A-2CBC-42E3-9FDD-605DB2E41FAE}" dt="2023-12-05T13:28:03.810" v="163" actId="478"/>
          <ac:spMkLst>
            <pc:docMk/>
            <pc:sldMk cId="2357599312" sldId="835"/>
            <ac:spMk id="20" creationId="{F63F1EB5-24A3-1978-0CE0-F1AE0D7BB76D}"/>
          </ac:spMkLst>
        </pc:spChg>
        <pc:graphicFrameChg chg="modGraphic">
          <ac:chgData name="Julien Violette (HF)" userId="ae99d64a-988a-487f-809b-50d6425182b2" providerId="ADAL" clId="{B898621A-2CBC-42E3-9FDD-605DB2E41FAE}" dt="2023-12-05T13:36:26.471" v="632" actId="790"/>
          <ac:graphicFrameMkLst>
            <pc:docMk/>
            <pc:sldMk cId="2357599312" sldId="835"/>
            <ac:graphicFrameMk id="4" creationId="{4C7CBB86-A575-35DB-6D9A-D764909C851A}"/>
          </ac:graphicFrameMkLst>
        </pc:graphicFrameChg>
      </pc:sldChg>
      <pc:sldChg chg="delSp modSp mod">
        <pc:chgData name="Julien Violette (HF)" userId="ae99d64a-988a-487f-809b-50d6425182b2" providerId="ADAL" clId="{B898621A-2CBC-42E3-9FDD-605DB2E41FAE}" dt="2023-12-05T13:40:16.517" v="713" actId="790"/>
        <pc:sldMkLst>
          <pc:docMk/>
          <pc:sldMk cId="1092708643" sldId="836"/>
        </pc:sldMkLst>
        <pc:spChg chg="del">
          <ac:chgData name="Julien Violette (HF)" userId="ae99d64a-988a-487f-809b-50d6425182b2" providerId="ADAL" clId="{B898621A-2CBC-42E3-9FDD-605DB2E41FAE}" dt="2023-12-05T13:28:06.516" v="164" actId="478"/>
          <ac:spMkLst>
            <pc:docMk/>
            <pc:sldMk cId="1092708643" sldId="836"/>
            <ac:spMk id="9" creationId="{1BB28ADB-8AE7-CEFB-C34D-C74F670167D5}"/>
          </ac:spMkLst>
        </pc:spChg>
        <pc:graphicFrameChg chg="modGraphic">
          <ac:chgData name="Julien Violette (HF)" userId="ae99d64a-988a-487f-809b-50d6425182b2" providerId="ADAL" clId="{B898621A-2CBC-42E3-9FDD-605DB2E41FAE}" dt="2023-12-05T13:40:16.517" v="713" actId="790"/>
          <ac:graphicFrameMkLst>
            <pc:docMk/>
            <pc:sldMk cId="1092708643" sldId="836"/>
            <ac:graphicFrameMk id="4" creationId="{4C7CBB86-A575-35DB-6D9A-D764909C851A}"/>
          </ac:graphicFrameMkLst>
        </pc:graphicFrameChg>
      </pc:sldChg>
      <pc:sldChg chg="delSp modSp mod">
        <pc:chgData name="Julien Violette (HF)" userId="ae99d64a-988a-487f-809b-50d6425182b2" providerId="ADAL" clId="{B898621A-2CBC-42E3-9FDD-605DB2E41FAE}" dt="2023-12-05T14:25:28.541" v="1333" actId="790"/>
        <pc:sldMkLst>
          <pc:docMk/>
          <pc:sldMk cId="661329657" sldId="837"/>
        </pc:sldMkLst>
        <pc:spChg chg="del">
          <ac:chgData name="Julien Violette (HF)" userId="ae99d64a-988a-487f-809b-50d6425182b2" providerId="ADAL" clId="{B898621A-2CBC-42E3-9FDD-605DB2E41FAE}" dt="2023-12-05T13:28:09.178" v="165" actId="478"/>
          <ac:spMkLst>
            <pc:docMk/>
            <pc:sldMk cId="661329657" sldId="837"/>
            <ac:spMk id="16" creationId="{2DD7C369-934A-B0B4-BE7F-438F15FB69F9}"/>
          </ac:spMkLst>
        </pc:spChg>
        <pc:graphicFrameChg chg="mod modGraphic">
          <ac:chgData name="Julien Violette (HF)" userId="ae99d64a-988a-487f-809b-50d6425182b2" providerId="ADAL" clId="{B898621A-2CBC-42E3-9FDD-605DB2E41FAE}" dt="2023-12-05T14:25:28.541" v="1333" actId="790"/>
          <ac:graphicFrameMkLst>
            <pc:docMk/>
            <pc:sldMk cId="661329657" sldId="837"/>
            <ac:graphicFrameMk id="4" creationId="{4C7CBB86-A575-35DB-6D9A-D764909C851A}"/>
          </ac:graphicFrameMkLst>
        </pc:graphicFrameChg>
      </pc:sldChg>
      <pc:sldChg chg="modSp add mod ord">
        <pc:chgData name="Julien Violette (HF)" userId="ae99d64a-988a-487f-809b-50d6425182b2" providerId="ADAL" clId="{B898621A-2CBC-42E3-9FDD-605DB2E41FAE}" dt="2023-12-05T18:27:09.432" v="8065" actId="6549"/>
        <pc:sldMkLst>
          <pc:docMk/>
          <pc:sldMk cId="1438160650" sldId="838"/>
        </pc:sldMkLst>
        <pc:spChg chg="mod">
          <ac:chgData name="Julien Violette (HF)" userId="ae99d64a-988a-487f-809b-50d6425182b2" providerId="ADAL" clId="{B898621A-2CBC-42E3-9FDD-605DB2E41FAE}" dt="2023-12-05T18:27:09.432" v="8065" actId="6549"/>
          <ac:spMkLst>
            <pc:docMk/>
            <pc:sldMk cId="1438160650" sldId="838"/>
            <ac:spMk id="4" creationId="{C80CCD41-9C53-920D-5EBE-05E188F85022}"/>
          </ac:spMkLst>
        </pc:spChg>
        <pc:spChg chg="mod">
          <ac:chgData name="Julien Violette (HF)" userId="ae99d64a-988a-487f-809b-50d6425182b2" providerId="ADAL" clId="{B898621A-2CBC-42E3-9FDD-605DB2E41FAE}" dt="2023-12-05T18:27:07.795" v="8064" actId="1076"/>
          <ac:spMkLst>
            <pc:docMk/>
            <pc:sldMk cId="1438160650" sldId="838"/>
            <ac:spMk id="5" creationId="{5973F8A7-7065-B0D7-9453-B40A6B87AFA0}"/>
          </ac:spMkLst>
        </pc:spChg>
        <pc:spChg chg="mod">
          <ac:chgData name="Julien Violette (HF)" userId="ae99d64a-988a-487f-809b-50d6425182b2" providerId="ADAL" clId="{B898621A-2CBC-42E3-9FDD-605DB2E41FAE}" dt="2023-12-05T18:27:07.795" v="8064" actId="1076"/>
          <ac:spMkLst>
            <pc:docMk/>
            <pc:sldMk cId="1438160650" sldId="838"/>
            <ac:spMk id="7" creationId="{C87E9C37-AF1C-36DF-3697-267B35F7C155}"/>
          </ac:spMkLst>
        </pc:spChg>
        <pc:spChg chg="mod">
          <ac:chgData name="Julien Violette (HF)" userId="ae99d64a-988a-487f-809b-50d6425182b2" providerId="ADAL" clId="{B898621A-2CBC-42E3-9FDD-605DB2E41FAE}" dt="2023-12-05T18:27:07.795" v="8064" actId="1076"/>
          <ac:spMkLst>
            <pc:docMk/>
            <pc:sldMk cId="1438160650" sldId="838"/>
            <ac:spMk id="9" creationId="{B99E377E-F688-B413-3111-9656D9820A9E}"/>
          </ac:spMkLst>
        </pc:spChg>
        <pc:spChg chg="mod">
          <ac:chgData name="Julien Violette (HF)" userId="ae99d64a-988a-487f-809b-50d6425182b2" providerId="ADAL" clId="{B898621A-2CBC-42E3-9FDD-605DB2E41FAE}" dt="2023-12-05T18:27:07.795" v="8064" actId="1076"/>
          <ac:spMkLst>
            <pc:docMk/>
            <pc:sldMk cId="1438160650" sldId="838"/>
            <ac:spMk id="10" creationId="{0654D2B5-91A3-E7DB-3E35-FA0857EA75F0}"/>
          </ac:spMkLst>
        </pc:spChg>
        <pc:spChg chg="mod">
          <ac:chgData name="Julien Violette (HF)" userId="ae99d64a-988a-487f-809b-50d6425182b2" providerId="ADAL" clId="{B898621A-2CBC-42E3-9FDD-605DB2E41FAE}" dt="2023-12-05T18:27:07.795" v="8064" actId="1076"/>
          <ac:spMkLst>
            <pc:docMk/>
            <pc:sldMk cId="1438160650" sldId="838"/>
            <ac:spMk id="13" creationId="{7F1A4AD2-5966-9D36-CC1A-AAC02F7BF765}"/>
          </ac:spMkLst>
        </pc:spChg>
        <pc:spChg chg="mod">
          <ac:chgData name="Julien Violette (HF)" userId="ae99d64a-988a-487f-809b-50d6425182b2" providerId="ADAL" clId="{B898621A-2CBC-42E3-9FDD-605DB2E41FAE}" dt="2023-12-05T18:27:07.795" v="8064" actId="1076"/>
          <ac:spMkLst>
            <pc:docMk/>
            <pc:sldMk cId="1438160650" sldId="838"/>
            <ac:spMk id="15" creationId="{17F8BED2-2D6D-259A-22E7-0C4ACE40618D}"/>
          </ac:spMkLst>
        </pc:spChg>
        <pc:spChg chg="mod">
          <ac:chgData name="Julien Violette (HF)" userId="ae99d64a-988a-487f-809b-50d6425182b2" providerId="ADAL" clId="{B898621A-2CBC-42E3-9FDD-605DB2E41FAE}" dt="2023-12-05T18:27:07.795" v="8064" actId="1076"/>
          <ac:spMkLst>
            <pc:docMk/>
            <pc:sldMk cId="1438160650" sldId="838"/>
            <ac:spMk id="18" creationId="{AAB4C146-3A89-40A5-A684-FBBF32F191CA}"/>
          </ac:spMkLst>
        </pc:spChg>
        <pc:spChg chg="mod">
          <ac:chgData name="Julien Violette (HF)" userId="ae99d64a-988a-487f-809b-50d6425182b2" providerId="ADAL" clId="{B898621A-2CBC-42E3-9FDD-605DB2E41FAE}" dt="2023-12-05T18:27:07.795" v="8064" actId="1076"/>
          <ac:spMkLst>
            <pc:docMk/>
            <pc:sldMk cId="1438160650" sldId="838"/>
            <ac:spMk id="19" creationId="{17FF8CF7-67BE-25FE-65F6-5FC5283D56F1}"/>
          </ac:spMkLst>
        </pc:spChg>
      </pc:sldChg>
      <pc:sldChg chg="add del">
        <pc:chgData name="Julien Violette (HF)" userId="ae99d64a-988a-487f-809b-50d6425182b2" providerId="ADAL" clId="{B898621A-2CBC-42E3-9FDD-605DB2E41FAE}" dt="2023-12-05T14:27:53.181" v="1474"/>
        <pc:sldMkLst>
          <pc:docMk/>
          <pc:sldMk cId="4050328334" sldId="838"/>
        </pc:sldMkLst>
      </pc:sldChg>
      <pc:sldChg chg="add del ord">
        <pc:chgData name="Julien Violette (HF)" userId="ae99d64a-988a-487f-809b-50d6425182b2" providerId="ADAL" clId="{B898621A-2CBC-42E3-9FDD-605DB2E41FAE}" dt="2023-12-05T14:28:16.999" v="1478" actId="47"/>
        <pc:sldMkLst>
          <pc:docMk/>
          <pc:sldMk cId="4256712355" sldId="838"/>
        </pc:sldMkLst>
      </pc:sldChg>
      <pc:sldChg chg="addSp delSp modSp add mod ord delAnim">
        <pc:chgData name="Julien Violette (HF)" userId="ae99d64a-988a-487f-809b-50d6425182b2" providerId="ADAL" clId="{B898621A-2CBC-42E3-9FDD-605DB2E41FAE}" dt="2023-12-05T14:45:33.740" v="2328" actId="11"/>
        <pc:sldMkLst>
          <pc:docMk/>
          <pc:sldMk cId="3481275962" sldId="839"/>
        </pc:sldMkLst>
        <pc:spChg chg="del">
          <ac:chgData name="Julien Violette (HF)" userId="ae99d64a-988a-487f-809b-50d6425182b2" providerId="ADAL" clId="{B898621A-2CBC-42E3-9FDD-605DB2E41FAE}" dt="2023-12-05T14:42:17.065" v="2231" actId="478"/>
          <ac:spMkLst>
            <pc:docMk/>
            <pc:sldMk cId="3481275962" sldId="839"/>
            <ac:spMk id="10" creationId="{6FDACEB4-5776-ADF5-FE19-079C33DC97A8}"/>
          </ac:spMkLst>
        </pc:spChg>
        <pc:spChg chg="del">
          <ac:chgData name="Julien Violette (HF)" userId="ae99d64a-988a-487f-809b-50d6425182b2" providerId="ADAL" clId="{B898621A-2CBC-42E3-9FDD-605DB2E41FAE}" dt="2023-12-05T14:42:17.065" v="2231" actId="478"/>
          <ac:spMkLst>
            <pc:docMk/>
            <pc:sldMk cId="3481275962" sldId="839"/>
            <ac:spMk id="11" creationId="{90E4B12D-66D8-6700-4055-3C3D3BE6285E}"/>
          </ac:spMkLst>
        </pc:spChg>
        <pc:spChg chg="del">
          <ac:chgData name="Julien Violette (HF)" userId="ae99d64a-988a-487f-809b-50d6425182b2" providerId="ADAL" clId="{B898621A-2CBC-42E3-9FDD-605DB2E41FAE}" dt="2023-12-05T14:42:17.065" v="2231" actId="478"/>
          <ac:spMkLst>
            <pc:docMk/>
            <pc:sldMk cId="3481275962" sldId="839"/>
            <ac:spMk id="12" creationId="{4BC8AC9E-12F8-E39C-2CC1-2A935032B7EF}"/>
          </ac:spMkLst>
        </pc:spChg>
        <pc:spChg chg="del">
          <ac:chgData name="Julien Violette (HF)" userId="ae99d64a-988a-487f-809b-50d6425182b2" providerId="ADAL" clId="{B898621A-2CBC-42E3-9FDD-605DB2E41FAE}" dt="2023-12-05T14:42:17.065" v="2231" actId="478"/>
          <ac:spMkLst>
            <pc:docMk/>
            <pc:sldMk cId="3481275962" sldId="839"/>
            <ac:spMk id="13" creationId="{3E3D7952-0569-E6EA-EFE0-2AFF2B82A917}"/>
          </ac:spMkLst>
        </pc:spChg>
        <pc:spChg chg="mod">
          <ac:chgData name="Julien Violette (HF)" userId="ae99d64a-988a-487f-809b-50d6425182b2" providerId="ADAL" clId="{B898621A-2CBC-42E3-9FDD-605DB2E41FAE}" dt="2023-12-05T14:43:50.440" v="2287" actId="20577"/>
          <ac:spMkLst>
            <pc:docMk/>
            <pc:sldMk cId="3481275962" sldId="839"/>
            <ac:spMk id="15" creationId="{B91E7F84-04EB-C126-0151-2FAD80FDC7DA}"/>
          </ac:spMkLst>
        </pc:spChg>
        <pc:spChg chg="add mod">
          <ac:chgData name="Julien Violette (HF)" userId="ae99d64a-988a-487f-809b-50d6425182b2" providerId="ADAL" clId="{B898621A-2CBC-42E3-9FDD-605DB2E41FAE}" dt="2023-12-05T14:44:03.865" v="2289" actId="1076"/>
          <ac:spMkLst>
            <pc:docMk/>
            <pc:sldMk cId="3481275962" sldId="839"/>
            <ac:spMk id="17" creationId="{DF567C3D-9571-DE99-707B-168251FFEF75}"/>
          </ac:spMkLst>
        </pc:spChg>
        <pc:spChg chg="add mod">
          <ac:chgData name="Julien Violette (HF)" userId="ae99d64a-988a-487f-809b-50d6425182b2" providerId="ADAL" clId="{B898621A-2CBC-42E3-9FDD-605DB2E41FAE}" dt="2023-12-05T14:44:14.139" v="2291" actId="1076"/>
          <ac:spMkLst>
            <pc:docMk/>
            <pc:sldMk cId="3481275962" sldId="839"/>
            <ac:spMk id="18" creationId="{346581DC-F1AD-60AB-C089-F9B1A313180F}"/>
          </ac:spMkLst>
        </pc:spChg>
        <pc:spChg chg="add mod">
          <ac:chgData name="Julien Violette (HF)" userId="ae99d64a-988a-487f-809b-50d6425182b2" providerId="ADAL" clId="{B898621A-2CBC-42E3-9FDD-605DB2E41FAE}" dt="2023-12-05T14:44:23.569" v="2293" actId="1076"/>
          <ac:spMkLst>
            <pc:docMk/>
            <pc:sldMk cId="3481275962" sldId="839"/>
            <ac:spMk id="20" creationId="{79CC377F-BABF-72B6-4AD2-D5DC80A6C34B}"/>
          </ac:spMkLst>
        </pc:spChg>
        <pc:spChg chg="add mod">
          <ac:chgData name="Julien Violette (HF)" userId="ae99d64a-988a-487f-809b-50d6425182b2" providerId="ADAL" clId="{B898621A-2CBC-42E3-9FDD-605DB2E41FAE}" dt="2023-12-05T14:44:34.463" v="2295" actId="1076"/>
          <ac:spMkLst>
            <pc:docMk/>
            <pc:sldMk cId="3481275962" sldId="839"/>
            <ac:spMk id="21" creationId="{63725DE0-1FD3-86B8-3A4F-0A994D9B8F25}"/>
          </ac:spMkLst>
        </pc:spChg>
        <pc:spChg chg="add mod">
          <ac:chgData name="Julien Violette (HF)" userId="ae99d64a-988a-487f-809b-50d6425182b2" providerId="ADAL" clId="{B898621A-2CBC-42E3-9FDD-605DB2E41FAE}" dt="2023-12-05T14:45:33.740" v="2328" actId="11"/>
          <ac:spMkLst>
            <pc:docMk/>
            <pc:sldMk cId="3481275962" sldId="839"/>
            <ac:spMk id="23" creationId="{47DD4AEF-6D32-825E-EBF6-E71753F77EFB}"/>
          </ac:spMkLst>
        </pc:spChg>
        <pc:spChg chg="del">
          <ac:chgData name="Julien Violette (HF)" userId="ae99d64a-988a-487f-809b-50d6425182b2" providerId="ADAL" clId="{B898621A-2CBC-42E3-9FDD-605DB2E41FAE}" dt="2023-12-05T14:42:17.065" v="2231" actId="478"/>
          <ac:spMkLst>
            <pc:docMk/>
            <pc:sldMk cId="3481275962" sldId="839"/>
            <ac:spMk id="41" creationId="{1D647977-DC6E-27F8-5BBD-840421F1B422}"/>
          </ac:spMkLst>
        </pc:spChg>
        <pc:graphicFrameChg chg="del">
          <ac:chgData name="Julien Violette (HF)" userId="ae99d64a-988a-487f-809b-50d6425182b2" providerId="ADAL" clId="{B898621A-2CBC-42E3-9FDD-605DB2E41FAE}" dt="2023-12-05T14:42:17.065" v="2231" actId="478"/>
          <ac:graphicFrameMkLst>
            <pc:docMk/>
            <pc:sldMk cId="3481275962" sldId="839"/>
            <ac:graphicFrameMk id="5" creationId="{6301C7E0-E463-EAA4-D5B6-D68505C1965B}"/>
          </ac:graphicFrameMkLst>
        </pc:graphicFrameChg>
        <pc:picChg chg="add mod">
          <ac:chgData name="Julien Violette (HF)" userId="ae99d64a-988a-487f-809b-50d6425182b2" providerId="ADAL" clId="{B898621A-2CBC-42E3-9FDD-605DB2E41FAE}" dt="2023-12-05T14:42:39.843" v="2238" actId="14100"/>
          <ac:picMkLst>
            <pc:docMk/>
            <pc:sldMk cId="3481275962" sldId="839"/>
            <ac:picMk id="4" creationId="{F36DBFC1-0E48-93D6-8FC7-F8CDC922FDA1}"/>
          </ac:picMkLst>
        </pc:picChg>
        <pc:picChg chg="add mod">
          <ac:chgData name="Julien Violette (HF)" userId="ae99d64a-988a-487f-809b-50d6425182b2" providerId="ADAL" clId="{B898621A-2CBC-42E3-9FDD-605DB2E41FAE}" dt="2023-12-05T14:42:53.976" v="2241" actId="14100"/>
          <ac:picMkLst>
            <pc:docMk/>
            <pc:sldMk cId="3481275962" sldId="839"/>
            <ac:picMk id="7" creationId="{4FC0953A-74D2-C2B0-6952-B06B9BB8AA76}"/>
          </ac:picMkLst>
        </pc:picChg>
        <pc:picChg chg="del">
          <ac:chgData name="Julien Violette (HF)" userId="ae99d64a-988a-487f-809b-50d6425182b2" providerId="ADAL" clId="{B898621A-2CBC-42E3-9FDD-605DB2E41FAE}" dt="2023-12-05T14:42:17.065" v="2231" actId="478"/>
          <ac:picMkLst>
            <pc:docMk/>
            <pc:sldMk cId="3481275962" sldId="839"/>
            <ac:picMk id="9" creationId="{B7C57424-536D-65B7-F307-ED63D5A3B227}"/>
          </ac:picMkLst>
        </pc:picChg>
        <pc:picChg chg="add mod">
          <ac:chgData name="Julien Violette (HF)" userId="ae99d64a-988a-487f-809b-50d6425182b2" providerId="ADAL" clId="{B898621A-2CBC-42E3-9FDD-605DB2E41FAE}" dt="2023-12-05T14:43:27.921" v="2247" actId="1076"/>
          <ac:picMkLst>
            <pc:docMk/>
            <pc:sldMk cId="3481275962" sldId="839"/>
            <ac:picMk id="16" creationId="{29E1655D-3A8C-82FD-94FD-2147C5B26AF0}"/>
          </ac:picMkLst>
        </pc:picChg>
        <pc:picChg chg="mod">
          <ac:chgData name="Julien Violette (HF)" userId="ae99d64a-988a-487f-809b-50d6425182b2" providerId="ADAL" clId="{B898621A-2CBC-42E3-9FDD-605DB2E41FAE}" dt="2023-12-05T14:42:22.855" v="2233" actId="1076"/>
          <ac:picMkLst>
            <pc:docMk/>
            <pc:sldMk cId="3481275962" sldId="839"/>
            <ac:picMk id="19" creationId="{F6764A4C-469F-2C9A-BDDD-A305FD937733}"/>
          </ac:picMkLst>
        </pc:picChg>
      </pc:sldChg>
      <pc:sldChg chg="add del">
        <pc:chgData name="Julien Violette (HF)" userId="ae99d64a-988a-487f-809b-50d6425182b2" providerId="ADAL" clId="{B898621A-2CBC-42E3-9FDD-605DB2E41FAE}" dt="2023-12-05T14:42:04.422" v="2227" actId="2890"/>
        <pc:sldMkLst>
          <pc:docMk/>
          <pc:sldMk cId="4023319164" sldId="839"/>
        </pc:sldMkLst>
      </pc:sldChg>
      <pc:sldChg chg="add">
        <pc:chgData name="Julien Violette (HF)" userId="ae99d64a-988a-487f-809b-50d6425182b2" providerId="ADAL" clId="{B898621A-2CBC-42E3-9FDD-605DB2E41FAE}" dt="2023-12-05T14:50:40.018" v="2452" actId="2890"/>
        <pc:sldMkLst>
          <pc:docMk/>
          <pc:sldMk cId="2363541227" sldId="840"/>
        </pc:sldMkLst>
      </pc:sldChg>
      <pc:sldChg chg="addSp delSp modSp add mod ord modShow">
        <pc:chgData name="Julien Violette (HF)" userId="ae99d64a-988a-487f-809b-50d6425182b2" providerId="ADAL" clId="{B898621A-2CBC-42E3-9FDD-605DB2E41FAE}" dt="2023-12-05T18:32:50.842" v="8100" actId="729"/>
        <pc:sldMkLst>
          <pc:docMk/>
          <pc:sldMk cId="1771127204" sldId="841"/>
        </pc:sldMkLst>
        <pc:spChg chg="del">
          <ac:chgData name="Julien Violette (HF)" userId="ae99d64a-988a-487f-809b-50d6425182b2" providerId="ADAL" clId="{B898621A-2CBC-42E3-9FDD-605DB2E41FAE}" dt="2023-12-05T14:51:28.788" v="2458" actId="478"/>
          <ac:spMkLst>
            <pc:docMk/>
            <pc:sldMk cId="1771127204" sldId="841"/>
            <ac:spMk id="9" creationId="{C5B58C75-6C49-E802-2D35-A9C98586105B}"/>
          </ac:spMkLst>
        </pc:spChg>
        <pc:spChg chg="mod">
          <ac:chgData name="Julien Violette (HF)" userId="ae99d64a-988a-487f-809b-50d6425182b2" providerId="ADAL" clId="{B898621A-2CBC-42E3-9FDD-605DB2E41FAE}" dt="2023-12-05T15:03:40.822" v="3172" actId="20577"/>
          <ac:spMkLst>
            <pc:docMk/>
            <pc:sldMk cId="1771127204" sldId="841"/>
            <ac:spMk id="19" creationId="{2C6C6FC8-6B9D-82FD-40AC-2905281642E7}"/>
          </ac:spMkLst>
        </pc:spChg>
        <pc:spChg chg="mod">
          <ac:chgData name="Julien Violette (HF)" userId="ae99d64a-988a-487f-809b-50d6425182b2" providerId="ADAL" clId="{B898621A-2CBC-42E3-9FDD-605DB2E41FAE}" dt="2023-12-05T14:57:59.763" v="2683" actId="164"/>
          <ac:spMkLst>
            <pc:docMk/>
            <pc:sldMk cId="1771127204" sldId="841"/>
            <ac:spMk id="20" creationId="{A87626B7-A590-BB7A-1854-1853D8DEAC10}"/>
          </ac:spMkLst>
        </pc:spChg>
        <pc:spChg chg="mod">
          <ac:chgData name="Julien Violette (HF)" userId="ae99d64a-988a-487f-809b-50d6425182b2" providerId="ADAL" clId="{B898621A-2CBC-42E3-9FDD-605DB2E41FAE}" dt="2023-12-05T14:57:44.866" v="2678" actId="164"/>
          <ac:spMkLst>
            <pc:docMk/>
            <pc:sldMk cId="1771127204" sldId="841"/>
            <ac:spMk id="21" creationId="{5E18F8E6-F342-C872-1900-CDE2EF01EA07}"/>
          </ac:spMkLst>
        </pc:spChg>
        <pc:spChg chg="mod">
          <ac:chgData name="Julien Violette (HF)" userId="ae99d64a-988a-487f-809b-50d6425182b2" providerId="ADAL" clId="{B898621A-2CBC-42E3-9FDD-605DB2E41FAE}" dt="2023-12-05T14:57:44.866" v="2678" actId="164"/>
          <ac:spMkLst>
            <pc:docMk/>
            <pc:sldMk cId="1771127204" sldId="841"/>
            <ac:spMk id="22" creationId="{F4FA6D25-8BBE-492C-F385-4D2577F97F03}"/>
          </ac:spMkLst>
        </pc:spChg>
        <pc:spChg chg="mod">
          <ac:chgData name="Julien Violette (HF)" userId="ae99d64a-988a-487f-809b-50d6425182b2" providerId="ADAL" clId="{B898621A-2CBC-42E3-9FDD-605DB2E41FAE}" dt="2023-12-05T15:06:18.809" v="3275" actId="20577"/>
          <ac:spMkLst>
            <pc:docMk/>
            <pc:sldMk cId="1771127204" sldId="841"/>
            <ac:spMk id="23" creationId="{0B006FE4-085B-E555-1865-A53FFC416420}"/>
          </ac:spMkLst>
        </pc:spChg>
        <pc:spChg chg="del">
          <ac:chgData name="Julien Violette (HF)" userId="ae99d64a-988a-487f-809b-50d6425182b2" providerId="ADAL" clId="{B898621A-2CBC-42E3-9FDD-605DB2E41FAE}" dt="2023-12-05T14:51:29.912" v="2459" actId="478"/>
          <ac:spMkLst>
            <pc:docMk/>
            <pc:sldMk cId="1771127204" sldId="841"/>
            <ac:spMk id="24" creationId="{510AD11C-3BE1-6546-0479-5D06D4D7998A}"/>
          </ac:spMkLst>
        </pc:spChg>
        <pc:spChg chg="mod">
          <ac:chgData name="Julien Violette (HF)" userId="ae99d64a-988a-487f-809b-50d6425182b2" providerId="ADAL" clId="{B898621A-2CBC-42E3-9FDD-605DB2E41FAE}" dt="2023-12-05T14:57:44.866" v="2678" actId="164"/>
          <ac:spMkLst>
            <pc:docMk/>
            <pc:sldMk cId="1771127204" sldId="841"/>
            <ac:spMk id="25" creationId="{04965F26-42C7-5A6A-9C06-B36960AF0990}"/>
          </ac:spMkLst>
        </pc:spChg>
        <pc:spChg chg="mod">
          <ac:chgData name="Julien Violette (HF)" userId="ae99d64a-988a-487f-809b-50d6425182b2" providerId="ADAL" clId="{B898621A-2CBC-42E3-9FDD-605DB2E41FAE}" dt="2023-12-05T14:57:44.866" v="2678" actId="164"/>
          <ac:spMkLst>
            <pc:docMk/>
            <pc:sldMk cId="1771127204" sldId="841"/>
            <ac:spMk id="26" creationId="{4299701B-40F4-6BC7-7B48-3EAC8ABA0025}"/>
          </ac:spMkLst>
        </pc:spChg>
        <pc:spChg chg="mod">
          <ac:chgData name="Julien Violette (HF)" userId="ae99d64a-988a-487f-809b-50d6425182b2" providerId="ADAL" clId="{B898621A-2CBC-42E3-9FDD-605DB2E41FAE}" dt="2023-12-05T14:57:44.866" v="2678" actId="164"/>
          <ac:spMkLst>
            <pc:docMk/>
            <pc:sldMk cId="1771127204" sldId="841"/>
            <ac:spMk id="27" creationId="{E64624D0-7540-0B87-0F19-2A0780D6D41D}"/>
          </ac:spMkLst>
        </pc:spChg>
        <pc:spChg chg="mod">
          <ac:chgData name="Julien Violette (HF)" userId="ae99d64a-988a-487f-809b-50d6425182b2" providerId="ADAL" clId="{B898621A-2CBC-42E3-9FDD-605DB2E41FAE}" dt="2023-12-05T14:57:44.866" v="2678" actId="164"/>
          <ac:spMkLst>
            <pc:docMk/>
            <pc:sldMk cId="1771127204" sldId="841"/>
            <ac:spMk id="30" creationId="{F3EC36EF-E0F5-3039-401A-ED647FA5DE11}"/>
          </ac:spMkLst>
        </pc:spChg>
        <pc:spChg chg="mod">
          <ac:chgData name="Julien Violette (HF)" userId="ae99d64a-988a-487f-809b-50d6425182b2" providerId="ADAL" clId="{B898621A-2CBC-42E3-9FDD-605DB2E41FAE}" dt="2023-12-05T14:57:44.866" v="2678" actId="164"/>
          <ac:spMkLst>
            <pc:docMk/>
            <pc:sldMk cId="1771127204" sldId="841"/>
            <ac:spMk id="31" creationId="{A7BB4884-2909-B4AF-238F-CC32057D538A}"/>
          </ac:spMkLst>
        </pc:spChg>
        <pc:grpChg chg="add del mod">
          <ac:chgData name="Julien Violette (HF)" userId="ae99d64a-988a-487f-809b-50d6425182b2" providerId="ADAL" clId="{B898621A-2CBC-42E3-9FDD-605DB2E41FAE}" dt="2023-12-05T14:57:59.763" v="2683" actId="164"/>
          <ac:grpSpMkLst>
            <pc:docMk/>
            <pc:sldMk cId="1771127204" sldId="841"/>
            <ac:grpSpMk id="3" creationId="{D5810E6A-3B93-C43A-3052-DC1D1131B001}"/>
          </ac:grpSpMkLst>
        </pc:grpChg>
        <pc:grpChg chg="add mod">
          <ac:chgData name="Julien Violette (HF)" userId="ae99d64a-988a-487f-809b-50d6425182b2" providerId="ADAL" clId="{B898621A-2CBC-42E3-9FDD-605DB2E41FAE}" dt="2023-12-05T15:01:52.341" v="3082" actId="1076"/>
          <ac:grpSpMkLst>
            <pc:docMk/>
            <pc:sldMk cId="1771127204" sldId="841"/>
            <ac:grpSpMk id="4" creationId="{3E286552-3C38-873C-328C-4E15EF0FF55D}"/>
          </ac:grpSpMkLst>
        </pc:grpChg>
        <pc:picChg chg="add del">
          <ac:chgData name="Julien Violette (HF)" userId="ae99d64a-988a-487f-809b-50d6425182b2" providerId="ADAL" clId="{B898621A-2CBC-42E3-9FDD-605DB2E41FAE}" dt="2023-12-05T14:58:26.288" v="2688"/>
          <ac:picMkLst>
            <pc:docMk/>
            <pc:sldMk cId="1771127204" sldId="841"/>
            <ac:picMk id="7" creationId="{E21485F8-12CE-20C8-34F4-13D1464246BC}"/>
          </ac:picMkLst>
        </pc:picChg>
        <pc:picChg chg="add del mod">
          <ac:chgData name="Julien Violette (HF)" userId="ae99d64a-988a-487f-809b-50d6425182b2" providerId="ADAL" clId="{B898621A-2CBC-42E3-9FDD-605DB2E41FAE}" dt="2023-12-05T14:58:53.903" v="2693" actId="21"/>
          <ac:picMkLst>
            <pc:docMk/>
            <pc:sldMk cId="1771127204" sldId="841"/>
            <ac:picMk id="10" creationId="{B2C41745-A547-8AB0-AF7C-CD91ACCF6BF5}"/>
          </ac:picMkLst>
        </pc:picChg>
      </pc:sldChg>
      <pc:sldChg chg="addSp delSp modSp add mod">
        <pc:chgData name="Julien Violette (HF)" userId="ae99d64a-988a-487f-809b-50d6425182b2" providerId="ADAL" clId="{B898621A-2CBC-42E3-9FDD-605DB2E41FAE}" dt="2023-12-05T15:08:26.298" v="3314" actId="20577"/>
        <pc:sldMkLst>
          <pc:docMk/>
          <pc:sldMk cId="501986561" sldId="842"/>
        </pc:sldMkLst>
        <pc:spChg chg="mod">
          <ac:chgData name="Julien Violette (HF)" userId="ae99d64a-988a-487f-809b-50d6425182b2" providerId="ADAL" clId="{B898621A-2CBC-42E3-9FDD-605DB2E41FAE}" dt="2023-12-05T15:02:28.440" v="3125" actId="20577"/>
          <ac:spMkLst>
            <pc:docMk/>
            <pc:sldMk cId="501986561" sldId="842"/>
            <ac:spMk id="7" creationId="{AEFB2E41-5971-A46A-480A-7989BCA1A86F}"/>
          </ac:spMkLst>
        </pc:spChg>
        <pc:spChg chg="mod">
          <ac:chgData name="Julien Violette (HF)" userId="ae99d64a-988a-487f-809b-50d6425182b2" providerId="ADAL" clId="{B898621A-2CBC-42E3-9FDD-605DB2E41FAE}" dt="2023-12-05T15:08:26.298" v="3314" actId="20577"/>
          <ac:spMkLst>
            <pc:docMk/>
            <pc:sldMk cId="501986561" sldId="842"/>
            <ac:spMk id="15" creationId="{89C887FC-0E8E-277B-9B08-5EEB6FEA40EF}"/>
          </ac:spMkLst>
        </pc:spChg>
        <pc:picChg chg="add del mod">
          <ac:chgData name="Julien Violette (HF)" userId="ae99d64a-988a-487f-809b-50d6425182b2" providerId="ADAL" clId="{B898621A-2CBC-42E3-9FDD-605DB2E41FAE}" dt="2023-12-05T15:07:05.311" v="3290" actId="478"/>
          <ac:picMkLst>
            <pc:docMk/>
            <pc:sldMk cId="501986561" sldId="842"/>
            <ac:picMk id="4" creationId="{222E0B54-3FF1-ACCE-8C31-EAC5FCE64975}"/>
          </ac:picMkLst>
        </pc:picChg>
        <pc:picChg chg="add mod">
          <ac:chgData name="Julien Violette (HF)" userId="ae99d64a-988a-487f-809b-50d6425182b2" providerId="ADAL" clId="{B898621A-2CBC-42E3-9FDD-605DB2E41FAE}" dt="2023-12-05T15:07:06.084" v="3291"/>
          <ac:picMkLst>
            <pc:docMk/>
            <pc:sldMk cId="501986561" sldId="842"/>
            <ac:picMk id="5" creationId="{3BBE28F1-630C-9E9B-5E32-3978ADBA7DA9}"/>
          </ac:picMkLst>
        </pc:picChg>
        <pc:picChg chg="del">
          <ac:chgData name="Julien Violette (HF)" userId="ae99d64a-988a-487f-809b-50d6425182b2" providerId="ADAL" clId="{B898621A-2CBC-42E3-9FDD-605DB2E41FAE}" dt="2023-12-05T15:04:07.860" v="3177" actId="478"/>
          <ac:picMkLst>
            <pc:docMk/>
            <pc:sldMk cId="501986561" sldId="842"/>
            <ac:picMk id="13" creationId="{FECA5865-82B2-421F-DBB1-9C82F2097D0F}"/>
          </ac:picMkLst>
        </pc:picChg>
      </pc:sldChg>
      <pc:sldChg chg="addSp delSp modSp add mod">
        <pc:chgData name="Julien Violette (HF)" userId="ae99d64a-988a-487f-809b-50d6425182b2" providerId="ADAL" clId="{B898621A-2CBC-42E3-9FDD-605DB2E41FAE}" dt="2023-12-05T15:14:34.313" v="3754" actId="1076"/>
        <pc:sldMkLst>
          <pc:docMk/>
          <pc:sldMk cId="117480718" sldId="843"/>
        </pc:sldMkLst>
        <pc:spChg chg="add mod">
          <ac:chgData name="Julien Violette (HF)" userId="ae99d64a-988a-487f-809b-50d6425182b2" providerId="ADAL" clId="{B898621A-2CBC-42E3-9FDD-605DB2E41FAE}" dt="2023-12-05T15:14:34.313" v="3754" actId="1076"/>
          <ac:spMkLst>
            <pc:docMk/>
            <pc:sldMk cId="117480718" sldId="843"/>
            <ac:spMk id="4" creationId="{F6E558DF-E5A7-D7EE-6BDE-6B00F0A8B04E}"/>
          </ac:spMkLst>
        </pc:spChg>
        <pc:spChg chg="mod">
          <ac:chgData name="Julien Violette (HF)" userId="ae99d64a-988a-487f-809b-50d6425182b2" providerId="ADAL" clId="{B898621A-2CBC-42E3-9FDD-605DB2E41FAE}" dt="2023-12-05T15:08:52.262" v="3377" actId="20577"/>
          <ac:spMkLst>
            <pc:docMk/>
            <pc:sldMk cId="117480718" sldId="843"/>
            <ac:spMk id="7" creationId="{AEFB2E41-5971-A46A-480A-7989BCA1A86F}"/>
          </ac:spMkLst>
        </pc:spChg>
        <pc:spChg chg="mod">
          <ac:chgData name="Julien Violette (HF)" userId="ae99d64a-988a-487f-809b-50d6425182b2" providerId="ADAL" clId="{B898621A-2CBC-42E3-9FDD-605DB2E41FAE}" dt="2023-12-05T15:13:13.986" v="3693" actId="1076"/>
          <ac:spMkLst>
            <pc:docMk/>
            <pc:sldMk cId="117480718" sldId="843"/>
            <ac:spMk id="15" creationId="{89C887FC-0E8E-277B-9B08-5EEB6FEA40EF}"/>
          </ac:spMkLst>
        </pc:spChg>
        <pc:picChg chg="del">
          <ac:chgData name="Julien Violette (HF)" userId="ae99d64a-988a-487f-809b-50d6425182b2" providerId="ADAL" clId="{B898621A-2CBC-42E3-9FDD-605DB2E41FAE}" dt="2023-12-05T15:08:38.159" v="3316" actId="478"/>
          <ac:picMkLst>
            <pc:docMk/>
            <pc:sldMk cId="117480718" sldId="843"/>
            <ac:picMk id="5" creationId="{3BBE28F1-630C-9E9B-5E32-3978ADBA7DA9}"/>
          </ac:picMkLst>
        </pc:picChg>
      </pc:sldChg>
      <pc:sldChg chg="addSp delSp modSp add mod ord delAnim">
        <pc:chgData name="Julien Violette (HF)" userId="ae99d64a-988a-487f-809b-50d6425182b2" providerId="ADAL" clId="{B898621A-2CBC-42E3-9FDD-605DB2E41FAE}" dt="2023-12-05T15:37:42.634" v="4970" actId="13926"/>
        <pc:sldMkLst>
          <pc:docMk/>
          <pc:sldMk cId="2285886434" sldId="844"/>
        </pc:sldMkLst>
        <pc:spChg chg="add mod">
          <ac:chgData name="Julien Violette (HF)" userId="ae99d64a-988a-487f-809b-50d6425182b2" providerId="ADAL" clId="{B898621A-2CBC-42E3-9FDD-605DB2E41FAE}" dt="2023-12-05T15:37:36.718" v="4969" actId="13926"/>
          <ac:spMkLst>
            <pc:docMk/>
            <pc:sldMk cId="2285886434" sldId="844"/>
            <ac:spMk id="7" creationId="{9DA8216C-1A00-CC13-6CDA-F9199B9BB1E4}"/>
          </ac:spMkLst>
        </pc:spChg>
        <pc:spChg chg="add mod">
          <ac:chgData name="Julien Violette (HF)" userId="ae99d64a-988a-487f-809b-50d6425182b2" providerId="ADAL" clId="{B898621A-2CBC-42E3-9FDD-605DB2E41FAE}" dt="2023-12-05T15:37:31.259" v="4968" actId="13926"/>
          <ac:spMkLst>
            <pc:docMk/>
            <pc:sldMk cId="2285886434" sldId="844"/>
            <ac:spMk id="9" creationId="{A9347EDF-D4A2-3A37-3901-9ABCD0EAEE17}"/>
          </ac:spMkLst>
        </pc:spChg>
        <pc:spChg chg="del">
          <ac:chgData name="Julien Violette (HF)" userId="ae99d64a-988a-487f-809b-50d6425182b2" providerId="ADAL" clId="{B898621A-2CBC-42E3-9FDD-605DB2E41FAE}" dt="2023-12-05T15:15:56.159" v="3759" actId="478"/>
          <ac:spMkLst>
            <pc:docMk/>
            <pc:sldMk cId="2285886434" sldId="844"/>
            <ac:spMk id="11" creationId="{A9524AA9-386B-CDC3-987D-D89DE59318B9}"/>
          </ac:spMkLst>
        </pc:spChg>
        <pc:spChg chg="add mod">
          <ac:chgData name="Julien Violette (HF)" userId="ae99d64a-988a-487f-809b-50d6425182b2" providerId="ADAL" clId="{B898621A-2CBC-42E3-9FDD-605DB2E41FAE}" dt="2023-12-05T15:37:42.634" v="4970" actId="13926"/>
          <ac:spMkLst>
            <pc:docMk/>
            <pc:sldMk cId="2285886434" sldId="844"/>
            <ac:spMk id="12" creationId="{5767B033-A245-5116-76E9-56CC68AA681A}"/>
          </ac:spMkLst>
        </pc:spChg>
        <pc:spChg chg="del">
          <ac:chgData name="Julien Violette (HF)" userId="ae99d64a-988a-487f-809b-50d6425182b2" providerId="ADAL" clId="{B898621A-2CBC-42E3-9FDD-605DB2E41FAE}" dt="2023-12-05T15:15:56.159" v="3759" actId="478"/>
          <ac:spMkLst>
            <pc:docMk/>
            <pc:sldMk cId="2285886434" sldId="844"/>
            <ac:spMk id="13" creationId="{642BE37D-09C1-F1B5-E233-7903EB40F654}"/>
          </ac:spMkLst>
        </pc:spChg>
        <pc:spChg chg="del">
          <ac:chgData name="Julien Violette (HF)" userId="ae99d64a-988a-487f-809b-50d6425182b2" providerId="ADAL" clId="{B898621A-2CBC-42E3-9FDD-605DB2E41FAE}" dt="2023-12-05T15:15:56.159" v="3759" actId="478"/>
          <ac:spMkLst>
            <pc:docMk/>
            <pc:sldMk cId="2285886434" sldId="844"/>
            <ac:spMk id="15" creationId="{B73BDCCA-D5B7-26EF-174D-5EFE1773EA62}"/>
          </ac:spMkLst>
        </pc:spChg>
        <pc:spChg chg="del">
          <ac:chgData name="Julien Violette (HF)" userId="ae99d64a-988a-487f-809b-50d6425182b2" providerId="ADAL" clId="{B898621A-2CBC-42E3-9FDD-605DB2E41FAE}" dt="2023-12-05T15:15:56.159" v="3759" actId="478"/>
          <ac:spMkLst>
            <pc:docMk/>
            <pc:sldMk cId="2285886434" sldId="844"/>
            <ac:spMk id="18" creationId="{CD9588D2-F3B3-0C0F-55AD-61DFF6EB8ABB}"/>
          </ac:spMkLst>
        </pc:spChg>
        <pc:spChg chg="mod">
          <ac:chgData name="Julien Violette (HF)" userId="ae99d64a-988a-487f-809b-50d6425182b2" providerId="ADAL" clId="{B898621A-2CBC-42E3-9FDD-605DB2E41FAE}" dt="2023-12-05T15:32:24.699" v="4750" actId="21"/>
          <ac:spMkLst>
            <pc:docMk/>
            <pc:sldMk cId="2285886434" sldId="844"/>
            <ac:spMk id="24" creationId="{9E4BA06E-C242-C171-412C-267E30A26DC6}"/>
          </ac:spMkLst>
        </pc:spChg>
        <pc:spChg chg="del">
          <ac:chgData name="Julien Violette (HF)" userId="ae99d64a-988a-487f-809b-50d6425182b2" providerId="ADAL" clId="{B898621A-2CBC-42E3-9FDD-605DB2E41FAE}" dt="2023-12-05T15:15:56.159" v="3759" actId="478"/>
          <ac:spMkLst>
            <pc:docMk/>
            <pc:sldMk cId="2285886434" sldId="844"/>
            <ac:spMk id="31" creationId="{21994103-8835-ECB1-1A70-FC854F9133D0}"/>
          </ac:spMkLst>
        </pc:spChg>
        <pc:graphicFrameChg chg="del">
          <ac:chgData name="Julien Violette (HF)" userId="ae99d64a-988a-487f-809b-50d6425182b2" providerId="ADAL" clId="{B898621A-2CBC-42E3-9FDD-605DB2E41FAE}" dt="2023-12-05T15:15:56.159" v="3759" actId="478"/>
          <ac:graphicFrameMkLst>
            <pc:docMk/>
            <pc:sldMk cId="2285886434" sldId="844"/>
            <ac:graphicFrameMk id="5" creationId="{6301C7E0-E463-EAA4-D5B6-D68505C1965B}"/>
          </ac:graphicFrameMkLst>
        </pc:graphicFrameChg>
        <pc:picChg chg="del">
          <ac:chgData name="Julien Violette (HF)" userId="ae99d64a-988a-487f-809b-50d6425182b2" providerId="ADAL" clId="{B898621A-2CBC-42E3-9FDD-605DB2E41FAE}" dt="2023-12-05T15:15:56.159" v="3759" actId="478"/>
          <ac:picMkLst>
            <pc:docMk/>
            <pc:sldMk cId="2285886434" sldId="844"/>
            <ac:picMk id="10" creationId="{0F0B53B4-E384-8989-9364-F9949ECD171C}"/>
          </ac:picMkLst>
        </pc:picChg>
        <pc:picChg chg="del">
          <ac:chgData name="Julien Violette (HF)" userId="ae99d64a-988a-487f-809b-50d6425182b2" providerId="ADAL" clId="{B898621A-2CBC-42E3-9FDD-605DB2E41FAE}" dt="2023-12-05T15:15:54.043" v="3758" actId="478"/>
          <ac:picMkLst>
            <pc:docMk/>
            <pc:sldMk cId="2285886434" sldId="844"/>
            <ac:picMk id="17" creationId="{D7C278F4-2B4B-A8E8-5855-D38EB29B2BC5}"/>
          </ac:picMkLst>
        </pc:picChg>
      </pc:sldChg>
      <pc:sldChg chg="modSp add mod ord">
        <pc:chgData name="Julien Violette (HF)" userId="ae99d64a-988a-487f-809b-50d6425182b2" providerId="ADAL" clId="{B898621A-2CBC-42E3-9FDD-605DB2E41FAE}" dt="2023-12-05T15:38:23.973" v="4971" actId="13926"/>
        <pc:sldMkLst>
          <pc:docMk/>
          <pc:sldMk cId="49246941" sldId="845"/>
        </pc:sldMkLst>
        <pc:spChg chg="mod">
          <ac:chgData name="Julien Violette (HF)" userId="ae99d64a-988a-487f-809b-50d6425182b2" providerId="ADAL" clId="{B898621A-2CBC-42E3-9FDD-605DB2E41FAE}" dt="2023-12-05T15:38:23.973" v="4971" actId="13926"/>
          <ac:spMkLst>
            <pc:docMk/>
            <pc:sldMk cId="49246941" sldId="845"/>
            <ac:spMk id="4" creationId="{C80CCD41-9C53-920D-5EBE-05E188F85022}"/>
          </ac:spMkLst>
        </pc:spChg>
      </pc:sldChg>
      <pc:sldChg chg="modSp add mod">
        <pc:chgData name="Julien Violette (HF)" userId="ae99d64a-988a-487f-809b-50d6425182b2" providerId="ADAL" clId="{B898621A-2CBC-42E3-9FDD-605DB2E41FAE}" dt="2023-12-05T18:06:55.066" v="6033" actId="20577"/>
        <pc:sldMkLst>
          <pc:docMk/>
          <pc:sldMk cId="1166654099" sldId="846"/>
        </pc:sldMkLst>
        <pc:spChg chg="mod">
          <ac:chgData name="Julien Violette (HF)" userId="ae99d64a-988a-487f-809b-50d6425182b2" providerId="ADAL" clId="{B898621A-2CBC-42E3-9FDD-605DB2E41FAE}" dt="2023-12-05T18:06:55.066" v="6033" actId="20577"/>
          <ac:spMkLst>
            <pc:docMk/>
            <pc:sldMk cId="1166654099" sldId="846"/>
            <ac:spMk id="4" creationId="{C80CCD41-9C53-920D-5EBE-05E188F85022}"/>
          </ac:spMkLst>
        </pc:spChg>
      </pc:sldChg>
      <pc:sldChg chg="addSp delSp modSp add mod ord modAnim">
        <pc:chgData name="Julien Violette (HF)" userId="ae99d64a-988a-487f-809b-50d6425182b2" providerId="ADAL" clId="{B898621A-2CBC-42E3-9FDD-605DB2E41FAE}" dt="2023-12-05T15:30:23.218" v="4480" actId="1076"/>
        <pc:sldMkLst>
          <pc:docMk/>
          <pc:sldMk cId="1295330589" sldId="847"/>
        </pc:sldMkLst>
        <pc:spChg chg="mod">
          <ac:chgData name="Julien Violette (HF)" userId="ae99d64a-988a-487f-809b-50d6425182b2" providerId="ADAL" clId="{B898621A-2CBC-42E3-9FDD-605DB2E41FAE}" dt="2023-12-05T15:30:23.218" v="4480" actId="1076"/>
          <ac:spMkLst>
            <pc:docMk/>
            <pc:sldMk cId="1295330589" sldId="847"/>
            <ac:spMk id="4" creationId="{31F1D16F-16F0-CB80-8660-CB4ED44874EF}"/>
          </ac:spMkLst>
        </pc:spChg>
        <pc:spChg chg="del">
          <ac:chgData name="Julien Violette (HF)" userId="ae99d64a-988a-487f-809b-50d6425182b2" providerId="ADAL" clId="{B898621A-2CBC-42E3-9FDD-605DB2E41FAE}" dt="2023-12-05T15:30:11.287" v="4479" actId="478"/>
          <ac:spMkLst>
            <pc:docMk/>
            <pc:sldMk cId="1295330589" sldId="847"/>
            <ac:spMk id="13" creationId="{44CD1954-8856-8CC1-BDFF-C133C3DDBCE4}"/>
          </ac:spMkLst>
        </pc:spChg>
        <pc:spChg chg="del">
          <ac:chgData name="Julien Violette (HF)" userId="ae99d64a-988a-487f-809b-50d6425182b2" providerId="ADAL" clId="{B898621A-2CBC-42E3-9FDD-605DB2E41FAE}" dt="2023-12-05T15:30:11.287" v="4479" actId="478"/>
          <ac:spMkLst>
            <pc:docMk/>
            <pc:sldMk cId="1295330589" sldId="847"/>
            <ac:spMk id="14" creationId="{9F5ABBA5-B272-C5D7-9397-9B2E6A622279}"/>
          </ac:spMkLst>
        </pc:spChg>
        <pc:picChg chg="add mod">
          <ac:chgData name="Julien Violette (HF)" userId="ae99d64a-988a-487f-809b-50d6425182b2" providerId="ADAL" clId="{B898621A-2CBC-42E3-9FDD-605DB2E41FAE}" dt="2023-12-05T15:30:23.218" v="4480" actId="1076"/>
          <ac:picMkLst>
            <pc:docMk/>
            <pc:sldMk cId="1295330589" sldId="847"/>
            <ac:picMk id="3" creationId="{1D4D5042-BF35-DAEA-F784-36ACD9476F90}"/>
          </ac:picMkLst>
        </pc:picChg>
        <pc:picChg chg="add mod">
          <ac:chgData name="Julien Violette (HF)" userId="ae99d64a-988a-487f-809b-50d6425182b2" providerId="ADAL" clId="{B898621A-2CBC-42E3-9FDD-605DB2E41FAE}" dt="2023-12-05T15:30:23.218" v="4480" actId="1076"/>
          <ac:picMkLst>
            <pc:docMk/>
            <pc:sldMk cId="1295330589" sldId="847"/>
            <ac:picMk id="7" creationId="{ED684AD6-438D-DFB1-1A7E-276D7EB48520}"/>
          </ac:picMkLst>
        </pc:picChg>
      </pc:sldChg>
      <pc:sldChg chg="addSp delSp modSp add mod ord">
        <pc:chgData name="Julien Violette (HF)" userId="ae99d64a-988a-487f-809b-50d6425182b2" providerId="ADAL" clId="{B898621A-2CBC-42E3-9FDD-605DB2E41FAE}" dt="2023-12-05T18:31:33.977" v="8093" actId="790"/>
        <pc:sldMkLst>
          <pc:docMk/>
          <pc:sldMk cId="2722289064" sldId="848"/>
        </pc:sldMkLst>
        <pc:spChg chg="add mod">
          <ac:chgData name="Julien Violette (HF)" userId="ae99d64a-988a-487f-809b-50d6425182b2" providerId="ADAL" clId="{B898621A-2CBC-42E3-9FDD-605DB2E41FAE}" dt="2023-12-05T16:10:41.747" v="5663" actId="208"/>
          <ac:spMkLst>
            <pc:docMk/>
            <pc:sldMk cId="2722289064" sldId="848"/>
            <ac:spMk id="5" creationId="{374D760A-C95F-7F54-1B89-9FCE9CCD6C48}"/>
          </ac:spMkLst>
        </pc:spChg>
        <pc:spChg chg="del">
          <ac:chgData name="Julien Violette (HF)" userId="ae99d64a-988a-487f-809b-50d6425182b2" providerId="ADAL" clId="{B898621A-2CBC-42E3-9FDD-605DB2E41FAE}" dt="2023-12-05T16:03:32.722" v="5125" actId="478"/>
          <ac:spMkLst>
            <pc:docMk/>
            <pc:sldMk cId="2722289064" sldId="848"/>
            <ac:spMk id="7" creationId="{9DA8216C-1A00-CC13-6CDA-F9199B9BB1E4}"/>
          </ac:spMkLst>
        </pc:spChg>
        <pc:spChg chg="del">
          <ac:chgData name="Julien Violette (HF)" userId="ae99d64a-988a-487f-809b-50d6425182b2" providerId="ADAL" clId="{B898621A-2CBC-42E3-9FDD-605DB2E41FAE}" dt="2023-12-05T16:03:34.548" v="5126" actId="478"/>
          <ac:spMkLst>
            <pc:docMk/>
            <pc:sldMk cId="2722289064" sldId="848"/>
            <ac:spMk id="9" creationId="{A9347EDF-D4A2-3A37-3901-9ABCD0EAEE17}"/>
          </ac:spMkLst>
        </pc:spChg>
        <pc:spChg chg="del">
          <ac:chgData name="Julien Violette (HF)" userId="ae99d64a-988a-487f-809b-50d6425182b2" providerId="ADAL" clId="{B898621A-2CBC-42E3-9FDD-605DB2E41FAE}" dt="2023-12-05T16:03:36.122" v="5127" actId="478"/>
          <ac:spMkLst>
            <pc:docMk/>
            <pc:sldMk cId="2722289064" sldId="848"/>
            <ac:spMk id="12" creationId="{5767B033-A245-5116-76E9-56CC68AA681A}"/>
          </ac:spMkLst>
        </pc:spChg>
        <pc:spChg chg="mod">
          <ac:chgData name="Julien Violette (HF)" userId="ae99d64a-988a-487f-809b-50d6425182b2" providerId="ADAL" clId="{B898621A-2CBC-42E3-9FDD-605DB2E41FAE}" dt="2023-12-05T18:31:33.977" v="8093" actId="790"/>
          <ac:spMkLst>
            <pc:docMk/>
            <pc:sldMk cId="2722289064" sldId="848"/>
            <ac:spMk id="24" creationId="{9E4BA06E-C242-C171-412C-267E30A26DC6}"/>
          </ac:spMkLst>
        </pc:spChg>
      </pc:sldChg>
      <pc:sldChg chg="addSp delSp modSp add mod">
        <pc:chgData name="Julien Violette (HF)" userId="ae99d64a-988a-487f-809b-50d6425182b2" providerId="ADAL" clId="{B898621A-2CBC-42E3-9FDD-605DB2E41FAE}" dt="2023-12-05T18:08:15.413" v="6263" actId="2710"/>
        <pc:sldMkLst>
          <pc:docMk/>
          <pc:sldMk cId="2743731707" sldId="849"/>
        </pc:sldMkLst>
        <pc:spChg chg="add mod">
          <ac:chgData name="Julien Violette (HF)" userId="ae99d64a-988a-487f-809b-50d6425182b2" providerId="ADAL" clId="{B898621A-2CBC-42E3-9FDD-605DB2E41FAE}" dt="2023-12-05T16:19:28.971" v="5959" actId="14100"/>
          <ac:spMkLst>
            <pc:docMk/>
            <pc:sldMk cId="2743731707" sldId="849"/>
            <ac:spMk id="4" creationId="{D79A0E2B-D629-37CF-491E-133DEC27C733}"/>
          </ac:spMkLst>
        </pc:spChg>
        <pc:spChg chg="del">
          <ac:chgData name="Julien Violette (HF)" userId="ae99d64a-988a-487f-809b-50d6425182b2" providerId="ADAL" clId="{B898621A-2CBC-42E3-9FDD-605DB2E41FAE}" dt="2023-12-05T16:13:19.833" v="5712" actId="478"/>
          <ac:spMkLst>
            <pc:docMk/>
            <pc:sldMk cId="2743731707" sldId="849"/>
            <ac:spMk id="5" creationId="{374D760A-C95F-7F54-1B89-9FCE9CCD6C48}"/>
          </ac:spMkLst>
        </pc:spChg>
        <pc:spChg chg="mod">
          <ac:chgData name="Julien Violette (HF)" userId="ae99d64a-988a-487f-809b-50d6425182b2" providerId="ADAL" clId="{B898621A-2CBC-42E3-9FDD-605DB2E41FAE}" dt="2023-12-05T18:08:15.413" v="6263" actId="2710"/>
          <ac:spMkLst>
            <pc:docMk/>
            <pc:sldMk cId="2743731707" sldId="849"/>
            <ac:spMk id="24" creationId="{9E4BA06E-C242-C171-412C-267E30A26DC6}"/>
          </ac:spMkLst>
        </pc:spChg>
      </pc:sldChg>
      <pc:sldChg chg="addSp delSp modSp add mod">
        <pc:chgData name="Julien Violette (HF)" userId="ae99d64a-988a-487f-809b-50d6425182b2" providerId="ADAL" clId="{B898621A-2CBC-42E3-9FDD-605DB2E41FAE}" dt="2023-12-05T18:20:08.439" v="7633" actId="20577"/>
        <pc:sldMkLst>
          <pc:docMk/>
          <pc:sldMk cId="3806468590" sldId="850"/>
        </pc:sldMkLst>
        <pc:spChg chg="del mod">
          <ac:chgData name="Julien Violette (HF)" userId="ae99d64a-988a-487f-809b-50d6425182b2" providerId="ADAL" clId="{B898621A-2CBC-42E3-9FDD-605DB2E41FAE}" dt="2023-12-05T18:15:17.149" v="7265" actId="478"/>
          <ac:spMkLst>
            <pc:docMk/>
            <pc:sldMk cId="3806468590" sldId="850"/>
            <ac:spMk id="4" creationId="{D79A0E2B-D629-37CF-491E-133DEC27C733}"/>
          </ac:spMkLst>
        </pc:spChg>
        <pc:spChg chg="add del mod">
          <ac:chgData name="Julien Violette (HF)" userId="ae99d64a-988a-487f-809b-50d6425182b2" providerId="ADAL" clId="{B898621A-2CBC-42E3-9FDD-605DB2E41FAE}" dt="2023-12-05T18:16:09.760" v="7272" actId="478"/>
          <ac:spMkLst>
            <pc:docMk/>
            <pc:sldMk cId="3806468590" sldId="850"/>
            <ac:spMk id="7" creationId="{9824C9EB-8DBA-F6DB-65BB-ABA30C41D834}"/>
          </ac:spMkLst>
        </pc:spChg>
        <pc:spChg chg="add del mod">
          <ac:chgData name="Julien Violette (HF)" userId="ae99d64a-988a-487f-809b-50d6425182b2" providerId="ADAL" clId="{B898621A-2CBC-42E3-9FDD-605DB2E41FAE}" dt="2023-12-05T18:16:11.248" v="7273" actId="478"/>
          <ac:spMkLst>
            <pc:docMk/>
            <pc:sldMk cId="3806468590" sldId="850"/>
            <ac:spMk id="9" creationId="{24DC26FD-05CB-9910-128D-2E003831FF11}"/>
          </ac:spMkLst>
        </pc:spChg>
        <pc:spChg chg="add mod">
          <ac:chgData name="Julien Violette (HF)" userId="ae99d64a-988a-487f-809b-50d6425182b2" providerId="ADAL" clId="{B898621A-2CBC-42E3-9FDD-605DB2E41FAE}" dt="2023-12-05T18:20:08.439" v="7633" actId="20577"/>
          <ac:spMkLst>
            <pc:docMk/>
            <pc:sldMk cId="3806468590" sldId="850"/>
            <ac:spMk id="11" creationId="{7B3EEB9F-18EE-22E7-4E9E-9AA556E427AE}"/>
          </ac:spMkLst>
        </pc:spChg>
        <pc:spChg chg="mod">
          <ac:chgData name="Julien Violette (HF)" userId="ae99d64a-988a-487f-809b-50d6425182b2" providerId="ADAL" clId="{B898621A-2CBC-42E3-9FDD-605DB2E41FAE}" dt="2023-12-05T18:20:05.746" v="7630" actId="20577"/>
          <ac:spMkLst>
            <pc:docMk/>
            <pc:sldMk cId="3806468590" sldId="850"/>
            <ac:spMk id="24" creationId="{9E4BA06E-C242-C171-412C-267E30A26DC6}"/>
          </ac:spMkLst>
        </pc:spChg>
      </pc:sldChg>
      <pc:sldChg chg="modSp add mod">
        <pc:chgData name="Julien Violette (HF)" userId="ae99d64a-988a-487f-809b-50d6425182b2" providerId="ADAL" clId="{B898621A-2CBC-42E3-9FDD-605DB2E41FAE}" dt="2023-12-05T18:22:28.555" v="7771" actId="20577"/>
        <pc:sldMkLst>
          <pc:docMk/>
          <pc:sldMk cId="2128313560" sldId="851"/>
        </pc:sldMkLst>
        <pc:spChg chg="mod">
          <ac:chgData name="Julien Violette (HF)" userId="ae99d64a-988a-487f-809b-50d6425182b2" providerId="ADAL" clId="{B898621A-2CBC-42E3-9FDD-605DB2E41FAE}" dt="2023-12-05T18:22:20.762" v="7766" actId="313"/>
          <ac:spMkLst>
            <pc:docMk/>
            <pc:sldMk cId="2128313560" sldId="851"/>
            <ac:spMk id="7" creationId="{9824C9EB-8DBA-F6DB-65BB-ABA30C41D834}"/>
          </ac:spMkLst>
        </pc:spChg>
        <pc:spChg chg="mod">
          <ac:chgData name="Julien Violette (HF)" userId="ae99d64a-988a-487f-809b-50d6425182b2" providerId="ADAL" clId="{B898621A-2CBC-42E3-9FDD-605DB2E41FAE}" dt="2023-12-05T18:22:28.555" v="7771" actId="20577"/>
          <ac:spMkLst>
            <pc:docMk/>
            <pc:sldMk cId="2128313560" sldId="851"/>
            <ac:spMk id="9" creationId="{24DC26FD-05CB-9910-128D-2E003831FF11}"/>
          </ac:spMkLst>
        </pc:spChg>
        <pc:spChg chg="mod">
          <ac:chgData name="Julien Violette (HF)" userId="ae99d64a-988a-487f-809b-50d6425182b2" providerId="ADAL" clId="{B898621A-2CBC-42E3-9FDD-605DB2E41FAE}" dt="2023-12-05T18:20:17.402" v="7634" actId="6549"/>
          <ac:spMkLst>
            <pc:docMk/>
            <pc:sldMk cId="2128313560" sldId="851"/>
            <ac:spMk id="24" creationId="{9E4BA06E-C242-C171-412C-267E30A26DC6}"/>
          </ac:spMkLst>
        </pc:spChg>
      </pc:sldChg>
    </pc:docChg>
  </pc:docChgLst>
  <pc:docChgLst>
    <pc:chgData name="Julien Violette" userId="ae99d64a-988a-487f-809b-50d6425182b2" providerId="ADAL" clId="{7ED08D20-69E6-4628-984F-ACD0B4FF8D4E}"/>
    <pc:docChg chg="addSld delSld modSld addSection delSection modSection">
      <pc:chgData name="Julien Violette" userId="ae99d64a-988a-487f-809b-50d6425182b2" providerId="ADAL" clId="{7ED08D20-69E6-4628-984F-ACD0B4FF8D4E}" dt="2024-01-29T18:19:36.715" v="34" actId="17846"/>
      <pc:docMkLst>
        <pc:docMk/>
      </pc:docMkLst>
      <pc:sldChg chg="mod modShow">
        <pc:chgData name="Julien Violette" userId="ae99d64a-988a-487f-809b-50d6425182b2" providerId="ADAL" clId="{7ED08D20-69E6-4628-984F-ACD0B4FF8D4E}" dt="2024-01-29T18:14:50.862" v="23" actId="729"/>
        <pc:sldMkLst>
          <pc:docMk/>
          <pc:sldMk cId="2766878821" sldId="919"/>
        </pc:sldMkLst>
      </pc:sldChg>
      <pc:sldChg chg="add mod modShow">
        <pc:chgData name="Julien Violette" userId="ae99d64a-988a-487f-809b-50d6425182b2" providerId="ADAL" clId="{7ED08D20-69E6-4628-984F-ACD0B4FF8D4E}" dt="2024-01-29T18:12:43.106" v="7" actId="729"/>
        <pc:sldMkLst>
          <pc:docMk/>
          <pc:sldMk cId="509955477" sldId="1026"/>
        </pc:sldMkLst>
      </pc:sldChg>
      <pc:sldChg chg="add mod modShow">
        <pc:chgData name="Julien Violette" userId="ae99d64a-988a-487f-809b-50d6425182b2" providerId="ADAL" clId="{7ED08D20-69E6-4628-984F-ACD0B4FF8D4E}" dt="2024-01-29T18:12:43.106" v="7" actId="729"/>
        <pc:sldMkLst>
          <pc:docMk/>
          <pc:sldMk cId="2460773716" sldId="1027"/>
        </pc:sldMkLst>
      </pc:sldChg>
      <pc:sldChg chg="add mod modShow">
        <pc:chgData name="Julien Violette" userId="ae99d64a-988a-487f-809b-50d6425182b2" providerId="ADAL" clId="{7ED08D20-69E6-4628-984F-ACD0B4FF8D4E}" dt="2024-01-29T18:12:43.106" v="7" actId="729"/>
        <pc:sldMkLst>
          <pc:docMk/>
          <pc:sldMk cId="3785300936" sldId="1031"/>
        </pc:sldMkLst>
      </pc:sldChg>
      <pc:sldChg chg="add">
        <pc:chgData name="Julien Violette" userId="ae99d64a-988a-487f-809b-50d6425182b2" providerId="ADAL" clId="{7ED08D20-69E6-4628-984F-ACD0B4FF8D4E}" dt="2024-01-29T18:11:42.713" v="0"/>
        <pc:sldMkLst>
          <pc:docMk/>
          <pc:sldMk cId="2866732302" sldId="1032"/>
        </pc:sldMkLst>
      </pc:sldChg>
      <pc:sldChg chg="add">
        <pc:chgData name="Julien Violette" userId="ae99d64a-988a-487f-809b-50d6425182b2" providerId="ADAL" clId="{7ED08D20-69E6-4628-984F-ACD0B4FF8D4E}" dt="2024-01-29T18:11:42.713" v="0"/>
        <pc:sldMkLst>
          <pc:docMk/>
          <pc:sldMk cId="1894281434" sldId="1033"/>
        </pc:sldMkLst>
      </pc:sldChg>
      <pc:sldChg chg="add mod modShow">
        <pc:chgData name="Julien Violette" userId="ae99d64a-988a-487f-809b-50d6425182b2" providerId="ADAL" clId="{7ED08D20-69E6-4628-984F-ACD0B4FF8D4E}" dt="2024-01-29T18:12:43.106" v="7" actId="729"/>
        <pc:sldMkLst>
          <pc:docMk/>
          <pc:sldMk cId="3159943620" sldId="1040"/>
        </pc:sldMkLst>
      </pc:sldChg>
      <pc:sldChg chg="add mod modShow">
        <pc:chgData name="Julien Violette" userId="ae99d64a-988a-487f-809b-50d6425182b2" providerId="ADAL" clId="{7ED08D20-69E6-4628-984F-ACD0B4FF8D4E}" dt="2024-01-29T18:12:43.106" v="7" actId="729"/>
        <pc:sldMkLst>
          <pc:docMk/>
          <pc:sldMk cId="242268503" sldId="1041"/>
        </pc:sldMkLst>
      </pc:sldChg>
      <pc:sldChg chg="add mod modShow">
        <pc:chgData name="Julien Violette" userId="ae99d64a-988a-487f-809b-50d6425182b2" providerId="ADAL" clId="{7ED08D20-69E6-4628-984F-ACD0B4FF8D4E}" dt="2024-01-29T18:12:43.106" v="7" actId="729"/>
        <pc:sldMkLst>
          <pc:docMk/>
          <pc:sldMk cId="3081784222" sldId="1042"/>
        </pc:sldMkLst>
      </pc:sldChg>
      <pc:sldChg chg="add mod modShow">
        <pc:chgData name="Julien Violette" userId="ae99d64a-988a-487f-809b-50d6425182b2" providerId="ADAL" clId="{7ED08D20-69E6-4628-984F-ACD0B4FF8D4E}" dt="2024-01-29T18:12:43.106" v="7" actId="729"/>
        <pc:sldMkLst>
          <pc:docMk/>
          <pc:sldMk cId="3946941545" sldId="1043"/>
        </pc:sldMkLst>
      </pc:sldChg>
      <pc:sldChg chg="add mod modShow">
        <pc:chgData name="Julien Violette" userId="ae99d64a-988a-487f-809b-50d6425182b2" providerId="ADAL" clId="{7ED08D20-69E6-4628-984F-ACD0B4FF8D4E}" dt="2024-01-29T18:12:43.106" v="7" actId="729"/>
        <pc:sldMkLst>
          <pc:docMk/>
          <pc:sldMk cId="3449457455" sldId="1044"/>
        </pc:sldMkLst>
      </pc:sldChg>
      <pc:sldChg chg="add mod modShow">
        <pc:chgData name="Julien Violette" userId="ae99d64a-988a-487f-809b-50d6425182b2" providerId="ADAL" clId="{7ED08D20-69E6-4628-984F-ACD0B4FF8D4E}" dt="2024-01-29T18:12:43.106" v="7" actId="729"/>
        <pc:sldMkLst>
          <pc:docMk/>
          <pc:sldMk cId="2794597988" sldId="1045"/>
        </pc:sldMkLst>
      </pc:sldChg>
      <pc:sldChg chg="add mod modShow">
        <pc:chgData name="Julien Violette" userId="ae99d64a-988a-487f-809b-50d6425182b2" providerId="ADAL" clId="{7ED08D20-69E6-4628-984F-ACD0B4FF8D4E}" dt="2024-01-29T18:12:43.106" v="7" actId="729"/>
        <pc:sldMkLst>
          <pc:docMk/>
          <pc:sldMk cId="2339716294" sldId="1046"/>
        </pc:sldMkLst>
      </pc:sldChg>
      <pc:sldChg chg="add mod modShow">
        <pc:chgData name="Julien Violette" userId="ae99d64a-988a-487f-809b-50d6425182b2" providerId="ADAL" clId="{7ED08D20-69E6-4628-984F-ACD0B4FF8D4E}" dt="2024-01-29T18:12:43.106" v="7" actId="729"/>
        <pc:sldMkLst>
          <pc:docMk/>
          <pc:sldMk cId="2456473267" sldId="1047"/>
        </pc:sldMkLst>
      </pc:sldChg>
      <pc:sldChg chg="add del mod modShow">
        <pc:chgData name="Julien Violette" userId="ae99d64a-988a-487f-809b-50d6425182b2" providerId="ADAL" clId="{7ED08D20-69E6-4628-984F-ACD0B4FF8D4E}" dt="2024-01-29T18:14:07.384" v="18" actId="47"/>
        <pc:sldMkLst>
          <pc:docMk/>
          <pc:sldMk cId="986906563" sldId="1049"/>
        </pc:sldMkLst>
      </pc:sldChg>
      <pc:sldChg chg="modSp add mod">
        <pc:chgData name="Julien Violette" userId="ae99d64a-988a-487f-809b-50d6425182b2" providerId="ADAL" clId="{7ED08D20-69E6-4628-984F-ACD0B4FF8D4E}" dt="2024-01-29T18:16:54.779" v="32" actId="255"/>
        <pc:sldMkLst>
          <pc:docMk/>
          <pc:sldMk cId="3052336499" sldId="1053"/>
        </pc:sldMkLst>
        <pc:graphicFrameChg chg="mod modGraphic">
          <ac:chgData name="Julien Violette" userId="ae99d64a-988a-487f-809b-50d6425182b2" providerId="ADAL" clId="{7ED08D20-69E6-4628-984F-ACD0B4FF8D4E}" dt="2024-01-29T18:16:54.779" v="32" actId="255"/>
          <ac:graphicFrameMkLst>
            <pc:docMk/>
            <pc:sldMk cId="3052336499" sldId="1053"/>
            <ac:graphicFrameMk id="5" creationId="{9D438B67-0E25-BDCC-863C-A9E503EC6088}"/>
          </ac:graphicFrameMkLst>
        </pc:graphicFrameChg>
      </pc:sldChg>
      <pc:sldChg chg="add mod modShow">
        <pc:chgData name="Julien Violette" userId="ae99d64a-988a-487f-809b-50d6425182b2" providerId="ADAL" clId="{7ED08D20-69E6-4628-984F-ACD0B4FF8D4E}" dt="2024-01-29T18:14:50.862" v="23" actId="729"/>
        <pc:sldMkLst>
          <pc:docMk/>
          <pc:sldMk cId="1049883578" sldId="1056"/>
        </pc:sldMkLst>
      </pc:sldChg>
      <pc:sldChg chg="add mod modShow">
        <pc:chgData name="Julien Violette" userId="ae99d64a-988a-487f-809b-50d6425182b2" providerId="ADAL" clId="{7ED08D20-69E6-4628-984F-ACD0B4FF8D4E}" dt="2024-01-29T18:14:50.862" v="23" actId="729"/>
        <pc:sldMkLst>
          <pc:docMk/>
          <pc:sldMk cId="480914027" sldId="1057"/>
        </pc:sldMkLst>
      </pc:sldChg>
      <pc:sldChg chg="add mod modShow">
        <pc:chgData name="Julien Violette" userId="ae99d64a-988a-487f-809b-50d6425182b2" providerId="ADAL" clId="{7ED08D20-69E6-4628-984F-ACD0B4FF8D4E}" dt="2024-01-29T18:14:50.862" v="23" actId="729"/>
        <pc:sldMkLst>
          <pc:docMk/>
          <pc:sldMk cId="2446187245" sldId="1061"/>
        </pc:sldMkLst>
      </pc:sldChg>
      <pc:sldChg chg="add mod modShow">
        <pc:chgData name="Julien Violette" userId="ae99d64a-988a-487f-809b-50d6425182b2" providerId="ADAL" clId="{7ED08D20-69E6-4628-984F-ACD0B4FF8D4E}" dt="2024-01-29T18:12:19.487" v="5" actId="729"/>
        <pc:sldMkLst>
          <pc:docMk/>
          <pc:sldMk cId="514214604" sldId="1063"/>
        </pc:sldMkLst>
      </pc:sldChg>
      <pc:sldChg chg="add">
        <pc:chgData name="Julien Violette" userId="ae99d64a-988a-487f-809b-50d6425182b2" providerId="ADAL" clId="{7ED08D20-69E6-4628-984F-ACD0B4FF8D4E}" dt="2024-01-29T18:11:42.713" v="0"/>
        <pc:sldMkLst>
          <pc:docMk/>
          <pc:sldMk cId="2337095161" sldId="1064"/>
        </pc:sldMkLst>
      </pc:sldChg>
      <pc:sldChg chg="add">
        <pc:chgData name="Julien Violette" userId="ae99d64a-988a-487f-809b-50d6425182b2" providerId="ADAL" clId="{7ED08D20-69E6-4628-984F-ACD0B4FF8D4E}" dt="2024-01-29T18:11:42.713" v="0"/>
        <pc:sldMkLst>
          <pc:docMk/>
          <pc:sldMk cId="1277227351" sldId="1065"/>
        </pc:sldMkLst>
      </pc:sldChg>
      <pc:sldChg chg="add">
        <pc:chgData name="Julien Violette" userId="ae99d64a-988a-487f-809b-50d6425182b2" providerId="ADAL" clId="{7ED08D20-69E6-4628-984F-ACD0B4FF8D4E}" dt="2024-01-29T18:11:42.713" v="0"/>
        <pc:sldMkLst>
          <pc:docMk/>
          <pc:sldMk cId="2646107750" sldId="1066"/>
        </pc:sldMkLst>
      </pc:sldChg>
      <pc:sldChg chg="add">
        <pc:chgData name="Julien Violette" userId="ae99d64a-988a-487f-809b-50d6425182b2" providerId="ADAL" clId="{7ED08D20-69E6-4628-984F-ACD0B4FF8D4E}" dt="2024-01-29T18:11:42.713" v="0"/>
        <pc:sldMkLst>
          <pc:docMk/>
          <pc:sldMk cId="1843198831" sldId="1067"/>
        </pc:sldMkLst>
      </pc:sldChg>
      <pc:sldChg chg="add">
        <pc:chgData name="Julien Violette" userId="ae99d64a-988a-487f-809b-50d6425182b2" providerId="ADAL" clId="{7ED08D20-69E6-4628-984F-ACD0B4FF8D4E}" dt="2024-01-29T18:11:42.713" v="0"/>
        <pc:sldMkLst>
          <pc:docMk/>
          <pc:sldMk cId="2913471776" sldId="1068"/>
        </pc:sldMkLst>
      </pc:sldChg>
      <pc:sldChg chg="add">
        <pc:chgData name="Julien Violette" userId="ae99d64a-988a-487f-809b-50d6425182b2" providerId="ADAL" clId="{7ED08D20-69E6-4628-984F-ACD0B4FF8D4E}" dt="2024-01-29T18:11:42.713" v="0"/>
        <pc:sldMkLst>
          <pc:docMk/>
          <pc:sldMk cId="2626713881" sldId="1069"/>
        </pc:sldMkLst>
      </pc:sldChg>
      <pc:sldChg chg="add mod modShow">
        <pc:chgData name="Julien Violette" userId="ae99d64a-988a-487f-809b-50d6425182b2" providerId="ADAL" clId="{7ED08D20-69E6-4628-984F-ACD0B4FF8D4E}" dt="2024-01-29T18:12:29.034" v="6" actId="729"/>
        <pc:sldMkLst>
          <pc:docMk/>
          <pc:sldMk cId="327586798" sldId="1070"/>
        </pc:sldMkLst>
      </pc:sldChg>
      <pc:sldChg chg="add mod modShow">
        <pc:chgData name="Julien Violette" userId="ae99d64a-988a-487f-809b-50d6425182b2" providerId="ADAL" clId="{7ED08D20-69E6-4628-984F-ACD0B4FF8D4E}" dt="2024-01-29T18:12:43.106" v="7" actId="729"/>
        <pc:sldMkLst>
          <pc:docMk/>
          <pc:sldMk cId="4097856004" sldId="1071"/>
        </pc:sldMkLst>
      </pc:sldChg>
      <pc:sldChg chg="add mod modShow">
        <pc:chgData name="Julien Violette" userId="ae99d64a-988a-487f-809b-50d6425182b2" providerId="ADAL" clId="{7ED08D20-69E6-4628-984F-ACD0B4FF8D4E}" dt="2024-01-29T18:12:43.106" v="7" actId="729"/>
        <pc:sldMkLst>
          <pc:docMk/>
          <pc:sldMk cId="3639105705" sldId="1072"/>
        </pc:sldMkLst>
      </pc:sldChg>
      <pc:sldChg chg="add mod modShow">
        <pc:chgData name="Julien Violette" userId="ae99d64a-988a-487f-809b-50d6425182b2" providerId="ADAL" clId="{7ED08D20-69E6-4628-984F-ACD0B4FF8D4E}" dt="2024-01-29T18:12:43.106" v="7" actId="729"/>
        <pc:sldMkLst>
          <pc:docMk/>
          <pc:sldMk cId="3496172961" sldId="1073"/>
        </pc:sldMkLst>
      </pc:sldChg>
      <pc:sldChg chg="add">
        <pc:chgData name="Julien Violette" userId="ae99d64a-988a-487f-809b-50d6425182b2" providerId="ADAL" clId="{7ED08D20-69E6-4628-984F-ACD0B4FF8D4E}" dt="2024-01-29T18:11:42.713" v="0"/>
        <pc:sldMkLst>
          <pc:docMk/>
          <pc:sldMk cId="1956249034" sldId="1074"/>
        </pc:sldMkLst>
      </pc:sldChg>
      <pc:sldChg chg="add">
        <pc:chgData name="Julien Violette" userId="ae99d64a-988a-487f-809b-50d6425182b2" providerId="ADAL" clId="{7ED08D20-69E6-4628-984F-ACD0B4FF8D4E}" dt="2024-01-29T18:11:42.713" v="0"/>
        <pc:sldMkLst>
          <pc:docMk/>
          <pc:sldMk cId="263655751" sldId="1075"/>
        </pc:sldMkLst>
      </pc:sldChg>
      <pc:sldChg chg="add">
        <pc:chgData name="Julien Violette" userId="ae99d64a-988a-487f-809b-50d6425182b2" providerId="ADAL" clId="{7ED08D20-69E6-4628-984F-ACD0B4FF8D4E}" dt="2024-01-29T18:11:42.713" v="0"/>
        <pc:sldMkLst>
          <pc:docMk/>
          <pc:sldMk cId="3900448922" sldId="1076"/>
        </pc:sldMkLst>
      </pc:sldChg>
      <pc:sldChg chg="add">
        <pc:chgData name="Julien Violette" userId="ae99d64a-988a-487f-809b-50d6425182b2" providerId="ADAL" clId="{7ED08D20-69E6-4628-984F-ACD0B4FF8D4E}" dt="2024-01-29T18:11:42.713" v="0"/>
        <pc:sldMkLst>
          <pc:docMk/>
          <pc:sldMk cId="1029599755" sldId="1077"/>
        </pc:sldMkLst>
      </pc:sldChg>
      <pc:sldChg chg="add">
        <pc:chgData name="Julien Violette" userId="ae99d64a-988a-487f-809b-50d6425182b2" providerId="ADAL" clId="{7ED08D20-69E6-4628-984F-ACD0B4FF8D4E}" dt="2024-01-29T18:11:42.713" v="0"/>
        <pc:sldMkLst>
          <pc:docMk/>
          <pc:sldMk cId="1135466192" sldId="1078"/>
        </pc:sldMkLst>
      </pc:sldChg>
      <pc:sldChg chg="add">
        <pc:chgData name="Julien Violette" userId="ae99d64a-988a-487f-809b-50d6425182b2" providerId="ADAL" clId="{7ED08D20-69E6-4628-984F-ACD0B4FF8D4E}" dt="2024-01-29T18:11:42.713" v="0"/>
        <pc:sldMkLst>
          <pc:docMk/>
          <pc:sldMk cId="3641742870" sldId="1079"/>
        </pc:sldMkLst>
      </pc:sldChg>
      <pc:sldChg chg="add mod modShow">
        <pc:chgData name="Julien Violette" userId="ae99d64a-988a-487f-809b-50d6425182b2" providerId="ADAL" clId="{7ED08D20-69E6-4628-984F-ACD0B4FF8D4E}" dt="2024-01-29T18:14:50.862" v="23" actId="729"/>
        <pc:sldMkLst>
          <pc:docMk/>
          <pc:sldMk cId="1589117847" sldId="1080"/>
        </pc:sldMkLst>
      </pc:sldChg>
      <pc:sldChg chg="add mod modShow">
        <pc:chgData name="Julien Violette" userId="ae99d64a-988a-487f-809b-50d6425182b2" providerId="ADAL" clId="{7ED08D20-69E6-4628-984F-ACD0B4FF8D4E}" dt="2024-01-29T18:14:50.862" v="23" actId="729"/>
        <pc:sldMkLst>
          <pc:docMk/>
          <pc:sldMk cId="1389363674" sldId="1081"/>
        </pc:sldMkLst>
      </pc:sldChg>
      <pc:sldChg chg="add mod modShow">
        <pc:chgData name="Julien Violette" userId="ae99d64a-988a-487f-809b-50d6425182b2" providerId="ADAL" clId="{7ED08D20-69E6-4628-984F-ACD0B4FF8D4E}" dt="2024-01-29T18:14:50.862" v="23" actId="729"/>
        <pc:sldMkLst>
          <pc:docMk/>
          <pc:sldMk cId="3415754699" sldId="1083"/>
        </pc:sldMkLst>
      </pc:sldChg>
    </pc:docChg>
  </pc:docChgLst>
  <pc:docChgLst>
    <pc:chgData name="Mathilde Bouquin (HF)" userId="c0147cb1-efb6-4db8-8df4-d255276d823a" providerId="ADAL" clId="{3206A8F3-3BC6-4951-A881-E979A8C0902C}"/>
    <pc:docChg chg="delSld modSld modSection">
      <pc:chgData name="Mathilde Bouquin (HF)" userId="c0147cb1-efb6-4db8-8df4-d255276d823a" providerId="ADAL" clId="{3206A8F3-3BC6-4951-A881-E979A8C0902C}" dt="2023-12-12T10:39:47.214" v="102" actId="20577"/>
      <pc:docMkLst>
        <pc:docMk/>
      </pc:docMkLst>
      <pc:sldChg chg="modSp mod">
        <pc:chgData name="Mathilde Bouquin (HF)" userId="c0147cb1-efb6-4db8-8df4-d255276d823a" providerId="ADAL" clId="{3206A8F3-3BC6-4951-A881-E979A8C0902C}" dt="2023-12-12T10:39:40.510" v="97" actId="20577"/>
        <pc:sldMkLst>
          <pc:docMk/>
          <pc:sldMk cId="3958295497" sldId="256"/>
        </pc:sldMkLst>
        <pc:spChg chg="mod">
          <ac:chgData name="Mathilde Bouquin (HF)" userId="c0147cb1-efb6-4db8-8df4-d255276d823a" providerId="ADAL" clId="{3206A8F3-3BC6-4951-A881-E979A8C0902C}" dt="2023-12-12T10:39:40.510" v="97" actId="20577"/>
          <ac:spMkLst>
            <pc:docMk/>
            <pc:sldMk cId="3958295497" sldId="256"/>
            <ac:spMk id="13" creationId="{44CD1954-8856-8CC1-BDFF-C133C3DDBCE4}"/>
          </ac:spMkLst>
        </pc:spChg>
      </pc:sldChg>
      <pc:sldChg chg="modSp mod">
        <pc:chgData name="Mathilde Bouquin (HF)" userId="c0147cb1-efb6-4db8-8df4-d255276d823a" providerId="ADAL" clId="{3206A8F3-3BC6-4951-A881-E979A8C0902C}" dt="2023-12-08T22:45:10.441" v="96" actId="20577"/>
        <pc:sldMkLst>
          <pc:docMk/>
          <pc:sldMk cId="661329657" sldId="837"/>
        </pc:sldMkLst>
        <pc:graphicFrameChg chg="mod modGraphic">
          <ac:chgData name="Mathilde Bouquin (HF)" userId="c0147cb1-efb6-4db8-8df4-d255276d823a" providerId="ADAL" clId="{3206A8F3-3BC6-4951-A881-E979A8C0902C}" dt="2023-12-08T22:45:10.441" v="96" actId="20577"/>
          <ac:graphicFrameMkLst>
            <pc:docMk/>
            <pc:sldMk cId="661329657" sldId="837"/>
            <ac:graphicFrameMk id="4" creationId="{4C7CBB86-A575-35DB-6D9A-D764909C851A}"/>
          </ac:graphicFrameMkLst>
        </pc:graphicFrameChg>
      </pc:sldChg>
      <pc:sldChg chg="modSp mod">
        <pc:chgData name="Mathilde Bouquin (HF)" userId="c0147cb1-efb6-4db8-8df4-d255276d823a" providerId="ADAL" clId="{3206A8F3-3BC6-4951-A881-E979A8C0902C}" dt="2023-12-12T10:39:47.214" v="102" actId="20577"/>
        <pc:sldMkLst>
          <pc:docMk/>
          <pc:sldMk cId="2150904491" sldId="857"/>
        </pc:sldMkLst>
        <pc:spChg chg="mod">
          <ac:chgData name="Mathilde Bouquin (HF)" userId="c0147cb1-efb6-4db8-8df4-d255276d823a" providerId="ADAL" clId="{3206A8F3-3BC6-4951-A881-E979A8C0902C}" dt="2023-12-12T10:39:47.214" v="102" actId="20577"/>
          <ac:spMkLst>
            <pc:docMk/>
            <pc:sldMk cId="2150904491" sldId="857"/>
            <ac:spMk id="13" creationId="{44CD1954-8856-8CC1-BDFF-C133C3DDBCE4}"/>
          </ac:spMkLst>
        </pc:spChg>
      </pc:sldChg>
      <pc:sldChg chg="del">
        <pc:chgData name="Mathilde Bouquin (HF)" userId="c0147cb1-efb6-4db8-8df4-d255276d823a" providerId="ADAL" clId="{3206A8F3-3BC6-4951-A881-E979A8C0902C}" dt="2023-12-08T22:42:45.900" v="0" actId="47"/>
        <pc:sldMkLst>
          <pc:docMk/>
          <pc:sldMk cId="987202357" sldId="862"/>
        </pc:sldMkLst>
      </pc:sldChg>
      <pc:sldChg chg="del">
        <pc:chgData name="Mathilde Bouquin (HF)" userId="c0147cb1-efb6-4db8-8df4-d255276d823a" providerId="ADAL" clId="{3206A8F3-3BC6-4951-A881-E979A8C0902C}" dt="2023-12-08T22:42:48.459" v="1" actId="47"/>
        <pc:sldMkLst>
          <pc:docMk/>
          <pc:sldMk cId="3004211420" sldId="863"/>
        </pc:sldMkLst>
      </pc:sldChg>
    </pc:docChg>
  </pc:docChgLst>
  <pc:docChgLst>
    <pc:chgData name="Julien Violette (HF)" userId="ae99d64a-988a-487f-809b-50d6425182b2" providerId="ADAL" clId="{88E3D299-0D83-46A6-A055-DAEAE54BFC92}"/>
    <pc:docChg chg="custSel addSld modSld sldOrd addSection modSection">
      <pc:chgData name="Julien Violette (HF)" userId="ae99d64a-988a-487f-809b-50d6425182b2" providerId="ADAL" clId="{88E3D299-0D83-46A6-A055-DAEAE54BFC92}" dt="2023-12-05T19:50:32.175" v="64"/>
      <pc:docMkLst>
        <pc:docMk/>
      </pc:docMkLst>
      <pc:sldChg chg="addSp modSp">
        <pc:chgData name="Julien Violette (HF)" userId="ae99d64a-988a-487f-809b-50d6425182b2" providerId="ADAL" clId="{88E3D299-0D83-46A6-A055-DAEAE54BFC92}" dt="2023-12-05T18:46:13.997" v="25" actId="164"/>
        <pc:sldMkLst>
          <pc:docMk/>
          <pc:sldMk cId="1268395584" sldId="261"/>
        </pc:sldMkLst>
        <pc:grpChg chg="add mod">
          <ac:chgData name="Julien Violette (HF)" userId="ae99d64a-988a-487f-809b-50d6425182b2" providerId="ADAL" clId="{88E3D299-0D83-46A6-A055-DAEAE54BFC92}" dt="2023-12-05T18:46:13.997" v="25" actId="164"/>
          <ac:grpSpMkLst>
            <pc:docMk/>
            <pc:sldMk cId="1268395584" sldId="261"/>
            <ac:grpSpMk id="13" creationId="{E214E9B2-CB30-F136-F49A-2D34F2926588}"/>
          </ac:grpSpMkLst>
        </pc:grpChg>
        <pc:picChg chg="mod">
          <ac:chgData name="Julien Violette (HF)" userId="ae99d64a-988a-487f-809b-50d6425182b2" providerId="ADAL" clId="{88E3D299-0D83-46A6-A055-DAEAE54BFC92}" dt="2023-12-05T18:46:13.997" v="25" actId="164"/>
          <ac:picMkLst>
            <pc:docMk/>
            <pc:sldMk cId="1268395584" sldId="261"/>
            <ac:picMk id="20" creationId="{2AFF4F9E-B398-6C5F-464F-2F0959436122}"/>
          </ac:picMkLst>
        </pc:picChg>
        <pc:picChg chg="add mod">
          <ac:chgData name="Julien Violette (HF)" userId="ae99d64a-988a-487f-809b-50d6425182b2" providerId="ADAL" clId="{88E3D299-0D83-46A6-A055-DAEAE54BFC92}" dt="2023-12-05T18:46:13.997" v="25" actId="164"/>
          <ac:picMkLst>
            <pc:docMk/>
            <pc:sldMk cId="1268395584" sldId="261"/>
            <ac:picMk id="2050" creationId="{0A233DCF-ACC2-92B0-9D1B-AD9F451DCB59}"/>
          </ac:picMkLst>
        </pc:picChg>
      </pc:sldChg>
      <pc:sldChg chg="ord">
        <pc:chgData name="Julien Violette (HF)" userId="ae99d64a-988a-487f-809b-50d6425182b2" providerId="ADAL" clId="{88E3D299-0D83-46A6-A055-DAEAE54BFC92}" dt="2023-12-05T18:49:49.572" v="50"/>
        <pc:sldMkLst>
          <pc:docMk/>
          <pc:sldMk cId="1771127204" sldId="841"/>
        </pc:sldMkLst>
      </pc:sldChg>
      <pc:sldChg chg="modSp mod">
        <pc:chgData name="Julien Violette (HF)" userId="ae99d64a-988a-487f-809b-50d6425182b2" providerId="ADAL" clId="{88E3D299-0D83-46A6-A055-DAEAE54BFC92}" dt="2023-12-05T19:14:07.960" v="52" actId="20577"/>
        <pc:sldMkLst>
          <pc:docMk/>
          <pc:sldMk cId="117480718" sldId="843"/>
        </pc:sldMkLst>
        <pc:spChg chg="mod">
          <ac:chgData name="Julien Violette (HF)" userId="ae99d64a-988a-487f-809b-50d6425182b2" providerId="ADAL" clId="{88E3D299-0D83-46A6-A055-DAEAE54BFC92}" dt="2023-12-05T19:14:07.960" v="52" actId="20577"/>
          <ac:spMkLst>
            <pc:docMk/>
            <pc:sldMk cId="117480718" sldId="843"/>
            <ac:spMk id="15" creationId="{89C887FC-0E8E-277B-9B08-5EEB6FEA40EF}"/>
          </ac:spMkLst>
        </pc:spChg>
      </pc:sldChg>
      <pc:sldChg chg="modSp mod">
        <pc:chgData name="Julien Violette (HF)" userId="ae99d64a-988a-487f-809b-50d6425182b2" providerId="ADAL" clId="{88E3D299-0D83-46A6-A055-DAEAE54BFC92}" dt="2023-12-05T19:24:52.348" v="61" actId="20577"/>
        <pc:sldMkLst>
          <pc:docMk/>
          <pc:sldMk cId="49246941" sldId="845"/>
        </pc:sldMkLst>
        <pc:spChg chg="mod">
          <ac:chgData name="Julien Violette (HF)" userId="ae99d64a-988a-487f-809b-50d6425182b2" providerId="ADAL" clId="{88E3D299-0D83-46A6-A055-DAEAE54BFC92}" dt="2023-12-05T19:24:52.348" v="61" actId="20577"/>
          <ac:spMkLst>
            <pc:docMk/>
            <pc:sldMk cId="49246941" sldId="845"/>
            <ac:spMk id="4" creationId="{C80CCD41-9C53-920D-5EBE-05E188F85022}"/>
          </ac:spMkLst>
        </pc:spChg>
      </pc:sldChg>
      <pc:sldChg chg="modSp mod">
        <pc:chgData name="Julien Violette (HF)" userId="ae99d64a-988a-487f-809b-50d6425182b2" providerId="ADAL" clId="{88E3D299-0D83-46A6-A055-DAEAE54BFC92}" dt="2023-12-05T19:28:31.480" v="63" actId="20577"/>
        <pc:sldMkLst>
          <pc:docMk/>
          <pc:sldMk cId="1166654099" sldId="846"/>
        </pc:sldMkLst>
        <pc:spChg chg="mod">
          <ac:chgData name="Julien Violette (HF)" userId="ae99d64a-988a-487f-809b-50d6425182b2" providerId="ADAL" clId="{88E3D299-0D83-46A6-A055-DAEAE54BFC92}" dt="2023-12-05T19:28:31.480" v="63" actId="20577"/>
          <ac:spMkLst>
            <pc:docMk/>
            <pc:sldMk cId="1166654099" sldId="846"/>
            <ac:spMk id="4" creationId="{C80CCD41-9C53-920D-5EBE-05E188F85022}"/>
          </ac:spMkLst>
        </pc:spChg>
      </pc:sldChg>
      <pc:sldChg chg="addSp delSp modSp new mod">
        <pc:chgData name="Julien Violette (HF)" userId="ae99d64a-988a-487f-809b-50d6425182b2" providerId="ADAL" clId="{88E3D299-0D83-46A6-A055-DAEAE54BFC92}" dt="2023-12-05T18:43:57.436" v="17" actId="207"/>
        <pc:sldMkLst>
          <pc:docMk/>
          <pc:sldMk cId="2402759438" sldId="852"/>
        </pc:sldMkLst>
        <pc:spChg chg="del">
          <ac:chgData name="Julien Violette (HF)" userId="ae99d64a-988a-487f-809b-50d6425182b2" providerId="ADAL" clId="{88E3D299-0D83-46A6-A055-DAEAE54BFC92}" dt="2023-12-05T18:42:25.873" v="5" actId="478"/>
          <ac:spMkLst>
            <pc:docMk/>
            <pc:sldMk cId="2402759438" sldId="852"/>
            <ac:spMk id="2" creationId="{379BAC99-B582-53D1-A1D6-E068D1BB57BA}"/>
          </ac:spMkLst>
        </pc:spChg>
        <pc:spChg chg="del">
          <ac:chgData name="Julien Violette (HF)" userId="ae99d64a-988a-487f-809b-50d6425182b2" providerId="ADAL" clId="{88E3D299-0D83-46A6-A055-DAEAE54BFC92}" dt="2023-12-05T18:42:27.122" v="6" actId="478"/>
          <ac:spMkLst>
            <pc:docMk/>
            <pc:sldMk cId="2402759438" sldId="852"/>
            <ac:spMk id="3" creationId="{0232D786-5E39-3C9D-A636-1B2FC4DFCA14}"/>
          </ac:spMkLst>
        </pc:spChg>
        <pc:spChg chg="del">
          <ac:chgData name="Julien Violette (HF)" userId="ae99d64a-988a-487f-809b-50d6425182b2" providerId="ADAL" clId="{88E3D299-0D83-46A6-A055-DAEAE54BFC92}" dt="2023-12-05T18:41:47.409" v="1" actId="478"/>
          <ac:spMkLst>
            <pc:docMk/>
            <pc:sldMk cId="2402759438" sldId="852"/>
            <ac:spMk id="4" creationId="{B108D497-4C64-E2F1-66F9-AF4FA86D0E4C}"/>
          </ac:spMkLst>
        </pc:spChg>
        <pc:graphicFrameChg chg="add mod modGraphic">
          <ac:chgData name="Julien Violette (HF)" userId="ae99d64a-988a-487f-809b-50d6425182b2" providerId="ADAL" clId="{88E3D299-0D83-46A6-A055-DAEAE54BFC92}" dt="2023-12-05T18:43:57.436" v="17" actId="207"/>
          <ac:graphicFrameMkLst>
            <pc:docMk/>
            <pc:sldMk cId="2402759438" sldId="852"/>
            <ac:graphicFrameMk id="5" creationId="{9D438B67-0E25-BDCC-863C-A9E503EC6088}"/>
          </ac:graphicFrameMkLst>
        </pc:graphicFrameChg>
      </pc:sldChg>
      <pc:sldChg chg="addSp delSp modSp add mod ord">
        <pc:chgData name="Julien Violette (HF)" userId="ae99d64a-988a-487f-809b-50d6425182b2" providerId="ADAL" clId="{88E3D299-0D83-46A6-A055-DAEAE54BFC92}" dt="2023-12-05T18:49:03.199" v="46" actId="404"/>
        <pc:sldMkLst>
          <pc:docMk/>
          <pc:sldMk cId="4005761131" sldId="853"/>
        </pc:sldMkLst>
        <pc:graphicFrameChg chg="add del mod">
          <ac:chgData name="Julien Violette (HF)" userId="ae99d64a-988a-487f-809b-50d6425182b2" providerId="ADAL" clId="{88E3D299-0D83-46A6-A055-DAEAE54BFC92}" dt="2023-12-05T18:48:58.755" v="45" actId="478"/>
          <ac:graphicFrameMkLst>
            <pc:docMk/>
            <pc:sldMk cId="4005761131" sldId="853"/>
            <ac:graphicFrameMk id="2" creationId="{98067227-0D58-E036-6EB8-8E208A30699A}"/>
          </ac:graphicFrameMkLst>
        </pc:graphicFrameChg>
        <pc:graphicFrameChg chg="mod modGraphic">
          <ac:chgData name="Julien Violette (HF)" userId="ae99d64a-988a-487f-809b-50d6425182b2" providerId="ADAL" clId="{88E3D299-0D83-46A6-A055-DAEAE54BFC92}" dt="2023-12-05T18:49:03.199" v="46" actId="404"/>
          <ac:graphicFrameMkLst>
            <pc:docMk/>
            <pc:sldMk cId="4005761131" sldId="853"/>
            <ac:graphicFrameMk id="5" creationId="{9D438B67-0E25-BDCC-863C-A9E503EC6088}"/>
          </ac:graphicFrameMkLst>
        </pc:graphicFrameChg>
      </pc:sldChg>
      <pc:sldChg chg="add">
        <pc:chgData name="Julien Violette (HF)" userId="ae99d64a-988a-487f-809b-50d6425182b2" providerId="ADAL" clId="{88E3D299-0D83-46A6-A055-DAEAE54BFC92}" dt="2023-12-05T19:50:32.175" v="64"/>
        <pc:sldMkLst>
          <pc:docMk/>
          <pc:sldMk cId="1489683739" sldId="856"/>
        </pc:sldMkLst>
      </pc:sldChg>
    </pc:docChg>
  </pc:docChgLst>
  <pc:docChgLst>
    <pc:chgData name="Julien Violette (HF)" userId="ae99d64a-988a-487f-809b-50d6425182b2" providerId="ADAL" clId="{55A23B07-E882-4392-9311-161C77547292}"/>
    <pc:docChg chg="undo custSel addSld delSld modSld addSection modSection modNotesMaster">
      <pc:chgData name="Julien Violette (HF)" userId="ae99d64a-988a-487f-809b-50d6425182b2" providerId="ADAL" clId="{55A23B07-E882-4392-9311-161C77547292}" dt="2023-12-18T16:19:45.773" v="49" actId="2890"/>
      <pc:docMkLst>
        <pc:docMk/>
      </pc:docMkLst>
      <pc:sldChg chg="del">
        <pc:chgData name="Julien Violette (HF)" userId="ae99d64a-988a-487f-809b-50d6425182b2" providerId="ADAL" clId="{55A23B07-E882-4392-9311-161C77547292}" dt="2023-12-17T14:36:37.488" v="34" actId="47"/>
        <pc:sldMkLst>
          <pc:docMk/>
          <pc:sldMk cId="1489683739" sldId="856"/>
        </pc:sldMkLst>
      </pc:sldChg>
      <pc:sldChg chg="add del">
        <pc:chgData name="Julien Violette (HF)" userId="ae99d64a-988a-487f-809b-50d6425182b2" providerId="ADAL" clId="{55A23B07-E882-4392-9311-161C77547292}" dt="2023-12-17T14:33:11.384" v="1" actId="47"/>
        <pc:sldMkLst>
          <pc:docMk/>
          <pc:sldMk cId="2647757313" sldId="862"/>
        </pc:sldMkLst>
      </pc:sldChg>
      <pc:sldChg chg="modSp add mod">
        <pc:chgData name="Julien Violette (HF)" userId="ae99d64a-988a-487f-809b-50d6425182b2" providerId="ADAL" clId="{55A23B07-E882-4392-9311-161C77547292}" dt="2023-12-18T13:32:53.908" v="41" actId="400"/>
        <pc:sldMkLst>
          <pc:docMk/>
          <pc:sldMk cId="671901910" sldId="866"/>
        </pc:sldMkLst>
        <pc:spChg chg="mod">
          <ac:chgData name="Julien Violette (HF)" userId="ae99d64a-988a-487f-809b-50d6425182b2" providerId="ADAL" clId="{55A23B07-E882-4392-9311-161C77547292}" dt="2023-12-18T13:32:53.908" v="41" actId="400"/>
          <ac:spMkLst>
            <pc:docMk/>
            <pc:sldMk cId="671901910" sldId="866"/>
            <ac:spMk id="13" creationId="{44CD1954-8856-8CC1-BDFF-C133C3DDBCE4}"/>
          </ac:spMkLst>
        </pc:spChg>
      </pc:sldChg>
      <pc:sldChg chg="add">
        <pc:chgData name="Julien Violette (HF)" userId="ae99d64a-988a-487f-809b-50d6425182b2" providerId="ADAL" clId="{55A23B07-E882-4392-9311-161C77547292}" dt="2023-12-17T14:33:06.517" v="0"/>
        <pc:sldMkLst>
          <pc:docMk/>
          <pc:sldMk cId="2596321044" sldId="870"/>
        </pc:sldMkLst>
      </pc:sldChg>
      <pc:sldChg chg="modSp add mod">
        <pc:chgData name="Julien Violette (HF)" userId="ae99d64a-988a-487f-809b-50d6425182b2" providerId="ADAL" clId="{55A23B07-E882-4392-9311-161C77547292}" dt="2023-12-18T13:34:24.416" v="42" actId="20577"/>
        <pc:sldMkLst>
          <pc:docMk/>
          <pc:sldMk cId="3285280644" sldId="871"/>
        </pc:sldMkLst>
        <pc:spChg chg="mod">
          <ac:chgData name="Julien Violette (HF)" userId="ae99d64a-988a-487f-809b-50d6425182b2" providerId="ADAL" clId="{55A23B07-E882-4392-9311-161C77547292}" dt="2023-12-18T13:34:24.416" v="42" actId="20577"/>
          <ac:spMkLst>
            <pc:docMk/>
            <pc:sldMk cId="3285280644" sldId="871"/>
            <ac:spMk id="5" creationId="{548FFDF1-DCE2-07BC-2A53-71A9BC036546}"/>
          </ac:spMkLst>
        </pc:spChg>
      </pc:sldChg>
      <pc:sldChg chg="add">
        <pc:chgData name="Julien Violette (HF)" userId="ae99d64a-988a-487f-809b-50d6425182b2" providerId="ADAL" clId="{55A23B07-E882-4392-9311-161C77547292}" dt="2023-12-17T14:33:06.517" v="0"/>
        <pc:sldMkLst>
          <pc:docMk/>
          <pc:sldMk cId="2825914273" sldId="872"/>
        </pc:sldMkLst>
      </pc:sldChg>
      <pc:sldChg chg="modSp add mod">
        <pc:chgData name="Julien Violette (HF)" userId="ae99d64a-988a-487f-809b-50d6425182b2" providerId="ADAL" clId="{55A23B07-E882-4392-9311-161C77547292}" dt="2023-12-18T13:34:35.113" v="44" actId="313"/>
        <pc:sldMkLst>
          <pc:docMk/>
          <pc:sldMk cId="1337884069" sldId="873"/>
        </pc:sldMkLst>
        <pc:spChg chg="mod">
          <ac:chgData name="Julien Violette (HF)" userId="ae99d64a-988a-487f-809b-50d6425182b2" providerId="ADAL" clId="{55A23B07-E882-4392-9311-161C77547292}" dt="2023-12-18T13:34:35.113" v="44" actId="313"/>
          <ac:spMkLst>
            <pc:docMk/>
            <pc:sldMk cId="1337884069" sldId="873"/>
            <ac:spMk id="13" creationId="{F1FC3A0F-3A1A-0F9B-011C-1C52BE921EDA}"/>
          </ac:spMkLst>
        </pc:spChg>
        <pc:spChg chg="mod">
          <ac:chgData name="Julien Violette (HF)" userId="ae99d64a-988a-487f-809b-50d6425182b2" providerId="ADAL" clId="{55A23B07-E882-4392-9311-161C77547292}" dt="2023-12-18T13:34:32.468" v="43" actId="20577"/>
          <ac:spMkLst>
            <pc:docMk/>
            <pc:sldMk cId="1337884069" sldId="873"/>
            <ac:spMk id="20" creationId="{A9D4C3EB-1EBE-CB16-FA98-462086D08DF8}"/>
          </ac:spMkLst>
        </pc:spChg>
      </pc:sldChg>
      <pc:sldChg chg="add">
        <pc:chgData name="Julien Violette (HF)" userId="ae99d64a-988a-487f-809b-50d6425182b2" providerId="ADAL" clId="{55A23B07-E882-4392-9311-161C77547292}" dt="2023-12-17T14:33:06.517" v="0"/>
        <pc:sldMkLst>
          <pc:docMk/>
          <pc:sldMk cId="3791655938" sldId="874"/>
        </pc:sldMkLst>
      </pc:sldChg>
      <pc:sldChg chg="add">
        <pc:chgData name="Julien Violette (HF)" userId="ae99d64a-988a-487f-809b-50d6425182b2" providerId="ADAL" clId="{55A23B07-E882-4392-9311-161C77547292}" dt="2023-12-17T14:33:06.517" v="0"/>
        <pc:sldMkLst>
          <pc:docMk/>
          <pc:sldMk cId="2865266939" sldId="875"/>
        </pc:sldMkLst>
      </pc:sldChg>
      <pc:sldChg chg="add">
        <pc:chgData name="Julien Violette (HF)" userId="ae99d64a-988a-487f-809b-50d6425182b2" providerId="ADAL" clId="{55A23B07-E882-4392-9311-161C77547292}" dt="2023-12-17T14:33:06.517" v="0"/>
        <pc:sldMkLst>
          <pc:docMk/>
          <pc:sldMk cId="170138759" sldId="876"/>
        </pc:sldMkLst>
      </pc:sldChg>
      <pc:sldChg chg="add">
        <pc:chgData name="Julien Violette (HF)" userId="ae99d64a-988a-487f-809b-50d6425182b2" providerId="ADAL" clId="{55A23B07-E882-4392-9311-161C77547292}" dt="2023-12-17T14:33:06.517" v="0"/>
        <pc:sldMkLst>
          <pc:docMk/>
          <pc:sldMk cId="3502341656" sldId="877"/>
        </pc:sldMkLst>
      </pc:sldChg>
      <pc:sldChg chg="modSp add modAnim">
        <pc:chgData name="Julien Violette (HF)" userId="ae99d64a-988a-487f-809b-50d6425182b2" providerId="ADAL" clId="{55A23B07-E882-4392-9311-161C77547292}" dt="2023-12-17T15:12:51.085" v="39" actId="6549"/>
        <pc:sldMkLst>
          <pc:docMk/>
          <pc:sldMk cId="3528957586" sldId="878"/>
        </pc:sldMkLst>
        <pc:spChg chg="mod">
          <ac:chgData name="Julien Violette (HF)" userId="ae99d64a-988a-487f-809b-50d6425182b2" providerId="ADAL" clId="{55A23B07-E882-4392-9311-161C77547292}" dt="2023-12-17T15:12:51.085" v="39" actId="6549"/>
          <ac:spMkLst>
            <pc:docMk/>
            <pc:sldMk cId="3528957586" sldId="878"/>
            <ac:spMk id="4" creationId="{C80CCD41-9C53-920D-5EBE-05E188F85022}"/>
          </ac:spMkLst>
        </pc:spChg>
      </pc:sldChg>
      <pc:sldChg chg="modSp add">
        <pc:chgData name="Julien Violette (HF)" userId="ae99d64a-988a-487f-809b-50d6425182b2" providerId="ADAL" clId="{55A23B07-E882-4392-9311-161C77547292}" dt="2023-12-18T13:36:05.453" v="47" actId="13926"/>
        <pc:sldMkLst>
          <pc:docMk/>
          <pc:sldMk cId="2481766909" sldId="879"/>
        </pc:sldMkLst>
        <pc:spChg chg="mod">
          <ac:chgData name="Julien Violette (HF)" userId="ae99d64a-988a-487f-809b-50d6425182b2" providerId="ADAL" clId="{55A23B07-E882-4392-9311-161C77547292}" dt="2023-12-18T13:36:05.453" v="47" actId="13926"/>
          <ac:spMkLst>
            <pc:docMk/>
            <pc:sldMk cId="2481766909" sldId="879"/>
            <ac:spMk id="4" creationId="{C80CCD41-9C53-920D-5EBE-05E188F85022}"/>
          </ac:spMkLst>
        </pc:spChg>
      </pc:sldChg>
      <pc:sldChg chg="add">
        <pc:chgData name="Julien Violette (HF)" userId="ae99d64a-988a-487f-809b-50d6425182b2" providerId="ADAL" clId="{55A23B07-E882-4392-9311-161C77547292}" dt="2023-12-17T14:33:06.517" v="0"/>
        <pc:sldMkLst>
          <pc:docMk/>
          <pc:sldMk cId="3907939751" sldId="881"/>
        </pc:sldMkLst>
      </pc:sldChg>
      <pc:sldChg chg="add">
        <pc:chgData name="Julien Violette (HF)" userId="ae99d64a-988a-487f-809b-50d6425182b2" providerId="ADAL" clId="{55A23B07-E882-4392-9311-161C77547292}" dt="2023-12-17T14:33:06.517" v="0"/>
        <pc:sldMkLst>
          <pc:docMk/>
          <pc:sldMk cId="4212146162" sldId="882"/>
        </pc:sldMkLst>
      </pc:sldChg>
      <pc:sldChg chg="add">
        <pc:chgData name="Julien Violette (HF)" userId="ae99d64a-988a-487f-809b-50d6425182b2" providerId="ADAL" clId="{55A23B07-E882-4392-9311-161C77547292}" dt="2023-12-17T14:33:06.517" v="0"/>
        <pc:sldMkLst>
          <pc:docMk/>
          <pc:sldMk cId="2162034101" sldId="883"/>
        </pc:sldMkLst>
      </pc:sldChg>
      <pc:sldChg chg="add">
        <pc:chgData name="Julien Violette (HF)" userId="ae99d64a-988a-487f-809b-50d6425182b2" providerId="ADAL" clId="{55A23B07-E882-4392-9311-161C77547292}" dt="2023-12-17T14:33:06.517" v="0"/>
        <pc:sldMkLst>
          <pc:docMk/>
          <pc:sldMk cId="2420838198" sldId="884"/>
        </pc:sldMkLst>
      </pc:sldChg>
      <pc:sldChg chg="add">
        <pc:chgData name="Julien Violette (HF)" userId="ae99d64a-988a-487f-809b-50d6425182b2" providerId="ADAL" clId="{55A23B07-E882-4392-9311-161C77547292}" dt="2023-12-17T14:33:06.517" v="0"/>
        <pc:sldMkLst>
          <pc:docMk/>
          <pc:sldMk cId="4124681800" sldId="885"/>
        </pc:sldMkLst>
      </pc:sldChg>
      <pc:sldChg chg="add">
        <pc:chgData name="Julien Violette (HF)" userId="ae99d64a-988a-487f-809b-50d6425182b2" providerId="ADAL" clId="{55A23B07-E882-4392-9311-161C77547292}" dt="2023-12-17T14:33:06.517" v="0"/>
        <pc:sldMkLst>
          <pc:docMk/>
          <pc:sldMk cId="3157348190" sldId="886"/>
        </pc:sldMkLst>
      </pc:sldChg>
      <pc:sldChg chg="add">
        <pc:chgData name="Julien Violette (HF)" userId="ae99d64a-988a-487f-809b-50d6425182b2" providerId="ADAL" clId="{55A23B07-E882-4392-9311-161C77547292}" dt="2023-12-17T14:33:06.517" v="0"/>
        <pc:sldMkLst>
          <pc:docMk/>
          <pc:sldMk cId="3598633935" sldId="887"/>
        </pc:sldMkLst>
      </pc:sldChg>
      <pc:sldChg chg="add">
        <pc:chgData name="Julien Violette (HF)" userId="ae99d64a-988a-487f-809b-50d6425182b2" providerId="ADAL" clId="{55A23B07-E882-4392-9311-161C77547292}" dt="2023-12-17T14:33:06.517" v="0"/>
        <pc:sldMkLst>
          <pc:docMk/>
          <pc:sldMk cId="2887328923" sldId="888"/>
        </pc:sldMkLst>
      </pc:sldChg>
      <pc:sldChg chg="add">
        <pc:chgData name="Julien Violette (HF)" userId="ae99d64a-988a-487f-809b-50d6425182b2" providerId="ADAL" clId="{55A23B07-E882-4392-9311-161C77547292}" dt="2023-12-17T14:33:06.517" v="0"/>
        <pc:sldMkLst>
          <pc:docMk/>
          <pc:sldMk cId="3442914381" sldId="889"/>
        </pc:sldMkLst>
      </pc:sldChg>
      <pc:sldChg chg="add">
        <pc:chgData name="Julien Violette (HF)" userId="ae99d64a-988a-487f-809b-50d6425182b2" providerId="ADAL" clId="{55A23B07-E882-4392-9311-161C77547292}" dt="2023-12-17T14:33:06.517" v="0"/>
        <pc:sldMkLst>
          <pc:docMk/>
          <pc:sldMk cId="3223677675" sldId="895"/>
        </pc:sldMkLst>
      </pc:sldChg>
      <pc:sldChg chg="add">
        <pc:chgData name="Julien Violette (HF)" userId="ae99d64a-988a-487f-809b-50d6425182b2" providerId="ADAL" clId="{55A23B07-E882-4392-9311-161C77547292}" dt="2023-12-17T14:33:06.517" v="0"/>
        <pc:sldMkLst>
          <pc:docMk/>
          <pc:sldMk cId="164260286" sldId="896"/>
        </pc:sldMkLst>
      </pc:sldChg>
      <pc:sldChg chg="add">
        <pc:chgData name="Julien Violette (HF)" userId="ae99d64a-988a-487f-809b-50d6425182b2" providerId="ADAL" clId="{55A23B07-E882-4392-9311-161C77547292}" dt="2023-12-17T14:33:06.517" v="0"/>
        <pc:sldMkLst>
          <pc:docMk/>
          <pc:sldMk cId="2148227430" sldId="897"/>
        </pc:sldMkLst>
      </pc:sldChg>
      <pc:sldChg chg="add">
        <pc:chgData name="Julien Violette (HF)" userId="ae99d64a-988a-487f-809b-50d6425182b2" providerId="ADAL" clId="{55A23B07-E882-4392-9311-161C77547292}" dt="2023-12-17T14:33:06.517" v="0"/>
        <pc:sldMkLst>
          <pc:docMk/>
          <pc:sldMk cId="185898264" sldId="899"/>
        </pc:sldMkLst>
      </pc:sldChg>
      <pc:sldChg chg="add">
        <pc:chgData name="Julien Violette (HF)" userId="ae99d64a-988a-487f-809b-50d6425182b2" providerId="ADAL" clId="{55A23B07-E882-4392-9311-161C77547292}" dt="2023-12-17T14:33:06.517" v="0"/>
        <pc:sldMkLst>
          <pc:docMk/>
          <pc:sldMk cId="2898699027" sldId="900"/>
        </pc:sldMkLst>
      </pc:sldChg>
      <pc:sldChg chg="add">
        <pc:chgData name="Julien Violette (HF)" userId="ae99d64a-988a-487f-809b-50d6425182b2" providerId="ADAL" clId="{55A23B07-E882-4392-9311-161C77547292}" dt="2023-12-17T14:33:06.517" v="0"/>
        <pc:sldMkLst>
          <pc:docMk/>
          <pc:sldMk cId="1342151773" sldId="901"/>
        </pc:sldMkLst>
      </pc:sldChg>
      <pc:sldChg chg="add">
        <pc:chgData name="Julien Violette (HF)" userId="ae99d64a-988a-487f-809b-50d6425182b2" providerId="ADAL" clId="{55A23B07-E882-4392-9311-161C77547292}" dt="2023-12-17T14:33:06.517" v="0"/>
        <pc:sldMkLst>
          <pc:docMk/>
          <pc:sldMk cId="2229591874" sldId="902"/>
        </pc:sldMkLst>
      </pc:sldChg>
      <pc:sldChg chg="add">
        <pc:chgData name="Julien Violette (HF)" userId="ae99d64a-988a-487f-809b-50d6425182b2" providerId="ADAL" clId="{55A23B07-E882-4392-9311-161C77547292}" dt="2023-12-17T14:33:06.517" v="0"/>
        <pc:sldMkLst>
          <pc:docMk/>
          <pc:sldMk cId="3463466490" sldId="903"/>
        </pc:sldMkLst>
      </pc:sldChg>
      <pc:sldChg chg="add">
        <pc:chgData name="Julien Violette (HF)" userId="ae99d64a-988a-487f-809b-50d6425182b2" providerId="ADAL" clId="{55A23B07-E882-4392-9311-161C77547292}" dt="2023-12-17T14:33:06.517" v="0"/>
        <pc:sldMkLst>
          <pc:docMk/>
          <pc:sldMk cId="585906490" sldId="904"/>
        </pc:sldMkLst>
      </pc:sldChg>
      <pc:sldChg chg="add">
        <pc:chgData name="Julien Violette (HF)" userId="ae99d64a-988a-487f-809b-50d6425182b2" providerId="ADAL" clId="{55A23B07-E882-4392-9311-161C77547292}" dt="2023-12-17T14:33:06.517" v="0"/>
        <pc:sldMkLst>
          <pc:docMk/>
          <pc:sldMk cId="79094646" sldId="905"/>
        </pc:sldMkLst>
      </pc:sldChg>
      <pc:sldChg chg="add">
        <pc:chgData name="Julien Violette (HF)" userId="ae99d64a-988a-487f-809b-50d6425182b2" providerId="ADAL" clId="{55A23B07-E882-4392-9311-161C77547292}" dt="2023-12-17T14:33:06.517" v="0"/>
        <pc:sldMkLst>
          <pc:docMk/>
          <pc:sldMk cId="2551106524" sldId="906"/>
        </pc:sldMkLst>
      </pc:sldChg>
      <pc:sldChg chg="add">
        <pc:chgData name="Julien Violette (HF)" userId="ae99d64a-988a-487f-809b-50d6425182b2" providerId="ADAL" clId="{55A23B07-E882-4392-9311-161C77547292}" dt="2023-12-17T14:33:06.517" v="0"/>
        <pc:sldMkLst>
          <pc:docMk/>
          <pc:sldMk cId="1526358459" sldId="907"/>
        </pc:sldMkLst>
      </pc:sldChg>
      <pc:sldChg chg="add">
        <pc:chgData name="Julien Violette (HF)" userId="ae99d64a-988a-487f-809b-50d6425182b2" providerId="ADAL" clId="{55A23B07-E882-4392-9311-161C77547292}" dt="2023-12-17T14:33:06.517" v="0"/>
        <pc:sldMkLst>
          <pc:docMk/>
          <pc:sldMk cId="913154239" sldId="908"/>
        </pc:sldMkLst>
      </pc:sldChg>
      <pc:sldChg chg="add">
        <pc:chgData name="Julien Violette (HF)" userId="ae99d64a-988a-487f-809b-50d6425182b2" providerId="ADAL" clId="{55A23B07-E882-4392-9311-161C77547292}" dt="2023-12-17T14:33:06.517" v="0"/>
        <pc:sldMkLst>
          <pc:docMk/>
          <pc:sldMk cId="3759126025" sldId="909"/>
        </pc:sldMkLst>
      </pc:sldChg>
      <pc:sldChg chg="add">
        <pc:chgData name="Julien Violette (HF)" userId="ae99d64a-988a-487f-809b-50d6425182b2" providerId="ADAL" clId="{55A23B07-E882-4392-9311-161C77547292}" dt="2023-12-17T14:33:06.517" v="0"/>
        <pc:sldMkLst>
          <pc:docMk/>
          <pc:sldMk cId="638248527" sldId="910"/>
        </pc:sldMkLst>
      </pc:sldChg>
      <pc:sldChg chg="add">
        <pc:chgData name="Julien Violette (HF)" userId="ae99d64a-988a-487f-809b-50d6425182b2" providerId="ADAL" clId="{55A23B07-E882-4392-9311-161C77547292}" dt="2023-12-17T14:33:06.517" v="0"/>
        <pc:sldMkLst>
          <pc:docMk/>
          <pc:sldMk cId="1986317089" sldId="911"/>
        </pc:sldMkLst>
      </pc:sldChg>
      <pc:sldChg chg="add">
        <pc:chgData name="Julien Violette (HF)" userId="ae99d64a-988a-487f-809b-50d6425182b2" providerId="ADAL" clId="{55A23B07-E882-4392-9311-161C77547292}" dt="2023-12-17T14:33:06.517" v="0"/>
        <pc:sldMkLst>
          <pc:docMk/>
          <pc:sldMk cId="311814278" sldId="912"/>
        </pc:sldMkLst>
      </pc:sldChg>
      <pc:sldChg chg="add">
        <pc:chgData name="Julien Violette (HF)" userId="ae99d64a-988a-487f-809b-50d6425182b2" providerId="ADAL" clId="{55A23B07-E882-4392-9311-161C77547292}" dt="2023-12-17T14:33:06.517" v="0"/>
        <pc:sldMkLst>
          <pc:docMk/>
          <pc:sldMk cId="1740847009" sldId="913"/>
        </pc:sldMkLst>
      </pc:sldChg>
      <pc:sldChg chg="add">
        <pc:chgData name="Julien Violette (HF)" userId="ae99d64a-988a-487f-809b-50d6425182b2" providerId="ADAL" clId="{55A23B07-E882-4392-9311-161C77547292}" dt="2023-12-17T14:33:06.517" v="0"/>
        <pc:sldMkLst>
          <pc:docMk/>
          <pc:sldMk cId="3685278143" sldId="914"/>
        </pc:sldMkLst>
      </pc:sldChg>
      <pc:sldChg chg="add">
        <pc:chgData name="Julien Violette (HF)" userId="ae99d64a-988a-487f-809b-50d6425182b2" providerId="ADAL" clId="{55A23B07-E882-4392-9311-161C77547292}" dt="2023-12-17T14:33:06.517" v="0"/>
        <pc:sldMkLst>
          <pc:docMk/>
          <pc:sldMk cId="895086219" sldId="915"/>
        </pc:sldMkLst>
      </pc:sldChg>
      <pc:sldChg chg="add">
        <pc:chgData name="Julien Violette (HF)" userId="ae99d64a-988a-487f-809b-50d6425182b2" providerId="ADAL" clId="{55A23B07-E882-4392-9311-161C77547292}" dt="2023-12-17T14:33:06.517" v="0"/>
        <pc:sldMkLst>
          <pc:docMk/>
          <pc:sldMk cId="1855027458" sldId="916"/>
        </pc:sldMkLst>
      </pc:sldChg>
      <pc:sldChg chg="add">
        <pc:chgData name="Julien Violette (HF)" userId="ae99d64a-988a-487f-809b-50d6425182b2" providerId="ADAL" clId="{55A23B07-E882-4392-9311-161C77547292}" dt="2023-12-17T14:33:06.517" v="0"/>
        <pc:sldMkLst>
          <pc:docMk/>
          <pc:sldMk cId="3512088177" sldId="917"/>
        </pc:sldMkLst>
      </pc:sldChg>
      <pc:sldChg chg="add">
        <pc:chgData name="Julien Violette (HF)" userId="ae99d64a-988a-487f-809b-50d6425182b2" providerId="ADAL" clId="{55A23B07-E882-4392-9311-161C77547292}" dt="2023-12-17T14:33:06.517" v="0"/>
        <pc:sldMkLst>
          <pc:docMk/>
          <pc:sldMk cId="3045761428" sldId="918"/>
        </pc:sldMkLst>
      </pc:sldChg>
      <pc:sldChg chg="add">
        <pc:chgData name="Julien Violette (HF)" userId="ae99d64a-988a-487f-809b-50d6425182b2" providerId="ADAL" clId="{55A23B07-E882-4392-9311-161C77547292}" dt="2023-12-17T14:33:06.517" v="0"/>
        <pc:sldMkLst>
          <pc:docMk/>
          <pc:sldMk cId="2766878821" sldId="919"/>
        </pc:sldMkLst>
      </pc:sldChg>
      <pc:sldChg chg="add del">
        <pc:chgData name="Julien Violette (HF)" userId="ae99d64a-988a-487f-809b-50d6425182b2" providerId="ADAL" clId="{55A23B07-E882-4392-9311-161C77547292}" dt="2023-12-18T16:19:45.773" v="49" actId="2890"/>
        <pc:sldMkLst>
          <pc:docMk/>
          <pc:sldMk cId="3622160119" sldId="920"/>
        </pc:sldMkLst>
      </pc:sldChg>
    </pc:docChg>
  </pc:docChgLst>
  <pc:docChgLst>
    <pc:chgData name="Mathilde Bouquin (HF)" userId="S::m.bouquin@hfed.net::c0147cb1-efb6-4db8-8df4-d255276d823a" providerId="AD" clId="Web-{89302AE5-4C30-9A35-D90C-FFBE1064039B}"/>
    <pc:docChg chg="modSld">
      <pc:chgData name="Mathilde Bouquin (HF)" userId="S::m.bouquin@hfed.net::c0147cb1-efb6-4db8-8df4-d255276d823a" providerId="AD" clId="Web-{89302AE5-4C30-9A35-D90C-FFBE1064039B}" dt="2023-12-12T10:39:12.753" v="26" actId="20577"/>
      <pc:docMkLst>
        <pc:docMk/>
      </pc:docMkLst>
      <pc:sldChg chg="modSp">
        <pc:chgData name="Mathilde Bouquin (HF)" userId="S::m.bouquin@hfed.net::c0147cb1-efb6-4db8-8df4-d255276d823a" providerId="AD" clId="Web-{89302AE5-4C30-9A35-D90C-FFBE1064039B}" dt="2023-12-12T10:36:31.024" v="11" actId="20577"/>
        <pc:sldMkLst>
          <pc:docMk/>
          <pc:sldMk cId="3958295497" sldId="256"/>
        </pc:sldMkLst>
        <pc:spChg chg="mod">
          <ac:chgData name="Mathilde Bouquin (HF)" userId="S::m.bouquin@hfed.net::c0147cb1-efb6-4db8-8df4-d255276d823a" providerId="AD" clId="Web-{89302AE5-4C30-9A35-D90C-FFBE1064039B}" dt="2023-12-12T10:36:31.024" v="11" actId="20577"/>
          <ac:spMkLst>
            <pc:docMk/>
            <pc:sldMk cId="3958295497" sldId="256"/>
            <ac:spMk id="13" creationId="{44CD1954-8856-8CC1-BDFF-C133C3DDBCE4}"/>
          </ac:spMkLst>
        </pc:spChg>
      </pc:sldChg>
      <pc:sldChg chg="modSp">
        <pc:chgData name="Mathilde Bouquin (HF)" userId="S::m.bouquin@hfed.net::c0147cb1-efb6-4db8-8df4-d255276d823a" providerId="AD" clId="Web-{89302AE5-4C30-9A35-D90C-FFBE1064039B}" dt="2023-12-12T10:39:12.753" v="26" actId="20577"/>
        <pc:sldMkLst>
          <pc:docMk/>
          <pc:sldMk cId="2150904491" sldId="857"/>
        </pc:sldMkLst>
        <pc:spChg chg="mod">
          <ac:chgData name="Mathilde Bouquin (HF)" userId="S::m.bouquin@hfed.net::c0147cb1-efb6-4db8-8df4-d255276d823a" providerId="AD" clId="Web-{89302AE5-4C30-9A35-D90C-FFBE1064039B}" dt="2023-12-12T10:39:12.753" v="26" actId="20577"/>
          <ac:spMkLst>
            <pc:docMk/>
            <pc:sldMk cId="2150904491" sldId="857"/>
            <ac:spMk id="13" creationId="{44CD1954-8856-8CC1-BDFF-C133C3DDBCE4}"/>
          </ac:spMkLst>
        </pc:spChg>
      </pc:sldChg>
    </pc:docChg>
  </pc:docChgLst>
  <pc:docChgLst>
    <pc:chgData name="Mathilde Bouquin (HF)" userId="c0147cb1-efb6-4db8-8df4-d255276d823a" providerId="ADAL" clId="{BD198989-239F-4D1D-8ED6-272245B211FB}"/>
    <pc:docChg chg="undo custSel addSld delSld modSld sldOrd modSection">
      <pc:chgData name="Mathilde Bouquin (HF)" userId="c0147cb1-efb6-4db8-8df4-d255276d823a" providerId="ADAL" clId="{BD198989-239F-4D1D-8ED6-272245B211FB}" dt="2023-12-06T22:11:42.296" v="870"/>
      <pc:docMkLst>
        <pc:docMk/>
      </pc:docMkLst>
      <pc:sldChg chg="modSp mod">
        <pc:chgData name="Mathilde Bouquin (HF)" userId="c0147cb1-efb6-4db8-8df4-d255276d823a" providerId="ADAL" clId="{BD198989-239F-4D1D-8ED6-272245B211FB}" dt="2023-12-06T14:36:35.369" v="4" actId="20577"/>
        <pc:sldMkLst>
          <pc:docMk/>
          <pc:sldMk cId="3958295497" sldId="256"/>
        </pc:sldMkLst>
        <pc:spChg chg="mod">
          <ac:chgData name="Mathilde Bouquin (HF)" userId="c0147cb1-efb6-4db8-8df4-d255276d823a" providerId="ADAL" clId="{BD198989-239F-4D1D-8ED6-272245B211FB}" dt="2023-12-06T14:36:32.794" v="2" actId="1076"/>
          <ac:spMkLst>
            <pc:docMk/>
            <pc:sldMk cId="3958295497" sldId="256"/>
            <ac:spMk id="2" creationId="{31F4F68F-A054-B4A8-A9FD-9621D8C93C2A}"/>
          </ac:spMkLst>
        </pc:spChg>
        <pc:spChg chg="mod">
          <ac:chgData name="Mathilde Bouquin (HF)" userId="c0147cb1-efb6-4db8-8df4-d255276d823a" providerId="ADAL" clId="{BD198989-239F-4D1D-8ED6-272245B211FB}" dt="2023-12-06T14:36:35.369" v="4" actId="20577"/>
          <ac:spMkLst>
            <pc:docMk/>
            <pc:sldMk cId="3958295497" sldId="256"/>
            <ac:spMk id="4" creationId="{31F1D16F-16F0-CB80-8660-CB4ED44874EF}"/>
          </ac:spMkLst>
        </pc:spChg>
      </pc:sldChg>
      <pc:sldChg chg="modSp mod">
        <pc:chgData name="Mathilde Bouquin (HF)" userId="c0147cb1-efb6-4db8-8df4-d255276d823a" providerId="ADAL" clId="{BD198989-239F-4D1D-8ED6-272245B211FB}" dt="2023-12-06T22:01:49.410" v="618"/>
        <pc:sldMkLst>
          <pc:docMk/>
          <pc:sldMk cId="1199527173" sldId="260"/>
        </pc:sldMkLst>
        <pc:spChg chg="mod">
          <ac:chgData name="Mathilde Bouquin (HF)" userId="c0147cb1-efb6-4db8-8df4-d255276d823a" providerId="ADAL" clId="{BD198989-239F-4D1D-8ED6-272245B211FB}" dt="2023-12-06T14:39:55.890" v="55" actId="20577"/>
          <ac:spMkLst>
            <pc:docMk/>
            <pc:sldMk cId="1199527173" sldId="260"/>
            <ac:spMk id="9" creationId="{C5B58C75-6C49-E802-2D35-A9C98586105B}"/>
          </ac:spMkLst>
        </pc:spChg>
        <pc:spChg chg="mod">
          <ac:chgData name="Mathilde Bouquin (HF)" userId="c0147cb1-efb6-4db8-8df4-d255276d823a" providerId="ADAL" clId="{BD198989-239F-4D1D-8ED6-272245B211FB}" dt="2023-12-06T22:01:49.410" v="618"/>
          <ac:spMkLst>
            <pc:docMk/>
            <pc:sldMk cId="1199527173" sldId="260"/>
            <ac:spMk id="20" creationId="{A87626B7-A590-BB7A-1854-1853D8DEAC10}"/>
          </ac:spMkLst>
        </pc:spChg>
      </pc:sldChg>
      <pc:sldChg chg="addSp delSp modSp mod">
        <pc:chgData name="Mathilde Bouquin (HF)" userId="c0147cb1-efb6-4db8-8df4-d255276d823a" providerId="ADAL" clId="{BD198989-239F-4D1D-8ED6-272245B211FB}" dt="2023-12-06T22:02:38.240" v="625" actId="1076"/>
        <pc:sldMkLst>
          <pc:docMk/>
          <pc:sldMk cId="2630484169" sldId="262"/>
        </pc:sldMkLst>
        <pc:picChg chg="add mod">
          <ac:chgData name="Mathilde Bouquin (HF)" userId="c0147cb1-efb6-4db8-8df4-d255276d823a" providerId="ADAL" clId="{BD198989-239F-4D1D-8ED6-272245B211FB}" dt="2023-12-06T22:02:38.240" v="625" actId="1076"/>
          <ac:picMkLst>
            <pc:docMk/>
            <pc:sldMk cId="2630484169" sldId="262"/>
            <ac:picMk id="4" creationId="{7826D479-F1FB-21D8-3949-8D582280DA7B}"/>
          </ac:picMkLst>
        </pc:picChg>
        <pc:picChg chg="del">
          <ac:chgData name="Mathilde Bouquin (HF)" userId="c0147cb1-efb6-4db8-8df4-d255276d823a" providerId="ADAL" clId="{BD198989-239F-4D1D-8ED6-272245B211FB}" dt="2023-12-06T22:02:26.609" v="620" actId="478"/>
          <ac:picMkLst>
            <pc:docMk/>
            <pc:sldMk cId="2630484169" sldId="262"/>
            <ac:picMk id="17" creationId="{3090BFEF-EF58-A4D8-899E-303DB2B545AD}"/>
          </ac:picMkLst>
        </pc:picChg>
      </pc:sldChg>
      <pc:sldChg chg="addSp delSp modSp mod modNotesTx">
        <pc:chgData name="Mathilde Bouquin (HF)" userId="c0147cb1-efb6-4db8-8df4-d255276d823a" providerId="ADAL" clId="{BD198989-239F-4D1D-8ED6-272245B211FB}" dt="2023-12-06T22:07:32.531" v="760" actId="313"/>
        <pc:sldMkLst>
          <pc:docMk/>
          <pc:sldMk cId="1097532492" sldId="263"/>
        </pc:sldMkLst>
        <pc:grpChg chg="ord">
          <ac:chgData name="Mathilde Bouquin (HF)" userId="c0147cb1-efb6-4db8-8df4-d255276d823a" providerId="ADAL" clId="{BD198989-239F-4D1D-8ED6-272245B211FB}" dt="2023-12-06T22:06:16.335" v="681" actId="167"/>
          <ac:grpSpMkLst>
            <pc:docMk/>
            <pc:sldMk cId="1097532492" sldId="263"/>
            <ac:grpSpMk id="14" creationId="{22B9EFA7-4111-C5E0-A5B4-414A3941C25B}"/>
          </ac:grpSpMkLst>
        </pc:grpChg>
        <pc:graphicFrameChg chg="del">
          <ac:chgData name="Mathilde Bouquin (HF)" userId="c0147cb1-efb6-4db8-8df4-d255276d823a" providerId="ADAL" clId="{BD198989-239F-4D1D-8ED6-272245B211FB}" dt="2023-12-06T22:06:08.998" v="678" actId="478"/>
          <ac:graphicFrameMkLst>
            <pc:docMk/>
            <pc:sldMk cId="1097532492" sldId="263"/>
            <ac:graphicFrameMk id="9" creationId="{B173F9CC-36A5-7BD1-7945-9AF8794472C4}"/>
          </ac:graphicFrameMkLst>
        </pc:graphicFrameChg>
        <pc:graphicFrameChg chg="add mod ord">
          <ac:chgData name="Mathilde Bouquin (HF)" userId="c0147cb1-efb6-4db8-8df4-d255276d823a" providerId="ADAL" clId="{BD198989-239F-4D1D-8ED6-272245B211FB}" dt="2023-12-06T22:06:12.568" v="680" actId="167"/>
          <ac:graphicFrameMkLst>
            <pc:docMk/>
            <pc:sldMk cId="1097532492" sldId="263"/>
            <ac:graphicFrameMk id="10" creationId="{049E6B38-6AE0-B2A6-7B8C-2DDB075DACE4}"/>
          </ac:graphicFrameMkLst>
        </pc:graphicFrameChg>
      </pc:sldChg>
      <pc:sldChg chg="addSp delSp modSp mod modNotesTx">
        <pc:chgData name="Mathilde Bouquin (HF)" userId="c0147cb1-efb6-4db8-8df4-d255276d823a" providerId="ADAL" clId="{BD198989-239F-4D1D-8ED6-272245B211FB}" dt="2023-12-06T22:09:05.359" v="853" actId="20577"/>
        <pc:sldMkLst>
          <pc:docMk/>
          <pc:sldMk cId="2495435638" sldId="827"/>
        </pc:sldMkLst>
        <pc:spChg chg="mod">
          <ac:chgData name="Mathilde Bouquin (HF)" userId="c0147cb1-efb6-4db8-8df4-d255276d823a" providerId="ADAL" clId="{BD198989-239F-4D1D-8ED6-272245B211FB}" dt="2023-12-06T22:07:54.540" v="788" actId="20577"/>
          <ac:spMkLst>
            <pc:docMk/>
            <pc:sldMk cId="2495435638" sldId="827"/>
            <ac:spMk id="10" creationId="{1FC6B944-2FA5-C056-9BE0-1268D42D9580}"/>
          </ac:spMkLst>
        </pc:spChg>
        <pc:spChg chg="mod">
          <ac:chgData name="Mathilde Bouquin (HF)" userId="c0147cb1-efb6-4db8-8df4-d255276d823a" providerId="ADAL" clId="{BD198989-239F-4D1D-8ED6-272245B211FB}" dt="2023-12-06T22:08:20.293" v="790" actId="20577"/>
          <ac:spMkLst>
            <pc:docMk/>
            <pc:sldMk cId="2495435638" sldId="827"/>
            <ac:spMk id="24" creationId="{47291981-01F4-39CC-770D-29C83251AFCF}"/>
          </ac:spMkLst>
        </pc:spChg>
        <pc:spChg chg="mod ord">
          <ac:chgData name="Mathilde Bouquin (HF)" userId="c0147cb1-efb6-4db8-8df4-d255276d823a" providerId="ADAL" clId="{BD198989-239F-4D1D-8ED6-272245B211FB}" dt="2023-12-06T22:07:49.797" v="787" actId="1037"/>
          <ac:spMkLst>
            <pc:docMk/>
            <pc:sldMk cId="2495435638" sldId="827"/>
            <ac:spMk id="36" creationId="{94D58909-BFEB-9749-FF10-15E50E0D8A57}"/>
          </ac:spMkLst>
        </pc:spChg>
        <pc:spChg chg="mod ord">
          <ac:chgData name="Mathilde Bouquin (HF)" userId="c0147cb1-efb6-4db8-8df4-d255276d823a" providerId="ADAL" clId="{BD198989-239F-4D1D-8ED6-272245B211FB}" dt="2023-12-06T22:07:49.797" v="787" actId="1037"/>
          <ac:spMkLst>
            <pc:docMk/>
            <pc:sldMk cId="2495435638" sldId="827"/>
            <ac:spMk id="37" creationId="{EC90BEA5-1ABB-5097-DCE4-CB8D1F2E8ABB}"/>
          </ac:spMkLst>
        </pc:spChg>
        <pc:spChg chg="mod ord">
          <ac:chgData name="Mathilde Bouquin (HF)" userId="c0147cb1-efb6-4db8-8df4-d255276d823a" providerId="ADAL" clId="{BD198989-239F-4D1D-8ED6-272245B211FB}" dt="2023-12-06T22:07:49.797" v="787" actId="1037"/>
          <ac:spMkLst>
            <pc:docMk/>
            <pc:sldMk cId="2495435638" sldId="827"/>
            <ac:spMk id="38" creationId="{C5886129-3762-6C13-DA7D-FA2D667D04FD}"/>
          </ac:spMkLst>
        </pc:spChg>
        <pc:spChg chg="mod ord">
          <ac:chgData name="Mathilde Bouquin (HF)" userId="c0147cb1-efb6-4db8-8df4-d255276d823a" providerId="ADAL" clId="{BD198989-239F-4D1D-8ED6-272245B211FB}" dt="2023-12-06T22:07:49.797" v="787" actId="1037"/>
          <ac:spMkLst>
            <pc:docMk/>
            <pc:sldMk cId="2495435638" sldId="827"/>
            <ac:spMk id="39" creationId="{3E225DE3-AA7F-1B1F-0F03-8282E0549009}"/>
          </ac:spMkLst>
        </pc:spChg>
        <pc:graphicFrameChg chg="add mod">
          <ac:chgData name="Mathilde Bouquin (HF)" userId="c0147cb1-efb6-4db8-8df4-d255276d823a" providerId="ADAL" clId="{BD198989-239F-4D1D-8ED6-272245B211FB}" dt="2023-12-06T22:07:39.597" v="762"/>
          <ac:graphicFrameMkLst>
            <pc:docMk/>
            <pc:sldMk cId="2495435638" sldId="827"/>
            <ac:graphicFrameMk id="5" creationId="{7C8E6AE7-F460-51E8-CB5C-67C18350C1FE}"/>
          </ac:graphicFrameMkLst>
        </pc:graphicFrameChg>
        <pc:graphicFrameChg chg="del">
          <ac:chgData name="Mathilde Bouquin (HF)" userId="c0147cb1-efb6-4db8-8df4-d255276d823a" providerId="ADAL" clId="{BD198989-239F-4D1D-8ED6-272245B211FB}" dt="2023-12-06T22:07:39.128" v="761" actId="478"/>
          <ac:graphicFrameMkLst>
            <pc:docMk/>
            <pc:sldMk cId="2495435638" sldId="827"/>
            <ac:graphicFrameMk id="25" creationId="{730FC1C5-2BE5-F104-9CB8-541FF0248A53}"/>
          </ac:graphicFrameMkLst>
        </pc:graphicFrameChg>
      </pc:sldChg>
      <pc:sldChg chg="modSp">
        <pc:chgData name="Mathilde Bouquin (HF)" userId="c0147cb1-efb6-4db8-8df4-d255276d823a" providerId="ADAL" clId="{BD198989-239F-4D1D-8ED6-272245B211FB}" dt="2023-12-06T22:11:13.278" v="868"/>
        <pc:sldMkLst>
          <pc:docMk/>
          <pc:sldMk cId="2357599312" sldId="835"/>
        </pc:sldMkLst>
        <pc:graphicFrameChg chg="mod">
          <ac:chgData name="Mathilde Bouquin (HF)" userId="c0147cb1-efb6-4db8-8df4-d255276d823a" providerId="ADAL" clId="{BD198989-239F-4D1D-8ED6-272245B211FB}" dt="2023-12-06T22:11:13.278" v="868"/>
          <ac:graphicFrameMkLst>
            <pc:docMk/>
            <pc:sldMk cId="2357599312" sldId="835"/>
            <ac:graphicFrameMk id="4" creationId="{4C7CBB86-A575-35DB-6D9A-D764909C851A}"/>
          </ac:graphicFrameMkLst>
        </pc:graphicFrameChg>
      </pc:sldChg>
      <pc:sldChg chg="modSp mod">
        <pc:chgData name="Mathilde Bouquin (HF)" userId="c0147cb1-efb6-4db8-8df4-d255276d823a" providerId="ADAL" clId="{BD198989-239F-4D1D-8ED6-272245B211FB}" dt="2023-12-06T22:05:48.484" v="677" actId="14100"/>
        <pc:sldMkLst>
          <pc:docMk/>
          <pc:sldMk cId="2363541227" sldId="840"/>
        </pc:sldMkLst>
        <pc:spChg chg="mod">
          <ac:chgData name="Mathilde Bouquin (HF)" userId="c0147cb1-efb6-4db8-8df4-d255276d823a" providerId="ADAL" clId="{BD198989-239F-4D1D-8ED6-272245B211FB}" dt="2023-12-06T22:05:48.484" v="677" actId="14100"/>
          <ac:spMkLst>
            <pc:docMk/>
            <pc:sldMk cId="2363541227" sldId="840"/>
            <ac:spMk id="7" creationId="{AEFB2E41-5971-A46A-480A-7989BCA1A86F}"/>
          </ac:spMkLst>
        </pc:spChg>
      </pc:sldChg>
      <pc:sldChg chg="modSp mod">
        <pc:chgData name="Mathilde Bouquin (HF)" userId="c0147cb1-efb6-4db8-8df4-d255276d823a" providerId="ADAL" clId="{BD198989-239F-4D1D-8ED6-272245B211FB}" dt="2023-12-06T22:02:15.707" v="619"/>
        <pc:sldMkLst>
          <pc:docMk/>
          <pc:sldMk cId="1771127204" sldId="841"/>
        </pc:sldMkLst>
        <pc:spChg chg="mod">
          <ac:chgData name="Mathilde Bouquin (HF)" userId="c0147cb1-efb6-4db8-8df4-d255276d823a" providerId="ADAL" clId="{BD198989-239F-4D1D-8ED6-272245B211FB}" dt="2023-12-06T22:02:15.707" v="619"/>
          <ac:spMkLst>
            <pc:docMk/>
            <pc:sldMk cId="1771127204" sldId="841"/>
            <ac:spMk id="20" creationId="{A87626B7-A590-BB7A-1854-1853D8DEAC10}"/>
          </ac:spMkLst>
        </pc:spChg>
      </pc:sldChg>
      <pc:sldChg chg="addSp delSp modSp mod modNotesTx">
        <pc:chgData name="Mathilde Bouquin (HF)" userId="c0147cb1-efb6-4db8-8df4-d255276d823a" providerId="ADAL" clId="{BD198989-239F-4D1D-8ED6-272245B211FB}" dt="2023-12-06T22:03:43.826" v="627"/>
        <pc:sldMkLst>
          <pc:docMk/>
          <pc:sldMk cId="501986561" sldId="842"/>
        </pc:sldMkLst>
        <pc:spChg chg="mod">
          <ac:chgData name="Mathilde Bouquin (HF)" userId="c0147cb1-efb6-4db8-8df4-d255276d823a" providerId="ADAL" clId="{BD198989-239F-4D1D-8ED6-272245B211FB}" dt="2023-12-06T15:07:21.059" v="395" actId="20577"/>
          <ac:spMkLst>
            <pc:docMk/>
            <pc:sldMk cId="501986561" sldId="842"/>
            <ac:spMk id="15" creationId="{89C887FC-0E8E-277B-9B08-5EEB6FEA40EF}"/>
          </ac:spMkLst>
        </pc:spChg>
        <pc:picChg chg="add mod">
          <ac:chgData name="Mathilde Bouquin (HF)" userId="c0147cb1-efb6-4db8-8df4-d255276d823a" providerId="ADAL" clId="{BD198989-239F-4D1D-8ED6-272245B211FB}" dt="2023-12-06T22:03:43.826" v="627"/>
          <ac:picMkLst>
            <pc:docMk/>
            <pc:sldMk cId="501986561" sldId="842"/>
            <ac:picMk id="4" creationId="{C64F281A-C459-2116-15F7-91AD7295C695}"/>
          </ac:picMkLst>
        </pc:picChg>
        <pc:picChg chg="del">
          <ac:chgData name="Mathilde Bouquin (HF)" userId="c0147cb1-efb6-4db8-8df4-d255276d823a" providerId="ADAL" clId="{BD198989-239F-4D1D-8ED6-272245B211FB}" dt="2023-12-06T22:03:39.540" v="626" actId="478"/>
          <ac:picMkLst>
            <pc:docMk/>
            <pc:sldMk cId="501986561" sldId="842"/>
            <ac:picMk id="5" creationId="{3BBE28F1-630C-9E9B-5E32-3978ADBA7DA9}"/>
          </ac:picMkLst>
        </pc:picChg>
      </pc:sldChg>
      <pc:sldChg chg="modSp mod">
        <pc:chgData name="Mathilde Bouquin (HF)" userId="c0147cb1-efb6-4db8-8df4-d255276d823a" providerId="ADAL" clId="{BD198989-239F-4D1D-8ED6-272245B211FB}" dt="2023-12-06T15:10:25.979" v="495"/>
        <pc:sldMkLst>
          <pc:docMk/>
          <pc:sldMk cId="117480718" sldId="843"/>
        </pc:sldMkLst>
        <pc:spChg chg="mod">
          <ac:chgData name="Mathilde Bouquin (HF)" userId="c0147cb1-efb6-4db8-8df4-d255276d823a" providerId="ADAL" clId="{BD198989-239F-4D1D-8ED6-272245B211FB}" dt="2023-12-06T15:10:25.979" v="495"/>
          <ac:spMkLst>
            <pc:docMk/>
            <pc:sldMk cId="117480718" sldId="843"/>
            <ac:spMk id="7" creationId="{AEFB2E41-5971-A46A-480A-7989BCA1A86F}"/>
          </ac:spMkLst>
        </pc:spChg>
      </pc:sldChg>
      <pc:sldChg chg="modSp mod">
        <pc:chgData name="Mathilde Bouquin (HF)" userId="c0147cb1-efb6-4db8-8df4-d255276d823a" providerId="ADAL" clId="{BD198989-239F-4D1D-8ED6-272245B211FB}" dt="2023-12-06T14:36:25.431" v="1" actId="20577"/>
        <pc:sldMkLst>
          <pc:docMk/>
          <pc:sldMk cId="2402759438" sldId="852"/>
        </pc:sldMkLst>
        <pc:graphicFrameChg chg="modGraphic">
          <ac:chgData name="Mathilde Bouquin (HF)" userId="c0147cb1-efb6-4db8-8df4-d255276d823a" providerId="ADAL" clId="{BD198989-239F-4D1D-8ED6-272245B211FB}" dt="2023-12-06T14:36:25.431" v="1" actId="20577"/>
          <ac:graphicFrameMkLst>
            <pc:docMk/>
            <pc:sldMk cId="2402759438" sldId="852"/>
            <ac:graphicFrameMk id="5" creationId="{9D438B67-0E25-BDCC-863C-A9E503EC6088}"/>
          </ac:graphicFrameMkLst>
        </pc:graphicFrameChg>
      </pc:sldChg>
      <pc:sldChg chg="addSp delSp modSp add mod modAnim">
        <pc:chgData name="Mathilde Bouquin (HF)" userId="c0147cb1-efb6-4db8-8df4-d255276d823a" providerId="ADAL" clId="{BD198989-239F-4D1D-8ED6-272245B211FB}" dt="2023-12-06T15:04:35.923" v="289" actId="20577"/>
        <pc:sldMkLst>
          <pc:docMk/>
          <pc:sldMk cId="2150904491" sldId="857"/>
        </pc:sldMkLst>
        <pc:spChg chg="del">
          <ac:chgData name="Mathilde Bouquin (HF)" userId="c0147cb1-efb6-4db8-8df4-d255276d823a" providerId="ADAL" clId="{BD198989-239F-4D1D-8ED6-272245B211FB}" dt="2023-12-06T14:36:59.814" v="6" actId="478"/>
          <ac:spMkLst>
            <pc:docMk/>
            <pc:sldMk cId="2150904491" sldId="857"/>
            <ac:spMk id="2" creationId="{31F4F68F-A054-B4A8-A9FD-9621D8C93C2A}"/>
          </ac:spMkLst>
        </pc:spChg>
        <pc:spChg chg="add mod">
          <ac:chgData name="Mathilde Bouquin (HF)" userId="c0147cb1-efb6-4db8-8df4-d255276d823a" providerId="ADAL" clId="{BD198989-239F-4D1D-8ED6-272245B211FB}" dt="2023-12-06T15:04:35.923" v="289" actId="20577"/>
          <ac:spMkLst>
            <pc:docMk/>
            <pc:sldMk cId="2150904491" sldId="857"/>
            <ac:spMk id="3" creationId="{6AEEBD26-94F1-252F-0DD2-E51E9251D91F}"/>
          </ac:spMkLst>
        </pc:spChg>
        <pc:spChg chg="del">
          <ac:chgData name="Mathilde Bouquin (HF)" userId="c0147cb1-efb6-4db8-8df4-d255276d823a" providerId="ADAL" clId="{BD198989-239F-4D1D-8ED6-272245B211FB}" dt="2023-12-06T14:36:59.814" v="6" actId="478"/>
          <ac:spMkLst>
            <pc:docMk/>
            <pc:sldMk cId="2150904491" sldId="857"/>
            <ac:spMk id="6" creationId="{2F13621E-A8F4-86D9-FE99-C81D066D0767}"/>
          </ac:spMkLst>
        </pc:spChg>
        <pc:spChg chg="add mod">
          <ac:chgData name="Mathilde Bouquin (HF)" userId="c0147cb1-efb6-4db8-8df4-d255276d823a" providerId="ADAL" clId="{BD198989-239F-4D1D-8ED6-272245B211FB}" dt="2023-12-06T14:37:12.021" v="9"/>
          <ac:spMkLst>
            <pc:docMk/>
            <pc:sldMk cId="2150904491" sldId="857"/>
            <ac:spMk id="7" creationId="{F4B3404B-5430-BFD8-C1FA-183F42E3BAC0}"/>
          </ac:spMkLst>
        </pc:spChg>
        <pc:spChg chg="add mod">
          <ac:chgData name="Mathilde Bouquin (HF)" userId="c0147cb1-efb6-4db8-8df4-d255276d823a" providerId="ADAL" clId="{BD198989-239F-4D1D-8ED6-272245B211FB}" dt="2023-12-06T14:37:12.021" v="9"/>
          <ac:spMkLst>
            <pc:docMk/>
            <pc:sldMk cId="2150904491" sldId="857"/>
            <ac:spMk id="9" creationId="{1C9E1E34-2955-4F8B-52D2-F5F98E801897}"/>
          </ac:spMkLst>
        </pc:spChg>
        <pc:spChg chg="add mod">
          <ac:chgData name="Mathilde Bouquin (HF)" userId="c0147cb1-efb6-4db8-8df4-d255276d823a" providerId="ADAL" clId="{BD198989-239F-4D1D-8ED6-272245B211FB}" dt="2023-12-06T14:37:12.021" v="9"/>
          <ac:spMkLst>
            <pc:docMk/>
            <pc:sldMk cId="2150904491" sldId="857"/>
            <ac:spMk id="10" creationId="{33A36A05-13B9-91E7-0063-730DC72BD3AD}"/>
          </ac:spMkLst>
        </pc:spChg>
        <pc:spChg chg="add mod">
          <ac:chgData name="Mathilde Bouquin (HF)" userId="c0147cb1-efb6-4db8-8df4-d255276d823a" providerId="ADAL" clId="{BD198989-239F-4D1D-8ED6-272245B211FB}" dt="2023-12-06T14:37:12.021" v="9"/>
          <ac:spMkLst>
            <pc:docMk/>
            <pc:sldMk cId="2150904491" sldId="857"/>
            <ac:spMk id="11" creationId="{2C71DC7E-BFE7-DF5F-316C-3E4998158C62}"/>
          </ac:spMkLst>
        </pc:spChg>
        <pc:spChg chg="add mod">
          <ac:chgData name="Mathilde Bouquin (HF)" userId="c0147cb1-efb6-4db8-8df4-d255276d823a" providerId="ADAL" clId="{BD198989-239F-4D1D-8ED6-272245B211FB}" dt="2023-12-06T14:37:12.021" v="9"/>
          <ac:spMkLst>
            <pc:docMk/>
            <pc:sldMk cId="2150904491" sldId="857"/>
            <ac:spMk id="12" creationId="{2C1A6AD7-0AA6-1871-C48F-42A697978C4F}"/>
          </ac:spMkLst>
        </pc:spChg>
        <pc:spChg chg="mod">
          <ac:chgData name="Mathilde Bouquin (HF)" userId="c0147cb1-efb6-4db8-8df4-d255276d823a" providerId="ADAL" clId="{BD198989-239F-4D1D-8ED6-272245B211FB}" dt="2023-12-06T14:40:12.210" v="83" actId="20577"/>
          <ac:spMkLst>
            <pc:docMk/>
            <pc:sldMk cId="2150904491" sldId="857"/>
            <ac:spMk id="14" creationId="{9F5ABBA5-B272-C5D7-9397-9B2E6A622279}"/>
          </ac:spMkLst>
        </pc:spChg>
        <pc:spChg chg="add mod">
          <ac:chgData name="Mathilde Bouquin (HF)" userId="c0147cb1-efb6-4db8-8df4-d255276d823a" providerId="ADAL" clId="{BD198989-239F-4D1D-8ED6-272245B211FB}" dt="2023-12-06T14:37:12.021" v="9"/>
          <ac:spMkLst>
            <pc:docMk/>
            <pc:sldMk cId="2150904491" sldId="857"/>
            <ac:spMk id="15" creationId="{08DB3C79-1816-EABC-7AC3-6C434B4607E9}"/>
          </ac:spMkLst>
        </pc:spChg>
        <pc:spChg chg="add mod">
          <ac:chgData name="Mathilde Bouquin (HF)" userId="c0147cb1-efb6-4db8-8df4-d255276d823a" providerId="ADAL" clId="{BD198989-239F-4D1D-8ED6-272245B211FB}" dt="2023-12-06T14:40:24.906" v="85" actId="1076"/>
          <ac:spMkLst>
            <pc:docMk/>
            <pc:sldMk cId="2150904491" sldId="857"/>
            <ac:spMk id="16" creationId="{CC447E0C-B26F-66F4-4DB7-1F681E3937E6}"/>
          </ac:spMkLst>
        </pc:spChg>
        <pc:spChg chg="add mod">
          <ac:chgData name="Mathilde Bouquin (HF)" userId="c0147cb1-efb6-4db8-8df4-d255276d823a" providerId="ADAL" clId="{BD198989-239F-4D1D-8ED6-272245B211FB}" dt="2023-12-06T14:40:24.906" v="85" actId="1076"/>
          <ac:spMkLst>
            <pc:docMk/>
            <pc:sldMk cId="2150904491" sldId="857"/>
            <ac:spMk id="17" creationId="{65942F48-3035-069B-CF03-62E037E6052C}"/>
          </ac:spMkLst>
        </pc:spChg>
        <pc:spChg chg="add mod">
          <ac:chgData name="Mathilde Bouquin (HF)" userId="c0147cb1-efb6-4db8-8df4-d255276d823a" providerId="ADAL" clId="{BD198989-239F-4D1D-8ED6-272245B211FB}" dt="2023-12-06T14:40:24.906" v="85" actId="1076"/>
          <ac:spMkLst>
            <pc:docMk/>
            <pc:sldMk cId="2150904491" sldId="857"/>
            <ac:spMk id="18" creationId="{ABD69641-2BEA-7FE6-B1DA-2D5BDF54834C}"/>
          </ac:spMkLst>
        </pc:spChg>
        <pc:spChg chg="add mod">
          <ac:chgData name="Mathilde Bouquin (HF)" userId="c0147cb1-efb6-4db8-8df4-d255276d823a" providerId="ADAL" clId="{BD198989-239F-4D1D-8ED6-272245B211FB}" dt="2023-12-06T14:40:24.906" v="85" actId="1076"/>
          <ac:spMkLst>
            <pc:docMk/>
            <pc:sldMk cId="2150904491" sldId="857"/>
            <ac:spMk id="19" creationId="{846C4772-F1D2-0F52-C8D2-30B228A89322}"/>
          </ac:spMkLst>
        </pc:spChg>
        <pc:spChg chg="add mod">
          <ac:chgData name="Mathilde Bouquin (HF)" userId="c0147cb1-efb6-4db8-8df4-d255276d823a" providerId="ADAL" clId="{BD198989-239F-4D1D-8ED6-272245B211FB}" dt="2023-12-06T14:40:30.857" v="87" actId="14100"/>
          <ac:spMkLst>
            <pc:docMk/>
            <pc:sldMk cId="2150904491" sldId="857"/>
            <ac:spMk id="20" creationId="{B9469890-78CE-ED3F-2E74-6064AACA7D7C}"/>
          </ac:spMkLst>
        </pc:spChg>
        <pc:spChg chg="add mod">
          <ac:chgData name="Mathilde Bouquin (HF)" userId="c0147cb1-efb6-4db8-8df4-d255276d823a" providerId="ADAL" clId="{BD198989-239F-4D1D-8ED6-272245B211FB}" dt="2023-12-06T14:40:34.201" v="88" actId="1076"/>
          <ac:spMkLst>
            <pc:docMk/>
            <pc:sldMk cId="2150904491" sldId="857"/>
            <ac:spMk id="21" creationId="{1495BC52-4D0F-A43E-FAD8-5E25372D1EE3}"/>
          </ac:spMkLst>
        </pc:spChg>
      </pc:sldChg>
      <pc:sldChg chg="addSp delSp modSp add del mod ord modAnim">
        <pc:chgData name="Mathilde Bouquin (HF)" userId="c0147cb1-efb6-4db8-8df4-d255276d823a" providerId="ADAL" clId="{BD198989-239F-4D1D-8ED6-272245B211FB}" dt="2023-12-06T15:05:02.634" v="296" actId="47"/>
        <pc:sldMkLst>
          <pc:docMk/>
          <pc:sldMk cId="2428488748" sldId="858"/>
        </pc:sldMkLst>
        <pc:spChg chg="add mod">
          <ac:chgData name="Mathilde Bouquin (HF)" userId="c0147cb1-efb6-4db8-8df4-d255276d823a" providerId="ADAL" clId="{BD198989-239F-4D1D-8ED6-272245B211FB}" dt="2023-12-06T15:04:53.466" v="293" actId="1076"/>
          <ac:spMkLst>
            <pc:docMk/>
            <pc:sldMk cId="2428488748" sldId="858"/>
            <ac:spMk id="4" creationId="{8014FC99-1A38-3870-A588-09DF4744D1F1}"/>
          </ac:spMkLst>
        </pc:spChg>
        <pc:spChg chg="add mod">
          <ac:chgData name="Mathilde Bouquin (HF)" userId="c0147cb1-efb6-4db8-8df4-d255276d823a" providerId="ADAL" clId="{BD198989-239F-4D1D-8ED6-272245B211FB}" dt="2023-12-06T15:04:53.466" v="293" actId="1076"/>
          <ac:spMkLst>
            <pc:docMk/>
            <pc:sldMk cId="2428488748" sldId="858"/>
            <ac:spMk id="5" creationId="{A3672CC7-D968-EF51-E774-36A9B80B9951}"/>
          </ac:spMkLst>
        </pc:spChg>
        <pc:spChg chg="del">
          <ac:chgData name="Mathilde Bouquin (HF)" userId="c0147cb1-efb6-4db8-8df4-d255276d823a" providerId="ADAL" clId="{BD198989-239F-4D1D-8ED6-272245B211FB}" dt="2023-12-06T15:04:23.144" v="267" actId="478"/>
          <ac:spMkLst>
            <pc:docMk/>
            <pc:sldMk cId="2428488748" sldId="858"/>
            <ac:spMk id="7" creationId="{AEFB2E41-5971-A46A-480A-7989BCA1A86F}"/>
          </ac:spMkLst>
        </pc:spChg>
        <pc:spChg chg="add mod">
          <ac:chgData name="Mathilde Bouquin (HF)" userId="c0147cb1-efb6-4db8-8df4-d255276d823a" providerId="ADAL" clId="{BD198989-239F-4D1D-8ED6-272245B211FB}" dt="2023-12-06T15:04:53.466" v="293" actId="1076"/>
          <ac:spMkLst>
            <pc:docMk/>
            <pc:sldMk cId="2428488748" sldId="858"/>
            <ac:spMk id="9" creationId="{79E78818-ED21-58F2-B508-B0F8F88B0ADD}"/>
          </ac:spMkLst>
        </pc:spChg>
        <pc:spChg chg="add mod">
          <ac:chgData name="Mathilde Bouquin (HF)" userId="c0147cb1-efb6-4db8-8df4-d255276d823a" providerId="ADAL" clId="{BD198989-239F-4D1D-8ED6-272245B211FB}" dt="2023-12-06T15:04:53.466" v="293" actId="1076"/>
          <ac:spMkLst>
            <pc:docMk/>
            <pc:sldMk cId="2428488748" sldId="858"/>
            <ac:spMk id="10" creationId="{59C178CF-76D3-9276-C132-7AC763D813FE}"/>
          </ac:spMkLst>
        </pc:spChg>
        <pc:spChg chg="add mod">
          <ac:chgData name="Mathilde Bouquin (HF)" userId="c0147cb1-efb6-4db8-8df4-d255276d823a" providerId="ADAL" clId="{BD198989-239F-4D1D-8ED6-272245B211FB}" dt="2023-12-06T15:04:53.466" v="293" actId="1076"/>
          <ac:spMkLst>
            <pc:docMk/>
            <pc:sldMk cId="2428488748" sldId="858"/>
            <ac:spMk id="11" creationId="{F5DABB90-5AB3-9B11-13C5-89177E5B1FF2}"/>
          </ac:spMkLst>
        </pc:spChg>
        <pc:spChg chg="add mod">
          <ac:chgData name="Mathilde Bouquin (HF)" userId="c0147cb1-efb6-4db8-8df4-d255276d823a" providerId="ADAL" clId="{BD198989-239F-4D1D-8ED6-272245B211FB}" dt="2023-12-06T15:04:53.466" v="293" actId="1076"/>
          <ac:spMkLst>
            <pc:docMk/>
            <pc:sldMk cId="2428488748" sldId="858"/>
            <ac:spMk id="12" creationId="{DC2BF539-AF43-8FC2-95C5-A15BAD63A73E}"/>
          </ac:spMkLst>
        </pc:spChg>
        <pc:spChg chg="add mod">
          <ac:chgData name="Mathilde Bouquin (HF)" userId="c0147cb1-efb6-4db8-8df4-d255276d823a" providerId="ADAL" clId="{BD198989-239F-4D1D-8ED6-272245B211FB}" dt="2023-12-06T15:04:53.466" v="293" actId="1076"/>
          <ac:spMkLst>
            <pc:docMk/>
            <pc:sldMk cId="2428488748" sldId="858"/>
            <ac:spMk id="13" creationId="{13103D1F-12CE-5A2C-AEC0-64BE6D3E5943}"/>
          </ac:spMkLst>
        </pc:spChg>
        <pc:spChg chg="add mod">
          <ac:chgData name="Mathilde Bouquin (HF)" userId="c0147cb1-efb6-4db8-8df4-d255276d823a" providerId="ADAL" clId="{BD198989-239F-4D1D-8ED6-272245B211FB}" dt="2023-12-06T15:04:09.552" v="266"/>
          <ac:spMkLst>
            <pc:docMk/>
            <pc:sldMk cId="2428488748" sldId="858"/>
            <ac:spMk id="16" creationId="{23D3F84B-BDF7-CE47-4F2B-205617459F5D}"/>
          </ac:spMkLst>
        </pc:spChg>
        <pc:spChg chg="add mod">
          <ac:chgData name="Mathilde Bouquin (HF)" userId="c0147cb1-efb6-4db8-8df4-d255276d823a" providerId="ADAL" clId="{BD198989-239F-4D1D-8ED6-272245B211FB}" dt="2023-12-06T15:04:53.466" v="293" actId="1076"/>
          <ac:spMkLst>
            <pc:docMk/>
            <pc:sldMk cId="2428488748" sldId="858"/>
            <ac:spMk id="18" creationId="{5A3B7E80-FC6A-E905-453B-69DB0E2ED525}"/>
          </ac:spMkLst>
        </pc:spChg>
      </pc:sldChg>
      <pc:sldChg chg="addSp delSp modSp add mod modAnim modNotesTx">
        <pc:chgData name="Mathilde Bouquin (HF)" userId="c0147cb1-efb6-4db8-8df4-d255276d823a" providerId="ADAL" clId="{BD198989-239F-4D1D-8ED6-272245B211FB}" dt="2023-12-06T22:03:47.697" v="629"/>
        <pc:sldMkLst>
          <pc:docMk/>
          <pc:sldMk cId="563815743" sldId="859"/>
        </pc:sldMkLst>
        <pc:spChg chg="add mod">
          <ac:chgData name="Mathilde Bouquin (HF)" userId="c0147cb1-efb6-4db8-8df4-d255276d823a" providerId="ADAL" clId="{BD198989-239F-4D1D-8ED6-272245B211FB}" dt="2023-12-06T15:09:15.738" v="482"/>
          <ac:spMkLst>
            <pc:docMk/>
            <pc:sldMk cId="563815743" sldId="859"/>
            <ac:spMk id="4" creationId="{62582A95-24CF-F3CD-17C8-F0D9B6AA94F7}"/>
          </ac:spMkLst>
        </pc:spChg>
        <pc:spChg chg="del">
          <ac:chgData name="Mathilde Bouquin (HF)" userId="c0147cb1-efb6-4db8-8df4-d255276d823a" providerId="ADAL" clId="{BD198989-239F-4D1D-8ED6-272245B211FB}" dt="2023-12-06T15:05:09.288" v="297" actId="478"/>
          <ac:spMkLst>
            <pc:docMk/>
            <pc:sldMk cId="563815743" sldId="859"/>
            <ac:spMk id="7" creationId="{AEFB2E41-5971-A46A-480A-7989BCA1A86F}"/>
          </ac:spMkLst>
        </pc:spChg>
        <pc:spChg chg="add mod">
          <ac:chgData name="Mathilde Bouquin (HF)" userId="c0147cb1-efb6-4db8-8df4-d255276d823a" providerId="ADAL" clId="{BD198989-239F-4D1D-8ED6-272245B211FB}" dt="2023-12-06T15:09:33.963" v="489" actId="113"/>
          <ac:spMkLst>
            <pc:docMk/>
            <pc:sldMk cId="563815743" sldId="859"/>
            <ac:spMk id="9" creationId="{190F20EC-1C69-F0AF-27E1-065233018041}"/>
          </ac:spMkLst>
        </pc:spChg>
        <pc:spChg chg="add mod">
          <ac:chgData name="Mathilde Bouquin (HF)" userId="c0147cb1-efb6-4db8-8df4-d255276d823a" providerId="ADAL" clId="{BD198989-239F-4D1D-8ED6-272245B211FB}" dt="2023-12-06T15:09:28.299" v="487"/>
          <ac:spMkLst>
            <pc:docMk/>
            <pc:sldMk cId="563815743" sldId="859"/>
            <ac:spMk id="10" creationId="{77766CA4-28BB-F8F1-0D95-EC9924A5CB89}"/>
          </ac:spMkLst>
        </pc:spChg>
        <pc:spChg chg="add mod">
          <ac:chgData name="Mathilde Bouquin (HF)" userId="c0147cb1-efb6-4db8-8df4-d255276d823a" providerId="ADAL" clId="{BD198989-239F-4D1D-8ED6-272245B211FB}" dt="2023-12-06T15:09:33.963" v="489" actId="113"/>
          <ac:spMkLst>
            <pc:docMk/>
            <pc:sldMk cId="563815743" sldId="859"/>
            <ac:spMk id="11" creationId="{31FDC7C7-B3B6-907B-364B-FA626EB28606}"/>
          </ac:spMkLst>
        </pc:spChg>
        <pc:spChg chg="add mod">
          <ac:chgData name="Mathilde Bouquin (HF)" userId="c0147cb1-efb6-4db8-8df4-d255276d823a" providerId="ADAL" clId="{BD198989-239F-4D1D-8ED6-272245B211FB}" dt="2023-12-06T15:09:05.592" v="478"/>
          <ac:spMkLst>
            <pc:docMk/>
            <pc:sldMk cId="563815743" sldId="859"/>
            <ac:spMk id="12" creationId="{31B059C4-634F-42F9-5F9B-9115213EB5FC}"/>
          </ac:spMkLst>
        </pc:spChg>
        <pc:spChg chg="add mod">
          <ac:chgData name="Mathilde Bouquin (HF)" userId="c0147cb1-efb6-4db8-8df4-d255276d823a" providerId="ADAL" clId="{BD198989-239F-4D1D-8ED6-272245B211FB}" dt="2023-12-06T15:08:58.139" v="474" actId="1076"/>
          <ac:spMkLst>
            <pc:docMk/>
            <pc:sldMk cId="563815743" sldId="859"/>
            <ac:spMk id="13" creationId="{753156B3-E08A-8EF2-104C-FB72E0B6CF8C}"/>
          </ac:spMkLst>
        </pc:spChg>
        <pc:spChg chg="mod">
          <ac:chgData name="Mathilde Bouquin (HF)" userId="c0147cb1-efb6-4db8-8df4-d255276d823a" providerId="ADAL" clId="{BD198989-239F-4D1D-8ED6-272245B211FB}" dt="2023-12-06T15:08:55.421" v="472" actId="20577"/>
          <ac:spMkLst>
            <pc:docMk/>
            <pc:sldMk cId="563815743" sldId="859"/>
            <ac:spMk id="15" creationId="{89C887FC-0E8E-277B-9B08-5EEB6FEA40EF}"/>
          </ac:spMkLst>
        </pc:spChg>
        <pc:spChg chg="add mod">
          <ac:chgData name="Mathilde Bouquin (HF)" userId="c0147cb1-efb6-4db8-8df4-d255276d823a" providerId="ADAL" clId="{BD198989-239F-4D1D-8ED6-272245B211FB}" dt="2023-12-06T15:08:44.682" v="467"/>
          <ac:spMkLst>
            <pc:docMk/>
            <pc:sldMk cId="563815743" sldId="859"/>
            <ac:spMk id="16" creationId="{DFF2BD83-3C1E-68C0-3A20-CAAD36100256}"/>
          </ac:spMkLst>
        </pc:spChg>
        <pc:spChg chg="add mod">
          <ac:chgData name="Mathilde Bouquin (HF)" userId="c0147cb1-efb6-4db8-8df4-d255276d823a" providerId="ADAL" clId="{BD198989-239F-4D1D-8ED6-272245B211FB}" dt="2023-12-06T15:08:38.328" v="464"/>
          <ac:spMkLst>
            <pc:docMk/>
            <pc:sldMk cId="563815743" sldId="859"/>
            <ac:spMk id="17" creationId="{28213FE6-11FD-2411-389E-3B34CDC89BE2}"/>
          </ac:spMkLst>
        </pc:spChg>
        <pc:spChg chg="add mod">
          <ac:chgData name="Mathilde Bouquin (HF)" userId="c0147cb1-efb6-4db8-8df4-d255276d823a" providerId="ADAL" clId="{BD198989-239F-4D1D-8ED6-272245B211FB}" dt="2023-12-06T15:05:00.499" v="295"/>
          <ac:spMkLst>
            <pc:docMk/>
            <pc:sldMk cId="563815743" sldId="859"/>
            <ac:spMk id="18" creationId="{FC9E675D-8EE3-83DD-7588-37CDE91FD380}"/>
          </ac:spMkLst>
        </pc:spChg>
        <pc:picChg chg="del">
          <ac:chgData name="Mathilde Bouquin (HF)" userId="c0147cb1-efb6-4db8-8df4-d255276d823a" providerId="ADAL" clId="{BD198989-239F-4D1D-8ED6-272245B211FB}" dt="2023-12-06T22:03:47.412" v="628" actId="478"/>
          <ac:picMkLst>
            <pc:docMk/>
            <pc:sldMk cId="563815743" sldId="859"/>
            <ac:picMk id="5" creationId="{3BBE28F1-630C-9E9B-5E32-3978ADBA7DA9}"/>
          </ac:picMkLst>
        </pc:picChg>
        <pc:picChg chg="add mod">
          <ac:chgData name="Mathilde Bouquin (HF)" userId="c0147cb1-efb6-4db8-8df4-d255276d823a" providerId="ADAL" clId="{BD198989-239F-4D1D-8ED6-272245B211FB}" dt="2023-12-06T22:03:47.697" v="629"/>
          <ac:picMkLst>
            <pc:docMk/>
            <pc:sldMk cId="563815743" sldId="859"/>
            <ac:picMk id="19" creationId="{58511148-C0F7-5C81-80E3-C40CF02D06A4}"/>
          </ac:picMkLst>
        </pc:picChg>
      </pc:sldChg>
      <pc:sldChg chg="addSp delSp modSp add mod modAnim">
        <pc:chgData name="Mathilde Bouquin (HF)" userId="c0147cb1-efb6-4db8-8df4-d255276d823a" providerId="ADAL" clId="{BD198989-239F-4D1D-8ED6-272245B211FB}" dt="2023-12-06T22:05:09.844" v="669" actId="1036"/>
        <pc:sldMkLst>
          <pc:docMk/>
          <pc:sldMk cId="1030129908" sldId="860"/>
        </pc:sldMkLst>
        <pc:spChg chg="add mod">
          <ac:chgData name="Mathilde Bouquin (HF)" userId="c0147cb1-efb6-4db8-8df4-d255276d823a" providerId="ADAL" clId="{BD198989-239F-4D1D-8ED6-272245B211FB}" dt="2023-12-06T15:10:07.456" v="492"/>
          <ac:spMkLst>
            <pc:docMk/>
            <pc:sldMk cId="1030129908" sldId="860"/>
            <ac:spMk id="5" creationId="{C2AA760B-DEC1-2A3A-7E5D-4AE0D220DE08}"/>
          </ac:spMkLst>
        </pc:spChg>
        <pc:spChg chg="del">
          <ac:chgData name="Mathilde Bouquin (HF)" userId="c0147cb1-efb6-4db8-8df4-d255276d823a" providerId="ADAL" clId="{BD198989-239F-4D1D-8ED6-272245B211FB}" dt="2023-12-06T15:10:07.255" v="491" actId="478"/>
          <ac:spMkLst>
            <pc:docMk/>
            <pc:sldMk cId="1030129908" sldId="860"/>
            <ac:spMk id="7" creationId="{AEFB2E41-5971-A46A-480A-7989BCA1A86F}"/>
          </ac:spMkLst>
        </pc:spChg>
        <pc:spChg chg="add mod">
          <ac:chgData name="Mathilde Bouquin (HF)" userId="c0147cb1-efb6-4db8-8df4-d255276d823a" providerId="ADAL" clId="{BD198989-239F-4D1D-8ED6-272245B211FB}" dt="2023-12-06T15:12:09.513" v="612" actId="1076"/>
          <ac:spMkLst>
            <pc:docMk/>
            <pc:sldMk cId="1030129908" sldId="860"/>
            <ac:spMk id="9" creationId="{639770A9-A186-36EB-6ED9-551B816FB8C5}"/>
          </ac:spMkLst>
        </pc:spChg>
        <pc:spChg chg="add mod">
          <ac:chgData name="Mathilde Bouquin (HF)" userId="c0147cb1-efb6-4db8-8df4-d255276d823a" providerId="ADAL" clId="{BD198989-239F-4D1D-8ED6-272245B211FB}" dt="2023-12-06T15:12:11.688" v="613" actId="1076"/>
          <ac:spMkLst>
            <pc:docMk/>
            <pc:sldMk cId="1030129908" sldId="860"/>
            <ac:spMk id="10" creationId="{30D94B12-4D64-55E9-0381-3A3476AEBAA9}"/>
          </ac:spMkLst>
        </pc:spChg>
        <pc:spChg chg="add mod">
          <ac:chgData name="Mathilde Bouquin (HF)" userId="c0147cb1-efb6-4db8-8df4-d255276d823a" providerId="ADAL" clId="{BD198989-239F-4D1D-8ED6-272245B211FB}" dt="2023-12-06T22:04:24.520" v="643" actId="1076"/>
          <ac:spMkLst>
            <pc:docMk/>
            <pc:sldMk cId="1030129908" sldId="860"/>
            <ac:spMk id="11" creationId="{18B0A5B7-D20C-A6F5-7ABD-65D1112D94F8}"/>
          </ac:spMkLst>
        </pc:spChg>
        <pc:spChg chg="add mod">
          <ac:chgData name="Mathilde Bouquin (HF)" userId="c0147cb1-efb6-4db8-8df4-d255276d823a" providerId="ADAL" clId="{BD198989-239F-4D1D-8ED6-272245B211FB}" dt="2023-12-06T22:05:06.969" v="666" actId="1036"/>
          <ac:spMkLst>
            <pc:docMk/>
            <pc:sldMk cId="1030129908" sldId="860"/>
            <ac:spMk id="12" creationId="{AB780C8E-E405-7A95-9768-B41717D99EB5}"/>
          </ac:spMkLst>
        </pc:spChg>
        <pc:spChg chg="add mod">
          <ac:chgData name="Mathilde Bouquin (HF)" userId="c0147cb1-efb6-4db8-8df4-d255276d823a" providerId="ADAL" clId="{BD198989-239F-4D1D-8ED6-272245B211FB}" dt="2023-12-06T22:05:09.844" v="669" actId="1036"/>
          <ac:spMkLst>
            <pc:docMk/>
            <pc:sldMk cId="1030129908" sldId="860"/>
            <ac:spMk id="13" creationId="{99596760-340D-5184-5842-749CEEEFFF47}"/>
          </ac:spMkLst>
        </pc:spChg>
        <pc:spChg chg="mod">
          <ac:chgData name="Mathilde Bouquin (HF)" userId="c0147cb1-efb6-4db8-8df4-d255276d823a" providerId="ADAL" clId="{BD198989-239F-4D1D-8ED6-272245B211FB}" dt="2023-12-06T22:04:48.247" v="655" actId="1076"/>
          <ac:spMkLst>
            <pc:docMk/>
            <pc:sldMk cId="1030129908" sldId="860"/>
            <ac:spMk id="15" creationId="{89C887FC-0E8E-277B-9B08-5EEB6FEA40EF}"/>
          </ac:spMkLst>
        </pc:spChg>
        <pc:spChg chg="add mod">
          <ac:chgData name="Mathilde Bouquin (HF)" userId="c0147cb1-efb6-4db8-8df4-d255276d823a" providerId="ADAL" clId="{BD198989-239F-4D1D-8ED6-272245B211FB}" dt="2023-12-06T22:04:55.737" v="658" actId="20577"/>
          <ac:spMkLst>
            <pc:docMk/>
            <pc:sldMk cId="1030129908" sldId="860"/>
            <ac:spMk id="16" creationId="{92BB952B-5828-E444-35C5-8EFBDD04DCE2}"/>
          </ac:spMkLst>
        </pc:spChg>
        <pc:spChg chg="add mod">
          <ac:chgData name="Mathilde Bouquin (HF)" userId="c0147cb1-efb6-4db8-8df4-d255276d823a" providerId="ADAL" clId="{BD198989-239F-4D1D-8ED6-272245B211FB}" dt="2023-12-06T22:05:00.762" v="659" actId="1076"/>
          <ac:spMkLst>
            <pc:docMk/>
            <pc:sldMk cId="1030129908" sldId="860"/>
            <ac:spMk id="17" creationId="{FE30FAA9-F5ED-BAB7-4102-F516F9643D96}"/>
          </ac:spMkLst>
        </pc:spChg>
        <pc:spChg chg="add mod">
          <ac:chgData name="Mathilde Bouquin (HF)" userId="c0147cb1-efb6-4db8-8df4-d255276d823a" providerId="ADAL" clId="{BD198989-239F-4D1D-8ED6-272245B211FB}" dt="2023-12-06T22:05:04.710" v="662" actId="1035"/>
          <ac:spMkLst>
            <pc:docMk/>
            <pc:sldMk cId="1030129908" sldId="860"/>
            <ac:spMk id="18" creationId="{AD5AF535-5CBB-6178-BCCC-4693FF82FFE2}"/>
          </ac:spMkLst>
        </pc:spChg>
        <pc:spChg chg="add mod">
          <ac:chgData name="Mathilde Bouquin (HF)" userId="c0147cb1-efb6-4db8-8df4-d255276d823a" providerId="ADAL" clId="{BD198989-239F-4D1D-8ED6-272245B211FB}" dt="2023-12-06T22:04:52.437" v="657" actId="20577"/>
          <ac:spMkLst>
            <pc:docMk/>
            <pc:sldMk cId="1030129908" sldId="860"/>
            <ac:spMk id="19" creationId="{F65498AA-058B-4DB8-6C26-D440133D4972}"/>
          </ac:spMkLst>
        </pc:spChg>
        <pc:spChg chg="add mod">
          <ac:chgData name="Mathilde Bouquin (HF)" userId="c0147cb1-efb6-4db8-8df4-d255276d823a" providerId="ADAL" clId="{BD198989-239F-4D1D-8ED6-272245B211FB}" dt="2023-12-06T22:04:51.188" v="656" actId="1076"/>
          <ac:spMkLst>
            <pc:docMk/>
            <pc:sldMk cId="1030129908" sldId="860"/>
            <ac:spMk id="20" creationId="{AD9E8410-6193-0BDC-10A6-EB38A698F6BA}"/>
          </ac:spMkLst>
        </pc:spChg>
      </pc:sldChg>
      <pc:sldChg chg="addSp delSp modSp add mod modAnim">
        <pc:chgData name="Mathilde Bouquin (HF)" userId="c0147cb1-efb6-4db8-8df4-d255276d823a" providerId="ADAL" clId="{BD198989-239F-4D1D-8ED6-272245B211FB}" dt="2023-12-06T22:11:42.296" v="870"/>
        <pc:sldMkLst>
          <pc:docMk/>
          <pc:sldMk cId="1765776577" sldId="861"/>
        </pc:sldMkLst>
        <pc:spChg chg="add mod">
          <ac:chgData name="Mathilde Bouquin (HF)" userId="c0147cb1-efb6-4db8-8df4-d255276d823a" providerId="ADAL" clId="{BD198989-239F-4D1D-8ED6-272245B211FB}" dt="2023-12-06T22:09:50.653" v="858"/>
          <ac:spMkLst>
            <pc:docMk/>
            <pc:sldMk cId="1765776577" sldId="861"/>
            <ac:spMk id="5" creationId="{728A3684-D8CE-01F7-563A-B827761D2709}"/>
          </ac:spMkLst>
        </pc:spChg>
        <pc:spChg chg="del">
          <ac:chgData name="Mathilde Bouquin (HF)" userId="c0147cb1-efb6-4db8-8df4-d255276d823a" providerId="ADAL" clId="{BD198989-239F-4D1D-8ED6-272245B211FB}" dt="2023-12-06T22:09:50.336" v="857" actId="478"/>
          <ac:spMkLst>
            <pc:docMk/>
            <pc:sldMk cId="1765776577" sldId="861"/>
            <ac:spMk id="7" creationId="{AEFB2E41-5971-A46A-480A-7989BCA1A86F}"/>
          </ac:spMkLst>
        </pc:spChg>
        <pc:graphicFrameChg chg="modGraphic">
          <ac:chgData name="Mathilde Bouquin (HF)" userId="c0147cb1-efb6-4db8-8df4-d255276d823a" providerId="ADAL" clId="{BD198989-239F-4D1D-8ED6-272245B211FB}" dt="2023-12-06T22:11:08.082" v="867" actId="20577"/>
          <ac:graphicFrameMkLst>
            <pc:docMk/>
            <pc:sldMk cId="1765776577" sldId="861"/>
            <ac:graphicFrameMk id="4" creationId="{4C7CBB86-A575-35DB-6D9A-D764909C851A}"/>
          </ac:graphicFrameMkLst>
        </pc:graphicFrameChg>
        <pc:inkChg chg="add">
          <ac:chgData name="Mathilde Bouquin (HF)" userId="c0147cb1-efb6-4db8-8df4-d255276d823a" providerId="ADAL" clId="{BD198989-239F-4D1D-8ED6-272245B211FB}" dt="2023-12-06T22:11:02.917" v="863"/>
          <ac:inkMkLst>
            <pc:docMk/>
            <pc:sldMk cId="1765776577" sldId="861"/>
            <ac:inkMk id="9" creationId="{A8B0B346-E9B3-1E51-0FAE-B26F66880BFE}"/>
          </ac:inkMkLst>
        </pc:inkChg>
        <pc:inkChg chg="add">
          <ac:chgData name="Mathilde Bouquin (HF)" userId="c0147cb1-efb6-4db8-8df4-d255276d823a" providerId="ADAL" clId="{BD198989-239F-4D1D-8ED6-272245B211FB}" dt="2023-12-06T22:11:02.917" v="863"/>
          <ac:inkMkLst>
            <pc:docMk/>
            <pc:sldMk cId="1765776577" sldId="861"/>
            <ac:inkMk id="17" creationId="{6FC75B94-2256-ACDE-F70E-4053CD377E01}"/>
          </ac:inkMkLst>
        </pc:inkChg>
        <pc:inkChg chg="add">
          <ac:chgData name="Mathilde Bouquin (HF)" userId="c0147cb1-efb6-4db8-8df4-d255276d823a" providerId="ADAL" clId="{BD198989-239F-4D1D-8ED6-272245B211FB}" dt="2023-12-06T22:11:02.917" v="863"/>
          <ac:inkMkLst>
            <pc:docMk/>
            <pc:sldMk cId="1765776577" sldId="861"/>
            <ac:inkMk id="19" creationId="{1953DACB-C103-FB37-DE21-8F4E315C3933}"/>
          </ac:inkMkLst>
        </pc:inkChg>
        <pc:inkChg chg="add">
          <ac:chgData name="Mathilde Bouquin (HF)" userId="c0147cb1-efb6-4db8-8df4-d255276d823a" providerId="ADAL" clId="{BD198989-239F-4D1D-8ED6-272245B211FB}" dt="2023-12-06T22:11:02.917" v="863"/>
          <ac:inkMkLst>
            <pc:docMk/>
            <pc:sldMk cId="1765776577" sldId="861"/>
            <ac:inkMk id="20" creationId="{16CFAE15-EE24-186F-DF3A-653E81DBF4D1}"/>
          </ac:inkMkLst>
        </pc:inkChg>
        <pc:inkChg chg="add">
          <ac:chgData name="Mathilde Bouquin (HF)" userId="c0147cb1-efb6-4db8-8df4-d255276d823a" providerId="ADAL" clId="{BD198989-239F-4D1D-8ED6-272245B211FB}" dt="2023-12-06T22:11:02.917" v="863"/>
          <ac:inkMkLst>
            <pc:docMk/>
            <pc:sldMk cId="1765776577" sldId="861"/>
            <ac:inkMk id="21" creationId="{0776DF6E-FDE5-B922-4080-73B8A5BE75EF}"/>
          </ac:inkMkLst>
        </pc:inkChg>
        <pc:inkChg chg="add">
          <ac:chgData name="Mathilde Bouquin (HF)" userId="c0147cb1-efb6-4db8-8df4-d255276d823a" providerId="ADAL" clId="{BD198989-239F-4D1D-8ED6-272245B211FB}" dt="2023-12-06T22:11:02.917" v="863"/>
          <ac:inkMkLst>
            <pc:docMk/>
            <pc:sldMk cId="1765776577" sldId="861"/>
            <ac:inkMk id="22" creationId="{27859F4C-4057-A93B-369E-03F00957F078}"/>
          </ac:inkMkLst>
        </pc:inkChg>
        <pc:inkChg chg="add">
          <ac:chgData name="Mathilde Bouquin (HF)" userId="c0147cb1-efb6-4db8-8df4-d255276d823a" providerId="ADAL" clId="{BD198989-239F-4D1D-8ED6-272245B211FB}" dt="2023-12-06T22:11:02.917" v="863"/>
          <ac:inkMkLst>
            <pc:docMk/>
            <pc:sldMk cId="1765776577" sldId="861"/>
            <ac:inkMk id="23" creationId="{3D065270-A0D7-E4EC-15E5-3F2698DAA05D}"/>
          </ac:inkMkLst>
        </pc:inkChg>
        <pc:inkChg chg="add">
          <ac:chgData name="Mathilde Bouquin (HF)" userId="c0147cb1-efb6-4db8-8df4-d255276d823a" providerId="ADAL" clId="{BD198989-239F-4D1D-8ED6-272245B211FB}" dt="2023-12-06T22:11:02.917" v="863"/>
          <ac:inkMkLst>
            <pc:docMk/>
            <pc:sldMk cId="1765776577" sldId="861"/>
            <ac:inkMk id="24" creationId="{35B16934-DB72-5593-819F-6F24E16A9BE3}"/>
          </ac:inkMkLst>
        </pc:inkChg>
        <pc:inkChg chg="add">
          <ac:chgData name="Mathilde Bouquin (HF)" userId="c0147cb1-efb6-4db8-8df4-d255276d823a" providerId="ADAL" clId="{BD198989-239F-4D1D-8ED6-272245B211FB}" dt="2023-12-06T22:11:02.917" v="863"/>
          <ac:inkMkLst>
            <pc:docMk/>
            <pc:sldMk cId="1765776577" sldId="861"/>
            <ac:inkMk id="25" creationId="{1EFAB76A-8117-B626-FEE7-40DD86EBEBD6}"/>
          </ac:inkMkLst>
        </pc:inkChg>
        <pc:inkChg chg="add">
          <ac:chgData name="Mathilde Bouquin (HF)" userId="c0147cb1-efb6-4db8-8df4-d255276d823a" providerId="ADAL" clId="{BD198989-239F-4D1D-8ED6-272245B211FB}" dt="2023-12-06T22:11:02.917" v="863"/>
          <ac:inkMkLst>
            <pc:docMk/>
            <pc:sldMk cId="1765776577" sldId="861"/>
            <ac:inkMk id="26" creationId="{FD53A576-C4BA-B342-E1BC-27B6A880BC2E}"/>
          </ac:inkMkLst>
        </pc:inkChg>
        <pc:inkChg chg="add">
          <ac:chgData name="Mathilde Bouquin (HF)" userId="c0147cb1-efb6-4db8-8df4-d255276d823a" providerId="ADAL" clId="{BD198989-239F-4D1D-8ED6-272245B211FB}" dt="2023-12-06T22:11:02.917" v="863"/>
          <ac:inkMkLst>
            <pc:docMk/>
            <pc:sldMk cId="1765776577" sldId="861"/>
            <ac:inkMk id="27" creationId="{261303A6-7F20-A6CE-EE76-BE7ED341C495}"/>
          </ac:inkMkLst>
        </pc:inkChg>
        <pc:inkChg chg="add">
          <ac:chgData name="Mathilde Bouquin (HF)" userId="c0147cb1-efb6-4db8-8df4-d255276d823a" providerId="ADAL" clId="{BD198989-239F-4D1D-8ED6-272245B211FB}" dt="2023-12-06T22:11:02.917" v="863"/>
          <ac:inkMkLst>
            <pc:docMk/>
            <pc:sldMk cId="1765776577" sldId="861"/>
            <ac:inkMk id="28" creationId="{660FBE8E-F14B-5248-4580-0D729B03CB52}"/>
          </ac:inkMkLst>
        </pc:inkChg>
        <pc:inkChg chg="add">
          <ac:chgData name="Mathilde Bouquin (HF)" userId="c0147cb1-efb6-4db8-8df4-d255276d823a" providerId="ADAL" clId="{BD198989-239F-4D1D-8ED6-272245B211FB}" dt="2023-12-06T22:11:02.917" v="863"/>
          <ac:inkMkLst>
            <pc:docMk/>
            <pc:sldMk cId="1765776577" sldId="861"/>
            <ac:inkMk id="29" creationId="{BF52292E-96E9-7FDA-7B44-80C65D3344FE}"/>
          </ac:inkMkLst>
        </pc:inkChg>
        <pc:inkChg chg="add">
          <ac:chgData name="Mathilde Bouquin (HF)" userId="c0147cb1-efb6-4db8-8df4-d255276d823a" providerId="ADAL" clId="{BD198989-239F-4D1D-8ED6-272245B211FB}" dt="2023-12-06T22:11:02.917" v="863"/>
          <ac:inkMkLst>
            <pc:docMk/>
            <pc:sldMk cId="1765776577" sldId="861"/>
            <ac:inkMk id="30" creationId="{D57C5F71-9BB3-32E1-4CC8-7D6801617A60}"/>
          </ac:inkMkLst>
        </pc:inkChg>
        <pc:inkChg chg="add">
          <ac:chgData name="Mathilde Bouquin (HF)" userId="c0147cb1-efb6-4db8-8df4-d255276d823a" providerId="ADAL" clId="{BD198989-239F-4D1D-8ED6-272245B211FB}" dt="2023-12-06T22:11:02.917" v="863"/>
          <ac:inkMkLst>
            <pc:docMk/>
            <pc:sldMk cId="1765776577" sldId="861"/>
            <ac:inkMk id="31" creationId="{89D9F6A0-A850-5F59-F7D0-0B068B1A399E}"/>
          </ac:inkMkLst>
        </pc:inkChg>
        <pc:inkChg chg="add">
          <ac:chgData name="Mathilde Bouquin (HF)" userId="c0147cb1-efb6-4db8-8df4-d255276d823a" providerId="ADAL" clId="{BD198989-239F-4D1D-8ED6-272245B211FB}" dt="2023-12-06T22:11:02.917" v="863"/>
          <ac:inkMkLst>
            <pc:docMk/>
            <pc:sldMk cId="1765776577" sldId="861"/>
            <ac:inkMk id="32" creationId="{DD165ED0-6349-FF82-B70B-D17BFE08FC34}"/>
          </ac:inkMkLst>
        </pc:inkChg>
        <pc:inkChg chg="add">
          <ac:chgData name="Mathilde Bouquin (HF)" userId="c0147cb1-efb6-4db8-8df4-d255276d823a" providerId="ADAL" clId="{BD198989-239F-4D1D-8ED6-272245B211FB}" dt="2023-12-06T22:11:02.917" v="863"/>
          <ac:inkMkLst>
            <pc:docMk/>
            <pc:sldMk cId="1765776577" sldId="861"/>
            <ac:inkMk id="33" creationId="{C50FBC3C-6F30-7911-F307-3509DFAD66BB}"/>
          </ac:inkMkLst>
        </pc:inkChg>
      </pc:sldChg>
      <pc:sldChg chg="addSp delSp modSp add mod">
        <pc:chgData name="Mathilde Bouquin (HF)" userId="c0147cb1-efb6-4db8-8df4-d255276d823a" providerId="ADAL" clId="{BD198989-239F-4D1D-8ED6-272245B211FB}" dt="2023-12-06T22:09:56.646" v="860" actId="478"/>
        <pc:sldMkLst>
          <pc:docMk/>
          <pc:sldMk cId="987202357" sldId="862"/>
        </pc:sldMkLst>
        <pc:spChg chg="del">
          <ac:chgData name="Mathilde Bouquin (HF)" userId="c0147cb1-efb6-4db8-8df4-d255276d823a" providerId="ADAL" clId="{BD198989-239F-4D1D-8ED6-272245B211FB}" dt="2023-12-06T22:09:56.646" v="860" actId="478"/>
          <ac:spMkLst>
            <pc:docMk/>
            <pc:sldMk cId="987202357" sldId="862"/>
            <ac:spMk id="7" creationId="{AEFB2E41-5971-A46A-480A-7989BCA1A86F}"/>
          </ac:spMkLst>
        </pc:spChg>
        <pc:spChg chg="add mod">
          <ac:chgData name="Mathilde Bouquin (HF)" userId="c0147cb1-efb6-4db8-8df4-d255276d823a" providerId="ADAL" clId="{BD198989-239F-4D1D-8ED6-272245B211FB}" dt="2023-12-06T22:09:54.787" v="859"/>
          <ac:spMkLst>
            <pc:docMk/>
            <pc:sldMk cId="987202357" sldId="862"/>
            <ac:spMk id="9" creationId="{3B56F8E1-0B3A-4A5B-3B45-83CFFB503549}"/>
          </ac:spMkLst>
        </pc:spChg>
      </pc:sldChg>
      <pc:sldChg chg="addSp delSp modSp add mod">
        <pc:chgData name="Mathilde Bouquin (HF)" userId="c0147cb1-efb6-4db8-8df4-d255276d823a" providerId="ADAL" clId="{BD198989-239F-4D1D-8ED6-272245B211FB}" dt="2023-12-06T22:10:05.122" v="862" actId="478"/>
        <pc:sldMkLst>
          <pc:docMk/>
          <pc:sldMk cId="3004211420" sldId="863"/>
        </pc:sldMkLst>
        <pc:spChg chg="add mod">
          <ac:chgData name="Mathilde Bouquin (HF)" userId="c0147cb1-efb6-4db8-8df4-d255276d823a" providerId="ADAL" clId="{BD198989-239F-4D1D-8ED6-272245B211FB}" dt="2023-12-06T22:10:02.411" v="861"/>
          <ac:spMkLst>
            <pc:docMk/>
            <pc:sldMk cId="3004211420" sldId="863"/>
            <ac:spMk id="5" creationId="{2A8460B7-D9F0-9F3A-5B72-C2A591961C2F}"/>
          </ac:spMkLst>
        </pc:spChg>
        <pc:spChg chg="del">
          <ac:chgData name="Mathilde Bouquin (HF)" userId="c0147cb1-efb6-4db8-8df4-d255276d823a" providerId="ADAL" clId="{BD198989-239F-4D1D-8ED6-272245B211FB}" dt="2023-12-06T22:10:05.122" v="862" actId="478"/>
          <ac:spMkLst>
            <pc:docMk/>
            <pc:sldMk cId="3004211420" sldId="863"/>
            <ac:spMk id="7" creationId="{AEFB2E41-5971-A46A-480A-7989BCA1A86F}"/>
          </ac:spMkLst>
        </pc:spChg>
      </pc:sldChg>
    </pc:docChg>
  </pc:docChgLst>
  <pc:docChgLst>
    <pc:chgData name="Julien Violette (HF)" userId="ae99d64a-988a-487f-809b-50d6425182b2" providerId="ADAL" clId="{BC28C717-AC2D-4D30-B07E-64486F60F36E}"/>
    <pc:docChg chg="undo custSel addSld delSld modSld addSection modSection">
      <pc:chgData name="Julien Violette (HF)" userId="ae99d64a-988a-487f-809b-50d6425182b2" providerId="ADAL" clId="{BC28C717-AC2D-4D30-B07E-64486F60F36E}" dt="2024-01-16T11:56:20.689" v="585" actId="47"/>
      <pc:docMkLst>
        <pc:docMk/>
      </pc:docMkLst>
      <pc:sldChg chg="modSp mod">
        <pc:chgData name="Julien Violette (HF)" userId="ae99d64a-988a-487f-809b-50d6425182b2" providerId="ADAL" clId="{BC28C717-AC2D-4D30-B07E-64486F60F36E}" dt="2024-01-09T08:16:06.456" v="214" actId="207"/>
        <pc:sldMkLst>
          <pc:docMk/>
          <pc:sldMk cId="1199527173" sldId="260"/>
        </pc:sldMkLst>
        <pc:spChg chg="mod">
          <ac:chgData name="Julien Violette (HF)" userId="ae99d64a-988a-487f-809b-50d6425182b2" providerId="ADAL" clId="{BC28C717-AC2D-4D30-B07E-64486F60F36E}" dt="2024-01-09T08:15:43.565" v="193" actId="207"/>
          <ac:spMkLst>
            <pc:docMk/>
            <pc:sldMk cId="1199527173" sldId="260"/>
            <ac:spMk id="19" creationId="{2C6C6FC8-6B9D-82FD-40AC-2905281642E7}"/>
          </ac:spMkLst>
        </pc:spChg>
        <pc:spChg chg="mod">
          <ac:chgData name="Julien Violette (HF)" userId="ae99d64a-988a-487f-809b-50d6425182b2" providerId="ADAL" clId="{BC28C717-AC2D-4D30-B07E-64486F60F36E}" dt="2024-01-09T08:15:22.660" v="166" actId="207"/>
          <ac:spMkLst>
            <pc:docMk/>
            <pc:sldMk cId="1199527173" sldId="260"/>
            <ac:spMk id="21" creationId="{5E18F8E6-F342-C872-1900-CDE2EF01EA07}"/>
          </ac:spMkLst>
        </pc:spChg>
        <pc:spChg chg="mod">
          <ac:chgData name="Julien Violette (HF)" userId="ae99d64a-988a-487f-809b-50d6425182b2" providerId="ADAL" clId="{BC28C717-AC2D-4D30-B07E-64486F60F36E}" dt="2024-01-08T11:28:26.675" v="117" actId="20577"/>
          <ac:spMkLst>
            <pc:docMk/>
            <pc:sldMk cId="1199527173" sldId="260"/>
            <ac:spMk id="22" creationId="{F4FA6D25-8BBE-492C-F385-4D2577F97F03}"/>
          </ac:spMkLst>
        </pc:spChg>
        <pc:spChg chg="mod">
          <ac:chgData name="Julien Violette (HF)" userId="ae99d64a-988a-487f-809b-50d6425182b2" providerId="ADAL" clId="{BC28C717-AC2D-4D30-B07E-64486F60F36E}" dt="2024-01-09T08:16:06.456" v="214" actId="207"/>
          <ac:spMkLst>
            <pc:docMk/>
            <pc:sldMk cId="1199527173" sldId="260"/>
            <ac:spMk id="23" creationId="{0B006FE4-085B-E555-1865-A53FFC416420}"/>
          </ac:spMkLst>
        </pc:spChg>
        <pc:spChg chg="mod">
          <ac:chgData name="Julien Violette (HF)" userId="ae99d64a-988a-487f-809b-50d6425182b2" providerId="ADAL" clId="{BC28C717-AC2D-4D30-B07E-64486F60F36E}" dt="2024-01-08T11:26:48.556" v="45" actId="14100"/>
          <ac:spMkLst>
            <pc:docMk/>
            <pc:sldMk cId="1199527173" sldId="260"/>
            <ac:spMk id="26" creationId="{4299701B-40F4-6BC7-7B48-3EAC8ABA0025}"/>
          </ac:spMkLst>
        </pc:spChg>
        <pc:spChg chg="mod">
          <ac:chgData name="Julien Violette (HF)" userId="ae99d64a-988a-487f-809b-50d6425182b2" providerId="ADAL" clId="{BC28C717-AC2D-4D30-B07E-64486F60F36E}" dt="2024-01-08T11:27:02.876" v="48" actId="14100"/>
          <ac:spMkLst>
            <pc:docMk/>
            <pc:sldMk cId="1199527173" sldId="260"/>
            <ac:spMk id="27" creationId="{E64624D0-7540-0B87-0F19-2A0780D6D41D}"/>
          </ac:spMkLst>
        </pc:spChg>
      </pc:sldChg>
      <pc:sldChg chg="addSp delSp modSp mod">
        <pc:chgData name="Julien Violette (HF)" userId="ae99d64a-988a-487f-809b-50d6425182b2" providerId="ADAL" clId="{BC28C717-AC2D-4D30-B07E-64486F60F36E}" dt="2024-01-08T11:30:04.853" v="129" actId="14100"/>
        <pc:sldMkLst>
          <pc:docMk/>
          <pc:sldMk cId="2630484169" sldId="262"/>
        </pc:sldMkLst>
        <pc:picChg chg="del">
          <ac:chgData name="Julien Violette (HF)" userId="ae99d64a-988a-487f-809b-50d6425182b2" providerId="ADAL" clId="{BC28C717-AC2D-4D30-B07E-64486F60F36E}" dt="2024-01-08T11:29:15.488" v="123" actId="478"/>
          <ac:picMkLst>
            <pc:docMk/>
            <pc:sldMk cId="2630484169" sldId="262"/>
            <ac:picMk id="4" creationId="{7826D479-F1FB-21D8-3949-8D582280DA7B}"/>
          </ac:picMkLst>
        </pc:picChg>
        <pc:picChg chg="add del">
          <ac:chgData name="Julien Violette (HF)" userId="ae99d64a-988a-487f-809b-50d6425182b2" providerId="ADAL" clId="{BC28C717-AC2D-4D30-B07E-64486F60F36E}" dt="2024-01-08T11:29:19.694" v="125"/>
          <ac:picMkLst>
            <pc:docMk/>
            <pc:sldMk cId="2630484169" sldId="262"/>
            <ac:picMk id="5" creationId="{EEC556C9-8751-F098-CC43-74D15E618699}"/>
          </ac:picMkLst>
        </pc:picChg>
        <pc:picChg chg="add mod">
          <ac:chgData name="Julien Violette (HF)" userId="ae99d64a-988a-487f-809b-50d6425182b2" providerId="ADAL" clId="{BC28C717-AC2D-4D30-B07E-64486F60F36E}" dt="2024-01-08T11:30:04.853" v="129" actId="14100"/>
          <ac:picMkLst>
            <pc:docMk/>
            <pc:sldMk cId="2630484169" sldId="262"/>
            <ac:picMk id="9" creationId="{F4A4A218-EF47-6773-68A8-6F812FE2F21E}"/>
          </ac:picMkLst>
        </pc:picChg>
      </pc:sldChg>
      <pc:sldChg chg="addSp delSp mod addAnim delAnim">
        <pc:chgData name="Julien Violette (HF)" userId="ae99d64a-988a-487f-809b-50d6425182b2" providerId="ADAL" clId="{BC28C717-AC2D-4D30-B07E-64486F60F36E}" dt="2024-01-09T08:19:11.469" v="218" actId="478"/>
        <pc:sldMkLst>
          <pc:docMk/>
          <pc:sldMk cId="1097532492" sldId="263"/>
        </pc:sldMkLst>
        <pc:spChg chg="add del">
          <ac:chgData name="Julien Violette (HF)" userId="ae99d64a-988a-487f-809b-50d6425182b2" providerId="ADAL" clId="{BC28C717-AC2D-4D30-B07E-64486F60F36E}" dt="2024-01-09T08:19:11.469" v="218" actId="478"/>
          <ac:spMkLst>
            <pc:docMk/>
            <pc:sldMk cId="1097532492" sldId="263"/>
            <ac:spMk id="20" creationId="{82996C52-732D-784D-9E13-5294A175B9D3}"/>
          </ac:spMkLst>
        </pc:spChg>
        <pc:spChg chg="add del">
          <ac:chgData name="Julien Violette (HF)" userId="ae99d64a-988a-487f-809b-50d6425182b2" providerId="ADAL" clId="{BC28C717-AC2D-4D30-B07E-64486F60F36E}" dt="2024-01-09T08:19:11.469" v="218" actId="478"/>
          <ac:spMkLst>
            <pc:docMk/>
            <pc:sldMk cId="1097532492" sldId="263"/>
            <ac:spMk id="21" creationId="{A8A560D9-67FA-F2C1-C157-323EC23E4466}"/>
          </ac:spMkLst>
        </pc:spChg>
        <pc:spChg chg="add del">
          <ac:chgData name="Julien Violette (HF)" userId="ae99d64a-988a-487f-809b-50d6425182b2" providerId="ADAL" clId="{BC28C717-AC2D-4D30-B07E-64486F60F36E}" dt="2024-01-09T08:19:11.469" v="218" actId="478"/>
          <ac:spMkLst>
            <pc:docMk/>
            <pc:sldMk cId="1097532492" sldId="263"/>
            <ac:spMk id="22" creationId="{B27F1B7E-E0AE-1A0D-CDFA-CAF7910A7BCC}"/>
          </ac:spMkLst>
        </pc:spChg>
        <pc:spChg chg="add del">
          <ac:chgData name="Julien Violette (HF)" userId="ae99d64a-988a-487f-809b-50d6425182b2" providerId="ADAL" clId="{BC28C717-AC2D-4D30-B07E-64486F60F36E}" dt="2024-01-09T08:19:11.469" v="218" actId="478"/>
          <ac:spMkLst>
            <pc:docMk/>
            <pc:sldMk cId="1097532492" sldId="263"/>
            <ac:spMk id="23" creationId="{1AE84EFF-9F37-6C00-65B7-204C2BCF726A}"/>
          </ac:spMkLst>
        </pc:spChg>
        <pc:picChg chg="add del">
          <ac:chgData name="Julien Violette (HF)" userId="ae99d64a-988a-487f-809b-50d6425182b2" providerId="ADAL" clId="{BC28C717-AC2D-4D30-B07E-64486F60F36E}" dt="2024-01-09T08:19:11.469" v="218" actId="478"/>
          <ac:picMkLst>
            <pc:docMk/>
            <pc:sldMk cId="1097532492" sldId="263"/>
            <ac:picMk id="15" creationId="{AAEAC3B1-CB56-C314-9AE9-CECBEE9D4BAC}"/>
          </ac:picMkLst>
        </pc:picChg>
        <pc:picChg chg="add del">
          <ac:chgData name="Julien Violette (HF)" userId="ae99d64a-988a-487f-809b-50d6425182b2" providerId="ADAL" clId="{BC28C717-AC2D-4D30-B07E-64486F60F36E}" dt="2024-01-09T08:19:11.469" v="218" actId="478"/>
          <ac:picMkLst>
            <pc:docMk/>
            <pc:sldMk cId="1097532492" sldId="263"/>
            <ac:picMk id="16" creationId="{BC3199E6-D48E-3ECD-48FC-0B42C5E0B358}"/>
          </ac:picMkLst>
        </pc:picChg>
        <pc:picChg chg="add del">
          <ac:chgData name="Julien Violette (HF)" userId="ae99d64a-988a-487f-809b-50d6425182b2" providerId="ADAL" clId="{BC28C717-AC2D-4D30-B07E-64486F60F36E}" dt="2024-01-09T08:19:11.469" v="218" actId="478"/>
          <ac:picMkLst>
            <pc:docMk/>
            <pc:sldMk cId="1097532492" sldId="263"/>
            <ac:picMk id="17" creationId="{F7172A5A-811A-D155-C88C-D93BAF3E8532}"/>
          </ac:picMkLst>
        </pc:picChg>
        <pc:picChg chg="add del">
          <ac:chgData name="Julien Violette (HF)" userId="ae99d64a-988a-487f-809b-50d6425182b2" providerId="ADAL" clId="{BC28C717-AC2D-4D30-B07E-64486F60F36E}" dt="2024-01-09T08:19:11.469" v="218" actId="478"/>
          <ac:picMkLst>
            <pc:docMk/>
            <pc:sldMk cId="1097532492" sldId="263"/>
            <ac:picMk id="18" creationId="{13567387-9E6E-CCD0-6713-431172AEA37C}"/>
          </ac:picMkLst>
        </pc:picChg>
        <pc:picChg chg="add del">
          <ac:chgData name="Julien Violette (HF)" userId="ae99d64a-988a-487f-809b-50d6425182b2" providerId="ADAL" clId="{BC28C717-AC2D-4D30-B07E-64486F60F36E}" dt="2024-01-09T08:19:11.469" v="218" actId="478"/>
          <ac:picMkLst>
            <pc:docMk/>
            <pc:sldMk cId="1097532492" sldId="263"/>
            <ac:picMk id="19" creationId="{C07E8023-2191-A671-1EC4-AE5B86F15F59}"/>
          </ac:picMkLst>
        </pc:picChg>
      </pc:sldChg>
      <pc:sldChg chg="modSp mod">
        <pc:chgData name="Julien Violette (HF)" userId="ae99d64a-988a-487f-809b-50d6425182b2" providerId="ADAL" clId="{BC28C717-AC2D-4D30-B07E-64486F60F36E}" dt="2024-01-09T08:20:19.456" v="242" actId="404"/>
        <pc:sldMkLst>
          <pc:docMk/>
          <pc:sldMk cId="3534069709" sldId="264"/>
        </pc:sldMkLst>
        <pc:spChg chg="mod">
          <ac:chgData name="Julien Violette (HF)" userId="ae99d64a-988a-487f-809b-50d6425182b2" providerId="ADAL" clId="{BC28C717-AC2D-4D30-B07E-64486F60F36E}" dt="2024-01-09T08:20:19.456" v="242" actId="404"/>
          <ac:spMkLst>
            <pc:docMk/>
            <pc:sldMk cId="3534069709" sldId="264"/>
            <ac:spMk id="11" creationId="{A61C525E-8E3E-F665-530A-6E8F07F8BFD4}"/>
          </ac:spMkLst>
        </pc:spChg>
      </pc:sldChg>
      <pc:sldChg chg="add">
        <pc:chgData name="Julien Violette (HF)" userId="ae99d64a-988a-487f-809b-50d6425182b2" providerId="ADAL" clId="{BC28C717-AC2D-4D30-B07E-64486F60F36E}" dt="2024-01-07T15:01:08.181" v="0"/>
        <pc:sldMkLst>
          <pc:docMk/>
          <pc:sldMk cId="715796201" sldId="288"/>
        </pc:sldMkLst>
      </pc:sldChg>
      <pc:sldChg chg="add">
        <pc:chgData name="Julien Violette (HF)" userId="ae99d64a-988a-487f-809b-50d6425182b2" providerId="ADAL" clId="{BC28C717-AC2D-4D30-B07E-64486F60F36E}" dt="2024-01-07T15:01:08.181" v="0"/>
        <pc:sldMkLst>
          <pc:docMk/>
          <pc:sldMk cId="3002295345" sldId="289"/>
        </pc:sldMkLst>
      </pc:sldChg>
      <pc:sldChg chg="addSp delSp mod addAnim delAnim">
        <pc:chgData name="Julien Violette (HF)" userId="ae99d64a-988a-487f-809b-50d6425182b2" providerId="ADAL" clId="{BC28C717-AC2D-4D30-B07E-64486F60F36E}" dt="2024-01-09T08:19:10.216" v="217" actId="478"/>
        <pc:sldMkLst>
          <pc:docMk/>
          <pc:sldMk cId="2495435638" sldId="827"/>
        </pc:sldMkLst>
        <pc:spChg chg="add del">
          <ac:chgData name="Julien Violette (HF)" userId="ae99d64a-988a-487f-809b-50d6425182b2" providerId="ADAL" clId="{BC28C717-AC2D-4D30-B07E-64486F60F36E}" dt="2024-01-09T08:19:10.216" v="217" actId="478"/>
          <ac:spMkLst>
            <pc:docMk/>
            <pc:sldMk cId="2495435638" sldId="827"/>
            <ac:spMk id="26" creationId="{814F7913-F609-DC97-62ED-E97A7DF5CCC6}"/>
          </ac:spMkLst>
        </pc:spChg>
        <pc:spChg chg="add del">
          <ac:chgData name="Julien Violette (HF)" userId="ae99d64a-988a-487f-809b-50d6425182b2" providerId="ADAL" clId="{BC28C717-AC2D-4D30-B07E-64486F60F36E}" dt="2024-01-09T08:19:10.216" v="217" actId="478"/>
          <ac:spMkLst>
            <pc:docMk/>
            <pc:sldMk cId="2495435638" sldId="827"/>
            <ac:spMk id="27" creationId="{14491DBB-11CC-36C2-8B0B-BF270E101A57}"/>
          </ac:spMkLst>
        </pc:spChg>
        <pc:spChg chg="add del">
          <ac:chgData name="Julien Violette (HF)" userId="ae99d64a-988a-487f-809b-50d6425182b2" providerId="ADAL" clId="{BC28C717-AC2D-4D30-B07E-64486F60F36E}" dt="2024-01-09T08:19:10.216" v="217" actId="478"/>
          <ac:spMkLst>
            <pc:docMk/>
            <pc:sldMk cId="2495435638" sldId="827"/>
            <ac:spMk id="28" creationId="{2FAC33F2-8CF0-16A6-EE07-913B0804FB10}"/>
          </ac:spMkLst>
        </pc:spChg>
        <pc:spChg chg="add del">
          <ac:chgData name="Julien Violette (HF)" userId="ae99d64a-988a-487f-809b-50d6425182b2" providerId="ADAL" clId="{BC28C717-AC2D-4D30-B07E-64486F60F36E}" dt="2024-01-09T08:19:10.216" v="217" actId="478"/>
          <ac:spMkLst>
            <pc:docMk/>
            <pc:sldMk cId="2495435638" sldId="827"/>
            <ac:spMk id="29" creationId="{22A482F8-AA66-CE09-664C-A3D54EAA32A7}"/>
          </ac:spMkLst>
        </pc:spChg>
        <pc:spChg chg="add del">
          <ac:chgData name="Julien Violette (HF)" userId="ae99d64a-988a-487f-809b-50d6425182b2" providerId="ADAL" clId="{BC28C717-AC2D-4D30-B07E-64486F60F36E}" dt="2024-01-09T08:19:10.216" v="217" actId="478"/>
          <ac:spMkLst>
            <pc:docMk/>
            <pc:sldMk cId="2495435638" sldId="827"/>
            <ac:spMk id="32" creationId="{4A7B2705-5CCA-2A7A-DAFC-A7619EA80F97}"/>
          </ac:spMkLst>
        </pc:spChg>
        <pc:spChg chg="add del">
          <ac:chgData name="Julien Violette (HF)" userId="ae99d64a-988a-487f-809b-50d6425182b2" providerId="ADAL" clId="{BC28C717-AC2D-4D30-B07E-64486F60F36E}" dt="2024-01-09T08:19:10.216" v="217" actId="478"/>
          <ac:spMkLst>
            <pc:docMk/>
            <pc:sldMk cId="2495435638" sldId="827"/>
            <ac:spMk id="33" creationId="{40F417EB-890E-C55E-3140-4C87D7C03F2B}"/>
          </ac:spMkLst>
        </pc:spChg>
        <pc:spChg chg="add del">
          <ac:chgData name="Julien Violette (HF)" userId="ae99d64a-988a-487f-809b-50d6425182b2" providerId="ADAL" clId="{BC28C717-AC2D-4D30-B07E-64486F60F36E}" dt="2024-01-09T08:19:10.216" v="217" actId="478"/>
          <ac:spMkLst>
            <pc:docMk/>
            <pc:sldMk cId="2495435638" sldId="827"/>
            <ac:spMk id="34" creationId="{1DC6A403-ADAE-B6DB-D7A0-3F88786B50A1}"/>
          </ac:spMkLst>
        </pc:spChg>
        <pc:spChg chg="add del">
          <ac:chgData name="Julien Violette (HF)" userId="ae99d64a-988a-487f-809b-50d6425182b2" providerId="ADAL" clId="{BC28C717-AC2D-4D30-B07E-64486F60F36E}" dt="2024-01-09T08:19:10.216" v="217" actId="478"/>
          <ac:spMkLst>
            <pc:docMk/>
            <pc:sldMk cId="2495435638" sldId="827"/>
            <ac:spMk id="35" creationId="{1E4AA75A-BF90-BEB9-CA83-D04CDE51BA49}"/>
          </ac:spMkLst>
        </pc:spChg>
        <pc:spChg chg="add del">
          <ac:chgData name="Julien Violette (HF)" userId="ae99d64a-988a-487f-809b-50d6425182b2" providerId="ADAL" clId="{BC28C717-AC2D-4D30-B07E-64486F60F36E}" dt="2024-01-09T08:19:10.216" v="217" actId="478"/>
          <ac:spMkLst>
            <pc:docMk/>
            <pc:sldMk cId="2495435638" sldId="827"/>
            <ac:spMk id="36" creationId="{94D58909-BFEB-9749-FF10-15E50E0D8A57}"/>
          </ac:spMkLst>
        </pc:spChg>
        <pc:spChg chg="add del">
          <ac:chgData name="Julien Violette (HF)" userId="ae99d64a-988a-487f-809b-50d6425182b2" providerId="ADAL" clId="{BC28C717-AC2D-4D30-B07E-64486F60F36E}" dt="2024-01-09T08:19:10.216" v="217" actId="478"/>
          <ac:spMkLst>
            <pc:docMk/>
            <pc:sldMk cId="2495435638" sldId="827"/>
            <ac:spMk id="37" creationId="{EC90BEA5-1ABB-5097-DCE4-CB8D1F2E8ABB}"/>
          </ac:spMkLst>
        </pc:spChg>
        <pc:spChg chg="add del">
          <ac:chgData name="Julien Violette (HF)" userId="ae99d64a-988a-487f-809b-50d6425182b2" providerId="ADAL" clId="{BC28C717-AC2D-4D30-B07E-64486F60F36E}" dt="2024-01-09T08:19:10.216" v="217" actId="478"/>
          <ac:spMkLst>
            <pc:docMk/>
            <pc:sldMk cId="2495435638" sldId="827"/>
            <ac:spMk id="38" creationId="{C5886129-3762-6C13-DA7D-FA2D667D04FD}"/>
          </ac:spMkLst>
        </pc:spChg>
        <pc:spChg chg="add del">
          <ac:chgData name="Julien Violette (HF)" userId="ae99d64a-988a-487f-809b-50d6425182b2" providerId="ADAL" clId="{BC28C717-AC2D-4D30-B07E-64486F60F36E}" dt="2024-01-09T08:19:10.216" v="217" actId="478"/>
          <ac:spMkLst>
            <pc:docMk/>
            <pc:sldMk cId="2495435638" sldId="827"/>
            <ac:spMk id="39" creationId="{3E225DE3-AA7F-1B1F-0F03-8282E0549009}"/>
          </ac:spMkLst>
        </pc:spChg>
      </pc:sldChg>
      <pc:sldChg chg="addSp delSp modSp mod delAnim modAnim">
        <pc:chgData name="Julien Violette (HF)" userId="ae99d64a-988a-487f-809b-50d6425182b2" providerId="ADAL" clId="{BC28C717-AC2D-4D30-B07E-64486F60F36E}" dt="2024-01-09T10:50:23.850" v="372" actId="478"/>
        <pc:sldMkLst>
          <pc:docMk/>
          <pc:sldMk cId="2357599312" sldId="835"/>
        </pc:sldMkLst>
        <pc:spChg chg="add del mod">
          <ac:chgData name="Julien Violette (HF)" userId="ae99d64a-988a-487f-809b-50d6425182b2" providerId="ADAL" clId="{BC28C717-AC2D-4D30-B07E-64486F60F36E}" dt="2024-01-09T10:50:22.329" v="371" actId="478"/>
          <ac:spMkLst>
            <pc:docMk/>
            <pc:sldMk cId="2357599312" sldId="835"/>
            <ac:spMk id="5" creationId="{A9051A94-0B3D-346D-66AA-3DA61086C7D9}"/>
          </ac:spMkLst>
        </pc:spChg>
        <pc:spChg chg="add del mod">
          <ac:chgData name="Julien Violette (HF)" userId="ae99d64a-988a-487f-809b-50d6425182b2" providerId="ADAL" clId="{BC28C717-AC2D-4D30-B07E-64486F60F36E}" dt="2024-01-09T10:50:22.329" v="371" actId="478"/>
          <ac:spMkLst>
            <pc:docMk/>
            <pc:sldMk cId="2357599312" sldId="835"/>
            <ac:spMk id="9" creationId="{7660658A-12CE-ECEA-B311-30F815BFD20E}"/>
          </ac:spMkLst>
        </pc:spChg>
        <pc:spChg chg="add del mod">
          <ac:chgData name="Julien Violette (HF)" userId="ae99d64a-988a-487f-809b-50d6425182b2" providerId="ADAL" clId="{BC28C717-AC2D-4D30-B07E-64486F60F36E}" dt="2024-01-09T10:50:22.329" v="371" actId="478"/>
          <ac:spMkLst>
            <pc:docMk/>
            <pc:sldMk cId="2357599312" sldId="835"/>
            <ac:spMk id="17" creationId="{0A6EA128-FF0B-4376-9DBF-0EB92E0AB28D}"/>
          </ac:spMkLst>
        </pc:spChg>
        <pc:spChg chg="add del mod">
          <ac:chgData name="Julien Violette (HF)" userId="ae99d64a-988a-487f-809b-50d6425182b2" providerId="ADAL" clId="{BC28C717-AC2D-4D30-B07E-64486F60F36E}" dt="2024-01-09T10:50:23.850" v="372" actId="478"/>
          <ac:spMkLst>
            <pc:docMk/>
            <pc:sldMk cId="2357599312" sldId="835"/>
            <ac:spMk id="19" creationId="{F9638A98-61C4-8039-6BE3-659159662EA2}"/>
          </ac:spMkLst>
        </pc:spChg>
      </pc:sldChg>
      <pc:sldChg chg="addSp modSp modAnim">
        <pc:chgData name="Julien Violette (HF)" userId="ae99d64a-988a-487f-809b-50d6425182b2" providerId="ADAL" clId="{BC28C717-AC2D-4D30-B07E-64486F60F36E}" dt="2024-01-09T10:51:10.072" v="439" actId="20577"/>
        <pc:sldMkLst>
          <pc:docMk/>
          <pc:sldMk cId="1092708643" sldId="836"/>
        </pc:sldMkLst>
        <pc:spChg chg="add mod">
          <ac:chgData name="Julien Violette (HF)" userId="ae99d64a-988a-487f-809b-50d6425182b2" providerId="ADAL" clId="{BC28C717-AC2D-4D30-B07E-64486F60F36E}" dt="2024-01-09T10:50:36.188" v="393" actId="20577"/>
          <ac:spMkLst>
            <pc:docMk/>
            <pc:sldMk cId="1092708643" sldId="836"/>
            <ac:spMk id="9" creationId="{F200C027-58DE-D77D-2819-90E905F8CD9C}"/>
          </ac:spMkLst>
        </pc:spChg>
        <pc:spChg chg="add mod">
          <ac:chgData name="Julien Violette (HF)" userId="ae99d64a-988a-487f-809b-50d6425182b2" providerId="ADAL" clId="{BC28C717-AC2D-4D30-B07E-64486F60F36E}" dt="2024-01-09T10:50:44.519" v="410" actId="20577"/>
          <ac:spMkLst>
            <pc:docMk/>
            <pc:sldMk cId="1092708643" sldId="836"/>
            <ac:spMk id="16" creationId="{9D1ED777-9F45-0BE1-2D85-1952B04A5245}"/>
          </ac:spMkLst>
        </pc:spChg>
        <pc:spChg chg="add mod">
          <ac:chgData name="Julien Violette (HF)" userId="ae99d64a-988a-487f-809b-50d6425182b2" providerId="ADAL" clId="{BC28C717-AC2D-4D30-B07E-64486F60F36E}" dt="2024-01-09T10:50:28.382" v="373"/>
          <ac:spMkLst>
            <pc:docMk/>
            <pc:sldMk cId="1092708643" sldId="836"/>
            <ac:spMk id="17" creationId="{260637CD-0DFE-6A89-8B55-A9C2B5E930D6}"/>
          </ac:spMkLst>
        </pc:spChg>
        <pc:spChg chg="mod">
          <ac:chgData name="Julien Violette (HF)" userId="ae99d64a-988a-487f-809b-50d6425182b2" providerId="ADAL" clId="{BC28C717-AC2D-4D30-B07E-64486F60F36E}" dt="2024-01-09T10:50:55.669" v="414" actId="20577"/>
          <ac:spMkLst>
            <pc:docMk/>
            <pc:sldMk cId="1092708643" sldId="836"/>
            <ac:spMk id="18" creationId="{2F538F53-FB79-D7E7-31AF-C75ABCDD8BA7}"/>
          </ac:spMkLst>
        </pc:spChg>
        <pc:spChg chg="add mod">
          <ac:chgData name="Julien Violette (HF)" userId="ae99d64a-988a-487f-809b-50d6425182b2" providerId="ADAL" clId="{BC28C717-AC2D-4D30-B07E-64486F60F36E}" dt="2024-01-09T10:51:10.072" v="439" actId="20577"/>
          <ac:spMkLst>
            <pc:docMk/>
            <pc:sldMk cId="1092708643" sldId="836"/>
            <ac:spMk id="19" creationId="{8FFDE101-B936-CCAC-425F-3AA9AA10C828}"/>
          </ac:spMkLst>
        </pc:spChg>
      </pc:sldChg>
      <pc:sldChg chg="addSp modSp mod modAnim">
        <pc:chgData name="Julien Violette (HF)" userId="ae99d64a-988a-487f-809b-50d6425182b2" providerId="ADAL" clId="{BC28C717-AC2D-4D30-B07E-64486F60F36E}" dt="2024-01-09T10:53:32.182" v="549" actId="20577"/>
        <pc:sldMkLst>
          <pc:docMk/>
          <pc:sldMk cId="661329657" sldId="837"/>
        </pc:sldMkLst>
        <pc:spChg chg="add mod">
          <ac:chgData name="Julien Violette (HF)" userId="ae99d64a-988a-487f-809b-50d6425182b2" providerId="ADAL" clId="{BC28C717-AC2D-4D30-B07E-64486F60F36E}" dt="2024-01-09T10:51:47.067" v="450" actId="20577"/>
          <ac:spMkLst>
            <pc:docMk/>
            <pc:sldMk cId="661329657" sldId="837"/>
            <ac:spMk id="5" creationId="{1341D048-D175-34D0-6C91-747BF5FD8FD3}"/>
          </ac:spMkLst>
        </pc:spChg>
        <pc:spChg chg="add mod">
          <ac:chgData name="Julien Violette (HF)" userId="ae99d64a-988a-487f-809b-50d6425182b2" providerId="ADAL" clId="{BC28C717-AC2D-4D30-B07E-64486F60F36E}" dt="2024-01-09T10:52:11.046" v="486" actId="20577"/>
          <ac:spMkLst>
            <pc:docMk/>
            <pc:sldMk cId="661329657" sldId="837"/>
            <ac:spMk id="16" creationId="{C5FCA03F-21B6-97E5-197C-AA06D2E76C87}"/>
          </ac:spMkLst>
        </pc:spChg>
        <pc:spChg chg="add mod">
          <ac:chgData name="Julien Violette (HF)" userId="ae99d64a-988a-487f-809b-50d6425182b2" providerId="ADAL" clId="{BC28C717-AC2D-4D30-B07E-64486F60F36E}" dt="2024-01-09T10:52:16.871" v="496" actId="20577"/>
          <ac:spMkLst>
            <pc:docMk/>
            <pc:sldMk cId="661329657" sldId="837"/>
            <ac:spMk id="17" creationId="{764C0904-21DD-A4BD-E7B1-F1D923C2653E}"/>
          </ac:spMkLst>
        </pc:spChg>
        <pc:spChg chg="mod">
          <ac:chgData name="Julien Violette (HF)" userId="ae99d64a-988a-487f-809b-50d6425182b2" providerId="ADAL" clId="{BC28C717-AC2D-4D30-B07E-64486F60F36E}" dt="2024-01-09T10:51:26.622" v="444" actId="20577"/>
          <ac:spMkLst>
            <pc:docMk/>
            <pc:sldMk cId="661329657" sldId="837"/>
            <ac:spMk id="18" creationId="{2F538F53-FB79-D7E7-31AF-C75ABCDD8BA7}"/>
          </ac:spMkLst>
        </pc:spChg>
        <pc:spChg chg="add mod">
          <ac:chgData name="Julien Violette (HF)" userId="ae99d64a-988a-487f-809b-50d6425182b2" providerId="ADAL" clId="{BC28C717-AC2D-4D30-B07E-64486F60F36E}" dt="2024-01-09T10:52:59.649" v="537" actId="20577"/>
          <ac:spMkLst>
            <pc:docMk/>
            <pc:sldMk cId="661329657" sldId="837"/>
            <ac:spMk id="19" creationId="{554AA785-1E17-573E-5024-4FFDF369B4DF}"/>
          </ac:spMkLst>
        </pc:spChg>
        <pc:graphicFrameChg chg="modGraphic">
          <ac:chgData name="Julien Violette (HF)" userId="ae99d64a-988a-487f-809b-50d6425182b2" providerId="ADAL" clId="{BC28C717-AC2D-4D30-B07E-64486F60F36E}" dt="2024-01-09T10:53:32.182" v="549" actId="20577"/>
          <ac:graphicFrameMkLst>
            <pc:docMk/>
            <pc:sldMk cId="661329657" sldId="837"/>
            <ac:graphicFrameMk id="4" creationId="{4C7CBB86-A575-35DB-6D9A-D764909C851A}"/>
          </ac:graphicFrameMkLst>
        </pc:graphicFrameChg>
      </pc:sldChg>
      <pc:sldChg chg="addSp delSp modSp mod">
        <pc:chgData name="Julien Violette (HF)" userId="ae99d64a-988a-487f-809b-50d6425182b2" providerId="ADAL" clId="{BC28C717-AC2D-4D30-B07E-64486F60F36E}" dt="2024-01-08T11:29:27.361" v="126" actId="164"/>
        <pc:sldMkLst>
          <pc:docMk/>
          <pc:sldMk cId="1771127204" sldId="841"/>
        </pc:sldMkLst>
        <pc:spChg chg="add mod ord">
          <ac:chgData name="Julien Violette (HF)" userId="ae99d64a-988a-487f-809b-50d6425182b2" providerId="ADAL" clId="{BC28C717-AC2D-4D30-B07E-64486F60F36E}" dt="2024-01-08T11:29:27.361" v="126" actId="164"/>
          <ac:spMkLst>
            <pc:docMk/>
            <pc:sldMk cId="1771127204" sldId="841"/>
            <ac:spMk id="7" creationId="{C46CC867-D7DA-FC6E-6BFF-31C4F6DA1FF2}"/>
          </ac:spMkLst>
        </pc:spChg>
        <pc:spChg chg="del">
          <ac:chgData name="Julien Violette (HF)" userId="ae99d64a-988a-487f-809b-50d6425182b2" providerId="ADAL" clId="{BC28C717-AC2D-4D30-B07E-64486F60F36E}" dt="2024-01-08T11:28:45.269" v="118" actId="478"/>
          <ac:spMkLst>
            <pc:docMk/>
            <pc:sldMk cId="1771127204" sldId="841"/>
            <ac:spMk id="22" creationId="{F4FA6D25-8BBE-492C-F385-4D2577F97F03}"/>
          </ac:spMkLst>
        </pc:spChg>
        <pc:spChg chg="mod">
          <ac:chgData name="Julien Violette (HF)" userId="ae99d64a-988a-487f-809b-50d6425182b2" providerId="ADAL" clId="{BC28C717-AC2D-4D30-B07E-64486F60F36E}" dt="2024-01-08T11:29:05.542" v="122" actId="14100"/>
          <ac:spMkLst>
            <pc:docMk/>
            <pc:sldMk cId="1771127204" sldId="841"/>
            <ac:spMk id="27" creationId="{E64624D0-7540-0B87-0F19-2A0780D6D41D}"/>
          </ac:spMkLst>
        </pc:spChg>
        <pc:grpChg chg="mod">
          <ac:chgData name="Julien Violette (HF)" userId="ae99d64a-988a-487f-809b-50d6425182b2" providerId="ADAL" clId="{BC28C717-AC2D-4D30-B07E-64486F60F36E}" dt="2024-01-08T11:29:27.361" v="126" actId="164"/>
          <ac:grpSpMkLst>
            <pc:docMk/>
            <pc:sldMk cId="1771127204" sldId="841"/>
            <ac:grpSpMk id="4" creationId="{3E286552-3C38-873C-328C-4E15EF0FF55D}"/>
          </ac:grpSpMkLst>
        </pc:grpChg>
        <pc:grpChg chg="add mod">
          <ac:chgData name="Julien Violette (HF)" userId="ae99d64a-988a-487f-809b-50d6425182b2" providerId="ADAL" clId="{BC28C717-AC2D-4D30-B07E-64486F60F36E}" dt="2024-01-08T11:29:27.361" v="126" actId="164"/>
          <ac:grpSpMkLst>
            <pc:docMk/>
            <pc:sldMk cId="1771127204" sldId="841"/>
            <ac:grpSpMk id="9" creationId="{912B3CE6-01FF-7381-1399-B277E3F036EB}"/>
          </ac:grpSpMkLst>
        </pc:grpChg>
      </pc:sldChg>
      <pc:sldChg chg="addSp delSp modSp mod">
        <pc:chgData name="Julien Violette (HF)" userId="ae99d64a-988a-487f-809b-50d6425182b2" providerId="ADAL" clId="{BC28C717-AC2D-4D30-B07E-64486F60F36E}" dt="2024-01-08T11:30:12.824" v="131"/>
        <pc:sldMkLst>
          <pc:docMk/>
          <pc:sldMk cId="501986561" sldId="842"/>
        </pc:sldMkLst>
        <pc:picChg chg="del">
          <ac:chgData name="Julien Violette (HF)" userId="ae99d64a-988a-487f-809b-50d6425182b2" providerId="ADAL" clId="{BC28C717-AC2D-4D30-B07E-64486F60F36E}" dt="2024-01-08T11:30:11.946" v="130" actId="478"/>
          <ac:picMkLst>
            <pc:docMk/>
            <pc:sldMk cId="501986561" sldId="842"/>
            <ac:picMk id="4" creationId="{C64F281A-C459-2116-15F7-91AD7295C695}"/>
          </ac:picMkLst>
        </pc:picChg>
        <pc:picChg chg="add mod">
          <ac:chgData name="Julien Violette (HF)" userId="ae99d64a-988a-487f-809b-50d6425182b2" providerId="ADAL" clId="{BC28C717-AC2D-4D30-B07E-64486F60F36E}" dt="2024-01-08T11:30:12.824" v="131"/>
          <ac:picMkLst>
            <pc:docMk/>
            <pc:sldMk cId="501986561" sldId="842"/>
            <ac:picMk id="5" creationId="{88524485-DCAF-E71E-128A-D632BA72022B}"/>
          </ac:picMkLst>
        </pc:picChg>
      </pc:sldChg>
      <pc:sldChg chg="modSp mod">
        <pc:chgData name="Julien Violette (HF)" userId="ae99d64a-988a-487f-809b-50d6425182b2" providerId="ADAL" clId="{BC28C717-AC2D-4D30-B07E-64486F60F36E}" dt="2024-01-09T08:20:34.901" v="262" actId="404"/>
        <pc:sldMkLst>
          <pc:docMk/>
          <pc:sldMk cId="49246941" sldId="845"/>
        </pc:sldMkLst>
        <pc:spChg chg="mod">
          <ac:chgData name="Julien Violette (HF)" userId="ae99d64a-988a-487f-809b-50d6425182b2" providerId="ADAL" clId="{BC28C717-AC2D-4D30-B07E-64486F60F36E}" dt="2024-01-09T08:20:34.901" v="262" actId="404"/>
          <ac:spMkLst>
            <pc:docMk/>
            <pc:sldMk cId="49246941" sldId="845"/>
            <ac:spMk id="11" creationId="{A61C525E-8E3E-F665-530A-6E8F07F8BFD4}"/>
          </ac:spMkLst>
        </pc:spChg>
      </pc:sldChg>
      <pc:sldChg chg="add del">
        <pc:chgData name="Julien Violette (HF)" userId="ae99d64a-988a-487f-809b-50d6425182b2" providerId="ADAL" clId="{BC28C717-AC2D-4D30-B07E-64486F60F36E}" dt="2024-01-16T11:56:20.689" v="585" actId="47"/>
        <pc:sldMkLst>
          <pc:docMk/>
          <pc:sldMk cId="1489683739" sldId="856"/>
        </pc:sldMkLst>
      </pc:sldChg>
      <pc:sldChg chg="addSp modSp modAnim">
        <pc:chgData name="Julien Violette (HF)" userId="ae99d64a-988a-487f-809b-50d6425182b2" providerId="ADAL" clId="{BC28C717-AC2D-4D30-B07E-64486F60F36E}" dt="2024-01-09T10:50:11.398" v="370"/>
        <pc:sldMkLst>
          <pc:docMk/>
          <pc:sldMk cId="1765776577" sldId="861"/>
        </pc:sldMkLst>
        <pc:spChg chg="add mod">
          <ac:chgData name="Julien Violette (HF)" userId="ae99d64a-988a-487f-809b-50d6425182b2" providerId="ADAL" clId="{BC28C717-AC2D-4D30-B07E-64486F60F36E}" dt="2024-01-09T10:50:11.398" v="370"/>
          <ac:spMkLst>
            <pc:docMk/>
            <pc:sldMk cId="1765776577" sldId="861"/>
            <ac:spMk id="7" creationId="{3A5F82EB-EB41-16A7-BB12-593B8B846313}"/>
          </ac:spMkLst>
        </pc:spChg>
        <pc:spChg chg="add mod">
          <ac:chgData name="Julien Violette (HF)" userId="ae99d64a-988a-487f-809b-50d6425182b2" providerId="ADAL" clId="{BC28C717-AC2D-4D30-B07E-64486F60F36E}" dt="2024-01-09T10:50:11.398" v="370"/>
          <ac:spMkLst>
            <pc:docMk/>
            <pc:sldMk cId="1765776577" sldId="861"/>
            <ac:spMk id="34" creationId="{BED3FB64-F6A3-56D0-E8D0-A965AB3D1C3A}"/>
          </ac:spMkLst>
        </pc:spChg>
        <pc:spChg chg="add mod">
          <ac:chgData name="Julien Violette (HF)" userId="ae99d64a-988a-487f-809b-50d6425182b2" providerId="ADAL" clId="{BC28C717-AC2D-4D30-B07E-64486F60F36E}" dt="2024-01-09T10:50:11.398" v="370"/>
          <ac:spMkLst>
            <pc:docMk/>
            <pc:sldMk cId="1765776577" sldId="861"/>
            <ac:spMk id="35" creationId="{AA58137E-1BA1-9BC1-EB6D-84765F8A59F1}"/>
          </ac:spMkLst>
        </pc:spChg>
        <pc:spChg chg="add mod">
          <ac:chgData name="Julien Violette (HF)" userId="ae99d64a-988a-487f-809b-50d6425182b2" providerId="ADAL" clId="{BC28C717-AC2D-4D30-B07E-64486F60F36E}" dt="2024-01-09T10:50:11.398" v="370"/>
          <ac:spMkLst>
            <pc:docMk/>
            <pc:sldMk cId="1765776577" sldId="861"/>
            <ac:spMk id="36" creationId="{BDD32E0F-5943-2168-DE42-41F4171B1275}"/>
          </ac:spMkLst>
        </pc:spChg>
      </pc:sldChg>
      <pc:sldChg chg="modSp mod">
        <pc:chgData name="Julien Violette (HF)" userId="ae99d64a-988a-487f-809b-50d6425182b2" providerId="ADAL" clId="{BC28C717-AC2D-4D30-B07E-64486F60F36E}" dt="2024-01-07T15:01:26.605" v="10" actId="20577"/>
        <pc:sldMkLst>
          <pc:docMk/>
          <pc:sldMk cId="3045761428" sldId="918"/>
        </pc:sldMkLst>
        <pc:graphicFrameChg chg="modGraphic">
          <ac:chgData name="Julien Violette (HF)" userId="ae99d64a-988a-487f-809b-50d6425182b2" providerId="ADAL" clId="{BC28C717-AC2D-4D30-B07E-64486F60F36E}" dt="2024-01-07T15:01:26.605" v="10" actId="20577"/>
          <ac:graphicFrameMkLst>
            <pc:docMk/>
            <pc:sldMk cId="3045761428" sldId="918"/>
            <ac:graphicFrameMk id="5" creationId="{9D438B67-0E25-BDCC-863C-A9E503EC6088}"/>
          </ac:graphicFrameMkLst>
        </pc:graphicFrameChg>
      </pc:sldChg>
      <pc:sldChg chg="add">
        <pc:chgData name="Julien Violette (HF)" userId="ae99d64a-988a-487f-809b-50d6425182b2" providerId="ADAL" clId="{BC28C717-AC2D-4D30-B07E-64486F60F36E}" dt="2024-01-07T15:01:08.181" v="0"/>
        <pc:sldMkLst>
          <pc:docMk/>
          <pc:sldMk cId="4250006060" sldId="920"/>
        </pc:sldMkLst>
      </pc:sldChg>
      <pc:sldChg chg="add">
        <pc:chgData name="Julien Violette (HF)" userId="ae99d64a-988a-487f-809b-50d6425182b2" providerId="ADAL" clId="{BC28C717-AC2D-4D30-B07E-64486F60F36E}" dt="2024-01-07T15:01:08.181" v="0"/>
        <pc:sldMkLst>
          <pc:docMk/>
          <pc:sldMk cId="826046940" sldId="921"/>
        </pc:sldMkLst>
      </pc:sldChg>
      <pc:sldChg chg="add">
        <pc:chgData name="Julien Violette (HF)" userId="ae99d64a-988a-487f-809b-50d6425182b2" providerId="ADAL" clId="{BC28C717-AC2D-4D30-B07E-64486F60F36E}" dt="2024-01-07T15:01:08.181" v="0"/>
        <pc:sldMkLst>
          <pc:docMk/>
          <pc:sldMk cId="641117757" sldId="922"/>
        </pc:sldMkLst>
      </pc:sldChg>
      <pc:sldChg chg="add">
        <pc:chgData name="Julien Violette (HF)" userId="ae99d64a-988a-487f-809b-50d6425182b2" providerId="ADAL" clId="{BC28C717-AC2D-4D30-B07E-64486F60F36E}" dt="2024-01-07T15:01:08.181" v="0"/>
        <pc:sldMkLst>
          <pc:docMk/>
          <pc:sldMk cId="3476312354" sldId="923"/>
        </pc:sldMkLst>
      </pc:sldChg>
      <pc:sldChg chg="add">
        <pc:chgData name="Julien Violette (HF)" userId="ae99d64a-988a-487f-809b-50d6425182b2" providerId="ADAL" clId="{BC28C717-AC2D-4D30-B07E-64486F60F36E}" dt="2024-01-07T15:01:08.181" v="0"/>
        <pc:sldMkLst>
          <pc:docMk/>
          <pc:sldMk cId="3895160120" sldId="924"/>
        </pc:sldMkLst>
      </pc:sldChg>
      <pc:sldChg chg="add">
        <pc:chgData name="Julien Violette (HF)" userId="ae99d64a-988a-487f-809b-50d6425182b2" providerId="ADAL" clId="{BC28C717-AC2D-4D30-B07E-64486F60F36E}" dt="2024-01-07T15:01:08.181" v="0"/>
        <pc:sldMkLst>
          <pc:docMk/>
          <pc:sldMk cId="2885576474" sldId="925"/>
        </pc:sldMkLst>
      </pc:sldChg>
      <pc:sldChg chg="add">
        <pc:chgData name="Julien Violette (HF)" userId="ae99d64a-988a-487f-809b-50d6425182b2" providerId="ADAL" clId="{BC28C717-AC2D-4D30-B07E-64486F60F36E}" dt="2024-01-07T15:01:08.181" v="0"/>
        <pc:sldMkLst>
          <pc:docMk/>
          <pc:sldMk cId="3323034371" sldId="926"/>
        </pc:sldMkLst>
      </pc:sldChg>
      <pc:sldChg chg="add">
        <pc:chgData name="Julien Violette (HF)" userId="ae99d64a-988a-487f-809b-50d6425182b2" providerId="ADAL" clId="{BC28C717-AC2D-4D30-B07E-64486F60F36E}" dt="2024-01-07T15:01:08.181" v="0"/>
        <pc:sldMkLst>
          <pc:docMk/>
          <pc:sldMk cId="3948810313" sldId="928"/>
        </pc:sldMkLst>
      </pc:sldChg>
      <pc:sldChg chg="add">
        <pc:chgData name="Julien Violette (HF)" userId="ae99d64a-988a-487f-809b-50d6425182b2" providerId="ADAL" clId="{BC28C717-AC2D-4D30-B07E-64486F60F36E}" dt="2024-01-07T15:01:08.181" v="0"/>
        <pc:sldMkLst>
          <pc:docMk/>
          <pc:sldMk cId="2002024295" sldId="929"/>
        </pc:sldMkLst>
      </pc:sldChg>
      <pc:sldChg chg="add">
        <pc:chgData name="Julien Violette (HF)" userId="ae99d64a-988a-487f-809b-50d6425182b2" providerId="ADAL" clId="{BC28C717-AC2D-4D30-B07E-64486F60F36E}" dt="2024-01-07T15:01:08.181" v="0"/>
        <pc:sldMkLst>
          <pc:docMk/>
          <pc:sldMk cId="4115378488" sldId="930"/>
        </pc:sldMkLst>
      </pc:sldChg>
      <pc:sldChg chg="add">
        <pc:chgData name="Julien Violette (HF)" userId="ae99d64a-988a-487f-809b-50d6425182b2" providerId="ADAL" clId="{BC28C717-AC2D-4D30-B07E-64486F60F36E}" dt="2024-01-07T15:01:08.181" v="0"/>
        <pc:sldMkLst>
          <pc:docMk/>
          <pc:sldMk cId="1392090080" sldId="931"/>
        </pc:sldMkLst>
      </pc:sldChg>
      <pc:sldChg chg="add">
        <pc:chgData name="Julien Violette (HF)" userId="ae99d64a-988a-487f-809b-50d6425182b2" providerId="ADAL" clId="{BC28C717-AC2D-4D30-B07E-64486F60F36E}" dt="2024-01-07T15:01:08.181" v="0"/>
        <pc:sldMkLst>
          <pc:docMk/>
          <pc:sldMk cId="4250214940" sldId="932"/>
        </pc:sldMkLst>
      </pc:sldChg>
      <pc:sldChg chg="add">
        <pc:chgData name="Julien Violette (HF)" userId="ae99d64a-988a-487f-809b-50d6425182b2" providerId="ADAL" clId="{BC28C717-AC2D-4D30-B07E-64486F60F36E}" dt="2024-01-07T15:01:08.181" v="0"/>
        <pc:sldMkLst>
          <pc:docMk/>
          <pc:sldMk cId="2924584509" sldId="933"/>
        </pc:sldMkLst>
      </pc:sldChg>
      <pc:sldChg chg="add">
        <pc:chgData name="Julien Violette (HF)" userId="ae99d64a-988a-487f-809b-50d6425182b2" providerId="ADAL" clId="{BC28C717-AC2D-4D30-B07E-64486F60F36E}" dt="2024-01-07T15:01:08.181" v="0"/>
        <pc:sldMkLst>
          <pc:docMk/>
          <pc:sldMk cId="2608229857" sldId="934"/>
        </pc:sldMkLst>
      </pc:sldChg>
      <pc:sldChg chg="add">
        <pc:chgData name="Julien Violette (HF)" userId="ae99d64a-988a-487f-809b-50d6425182b2" providerId="ADAL" clId="{BC28C717-AC2D-4D30-B07E-64486F60F36E}" dt="2024-01-07T15:01:08.181" v="0"/>
        <pc:sldMkLst>
          <pc:docMk/>
          <pc:sldMk cId="3706881173" sldId="935"/>
        </pc:sldMkLst>
      </pc:sldChg>
      <pc:sldChg chg="add">
        <pc:chgData name="Julien Violette (HF)" userId="ae99d64a-988a-487f-809b-50d6425182b2" providerId="ADAL" clId="{BC28C717-AC2D-4D30-B07E-64486F60F36E}" dt="2024-01-07T15:01:08.181" v="0"/>
        <pc:sldMkLst>
          <pc:docMk/>
          <pc:sldMk cId="483193104" sldId="936"/>
        </pc:sldMkLst>
      </pc:sldChg>
      <pc:sldChg chg="add">
        <pc:chgData name="Julien Violette (HF)" userId="ae99d64a-988a-487f-809b-50d6425182b2" providerId="ADAL" clId="{BC28C717-AC2D-4D30-B07E-64486F60F36E}" dt="2024-01-07T15:01:08.181" v="0"/>
        <pc:sldMkLst>
          <pc:docMk/>
          <pc:sldMk cId="1150736159" sldId="937"/>
        </pc:sldMkLst>
      </pc:sldChg>
      <pc:sldChg chg="add">
        <pc:chgData name="Julien Violette (HF)" userId="ae99d64a-988a-487f-809b-50d6425182b2" providerId="ADAL" clId="{BC28C717-AC2D-4D30-B07E-64486F60F36E}" dt="2024-01-07T15:01:08.181" v="0"/>
        <pc:sldMkLst>
          <pc:docMk/>
          <pc:sldMk cId="1274519834" sldId="938"/>
        </pc:sldMkLst>
      </pc:sldChg>
      <pc:sldChg chg="add">
        <pc:chgData name="Julien Violette (HF)" userId="ae99d64a-988a-487f-809b-50d6425182b2" providerId="ADAL" clId="{BC28C717-AC2D-4D30-B07E-64486F60F36E}" dt="2024-01-07T15:01:08.181" v="0"/>
        <pc:sldMkLst>
          <pc:docMk/>
          <pc:sldMk cId="72109215" sldId="939"/>
        </pc:sldMkLst>
      </pc:sldChg>
      <pc:sldChg chg="add">
        <pc:chgData name="Julien Violette (HF)" userId="ae99d64a-988a-487f-809b-50d6425182b2" providerId="ADAL" clId="{BC28C717-AC2D-4D30-B07E-64486F60F36E}" dt="2024-01-07T15:01:08.181" v="0"/>
        <pc:sldMkLst>
          <pc:docMk/>
          <pc:sldMk cId="1509898989" sldId="940"/>
        </pc:sldMkLst>
      </pc:sldChg>
      <pc:sldChg chg="add">
        <pc:chgData name="Julien Violette (HF)" userId="ae99d64a-988a-487f-809b-50d6425182b2" providerId="ADAL" clId="{BC28C717-AC2D-4D30-B07E-64486F60F36E}" dt="2024-01-07T15:01:08.181" v="0"/>
        <pc:sldMkLst>
          <pc:docMk/>
          <pc:sldMk cId="3550514827" sldId="941"/>
        </pc:sldMkLst>
      </pc:sldChg>
      <pc:sldChg chg="add">
        <pc:chgData name="Julien Violette (HF)" userId="ae99d64a-988a-487f-809b-50d6425182b2" providerId="ADAL" clId="{BC28C717-AC2D-4D30-B07E-64486F60F36E}" dt="2024-01-07T15:01:08.181" v="0"/>
        <pc:sldMkLst>
          <pc:docMk/>
          <pc:sldMk cId="2467607096" sldId="942"/>
        </pc:sldMkLst>
      </pc:sldChg>
      <pc:sldChg chg="add">
        <pc:chgData name="Julien Violette (HF)" userId="ae99d64a-988a-487f-809b-50d6425182b2" providerId="ADAL" clId="{BC28C717-AC2D-4D30-B07E-64486F60F36E}" dt="2024-01-07T15:01:08.181" v="0"/>
        <pc:sldMkLst>
          <pc:docMk/>
          <pc:sldMk cId="4203741840" sldId="943"/>
        </pc:sldMkLst>
      </pc:sldChg>
      <pc:sldChg chg="add">
        <pc:chgData name="Julien Violette (HF)" userId="ae99d64a-988a-487f-809b-50d6425182b2" providerId="ADAL" clId="{BC28C717-AC2D-4D30-B07E-64486F60F36E}" dt="2024-01-07T15:01:08.181" v="0"/>
        <pc:sldMkLst>
          <pc:docMk/>
          <pc:sldMk cId="676982272" sldId="944"/>
        </pc:sldMkLst>
      </pc:sldChg>
      <pc:sldChg chg="add">
        <pc:chgData name="Julien Violette (HF)" userId="ae99d64a-988a-487f-809b-50d6425182b2" providerId="ADAL" clId="{BC28C717-AC2D-4D30-B07E-64486F60F36E}" dt="2024-01-07T15:01:08.181" v="0"/>
        <pc:sldMkLst>
          <pc:docMk/>
          <pc:sldMk cId="1920711263" sldId="945"/>
        </pc:sldMkLst>
      </pc:sldChg>
      <pc:sldChg chg="add">
        <pc:chgData name="Julien Violette (HF)" userId="ae99d64a-988a-487f-809b-50d6425182b2" providerId="ADAL" clId="{BC28C717-AC2D-4D30-B07E-64486F60F36E}" dt="2024-01-07T15:01:08.181" v="0"/>
        <pc:sldMkLst>
          <pc:docMk/>
          <pc:sldMk cId="2076265856" sldId="946"/>
        </pc:sldMkLst>
      </pc:sldChg>
      <pc:sldChg chg="add">
        <pc:chgData name="Julien Violette (HF)" userId="ae99d64a-988a-487f-809b-50d6425182b2" providerId="ADAL" clId="{BC28C717-AC2D-4D30-B07E-64486F60F36E}" dt="2024-01-07T15:01:08.181" v="0"/>
        <pc:sldMkLst>
          <pc:docMk/>
          <pc:sldMk cId="879562153" sldId="947"/>
        </pc:sldMkLst>
      </pc:sldChg>
      <pc:sldChg chg="add">
        <pc:chgData name="Julien Violette (HF)" userId="ae99d64a-988a-487f-809b-50d6425182b2" providerId="ADAL" clId="{BC28C717-AC2D-4D30-B07E-64486F60F36E}" dt="2024-01-07T15:01:08.181" v="0"/>
        <pc:sldMkLst>
          <pc:docMk/>
          <pc:sldMk cId="2120022553" sldId="948"/>
        </pc:sldMkLst>
      </pc:sldChg>
      <pc:sldChg chg="add">
        <pc:chgData name="Julien Violette (HF)" userId="ae99d64a-988a-487f-809b-50d6425182b2" providerId="ADAL" clId="{BC28C717-AC2D-4D30-B07E-64486F60F36E}" dt="2024-01-07T15:01:08.181" v="0"/>
        <pc:sldMkLst>
          <pc:docMk/>
          <pc:sldMk cId="225061640" sldId="949"/>
        </pc:sldMkLst>
      </pc:sldChg>
      <pc:sldChg chg="add">
        <pc:chgData name="Julien Violette (HF)" userId="ae99d64a-988a-487f-809b-50d6425182b2" providerId="ADAL" clId="{BC28C717-AC2D-4D30-B07E-64486F60F36E}" dt="2024-01-07T15:01:08.181" v="0"/>
        <pc:sldMkLst>
          <pc:docMk/>
          <pc:sldMk cId="2672517493" sldId="950"/>
        </pc:sldMkLst>
      </pc:sldChg>
      <pc:sldChg chg="add">
        <pc:chgData name="Julien Violette (HF)" userId="ae99d64a-988a-487f-809b-50d6425182b2" providerId="ADAL" clId="{BC28C717-AC2D-4D30-B07E-64486F60F36E}" dt="2024-01-07T15:01:08.181" v="0"/>
        <pc:sldMkLst>
          <pc:docMk/>
          <pc:sldMk cId="3195592175" sldId="951"/>
        </pc:sldMkLst>
      </pc:sldChg>
      <pc:sldChg chg="modSp add mod">
        <pc:chgData name="Julien Violette (HF)" userId="ae99d64a-988a-487f-809b-50d6425182b2" providerId="ADAL" clId="{BC28C717-AC2D-4D30-B07E-64486F60F36E}" dt="2024-01-07T15:03:50.464" v="34" actId="20577"/>
        <pc:sldMkLst>
          <pc:docMk/>
          <pc:sldMk cId="589595791" sldId="952"/>
        </pc:sldMkLst>
        <pc:graphicFrameChg chg="modGraphic">
          <ac:chgData name="Julien Violette (HF)" userId="ae99d64a-988a-487f-809b-50d6425182b2" providerId="ADAL" clId="{BC28C717-AC2D-4D30-B07E-64486F60F36E}" dt="2024-01-07T15:03:50.464" v="34" actId="20577"/>
          <ac:graphicFrameMkLst>
            <pc:docMk/>
            <pc:sldMk cId="589595791" sldId="952"/>
            <ac:graphicFrameMk id="5" creationId="{9D438B67-0E25-BDCC-863C-A9E503EC6088}"/>
          </ac:graphicFrameMkLst>
        </pc:graphicFrameChg>
      </pc:sldChg>
      <pc:sldChg chg="add">
        <pc:chgData name="Julien Violette (HF)" userId="ae99d64a-988a-487f-809b-50d6425182b2" providerId="ADAL" clId="{BC28C717-AC2D-4D30-B07E-64486F60F36E}" dt="2024-01-07T15:01:08.181" v="0"/>
        <pc:sldMkLst>
          <pc:docMk/>
          <pc:sldMk cId="882755734" sldId="953"/>
        </pc:sldMkLst>
      </pc:sldChg>
      <pc:sldChg chg="add">
        <pc:chgData name="Julien Violette (HF)" userId="ae99d64a-988a-487f-809b-50d6425182b2" providerId="ADAL" clId="{BC28C717-AC2D-4D30-B07E-64486F60F36E}" dt="2024-01-07T15:01:08.181" v="0"/>
        <pc:sldMkLst>
          <pc:docMk/>
          <pc:sldMk cId="3973326580" sldId="954"/>
        </pc:sldMkLst>
      </pc:sldChg>
      <pc:sldChg chg="add">
        <pc:chgData name="Julien Violette (HF)" userId="ae99d64a-988a-487f-809b-50d6425182b2" providerId="ADAL" clId="{BC28C717-AC2D-4D30-B07E-64486F60F36E}" dt="2024-01-07T15:01:08.181" v="0"/>
        <pc:sldMkLst>
          <pc:docMk/>
          <pc:sldMk cId="3014141391" sldId="955"/>
        </pc:sldMkLst>
      </pc:sldChg>
      <pc:sldChg chg="add">
        <pc:chgData name="Julien Violette (HF)" userId="ae99d64a-988a-487f-809b-50d6425182b2" providerId="ADAL" clId="{BC28C717-AC2D-4D30-B07E-64486F60F36E}" dt="2024-01-07T15:01:08.181" v="0"/>
        <pc:sldMkLst>
          <pc:docMk/>
          <pc:sldMk cId="428576539" sldId="956"/>
        </pc:sldMkLst>
      </pc:sldChg>
      <pc:sldChg chg="add">
        <pc:chgData name="Julien Violette (HF)" userId="ae99d64a-988a-487f-809b-50d6425182b2" providerId="ADAL" clId="{BC28C717-AC2D-4D30-B07E-64486F60F36E}" dt="2024-01-07T15:01:08.181" v="0"/>
        <pc:sldMkLst>
          <pc:docMk/>
          <pc:sldMk cId="4060521004" sldId="957"/>
        </pc:sldMkLst>
      </pc:sldChg>
      <pc:sldChg chg="add">
        <pc:chgData name="Julien Violette (HF)" userId="ae99d64a-988a-487f-809b-50d6425182b2" providerId="ADAL" clId="{BC28C717-AC2D-4D30-B07E-64486F60F36E}" dt="2024-01-07T15:01:08.181" v="0"/>
        <pc:sldMkLst>
          <pc:docMk/>
          <pc:sldMk cId="3489942208" sldId="958"/>
        </pc:sldMkLst>
      </pc:sldChg>
      <pc:sldChg chg="add">
        <pc:chgData name="Julien Violette (HF)" userId="ae99d64a-988a-487f-809b-50d6425182b2" providerId="ADAL" clId="{BC28C717-AC2D-4D30-B07E-64486F60F36E}" dt="2024-01-07T15:01:08.181" v="0"/>
        <pc:sldMkLst>
          <pc:docMk/>
          <pc:sldMk cId="2976024125" sldId="959"/>
        </pc:sldMkLst>
      </pc:sldChg>
      <pc:sldChg chg="add">
        <pc:chgData name="Julien Violette (HF)" userId="ae99d64a-988a-487f-809b-50d6425182b2" providerId="ADAL" clId="{BC28C717-AC2D-4D30-B07E-64486F60F36E}" dt="2024-01-08T13:48:38.208" v="132"/>
        <pc:sldMkLst>
          <pc:docMk/>
          <pc:sldMk cId="3999696704" sldId="960"/>
        </pc:sldMkLst>
      </pc:sldChg>
      <pc:sldChg chg="add">
        <pc:chgData name="Julien Violette (HF)" userId="ae99d64a-988a-487f-809b-50d6425182b2" providerId="ADAL" clId="{BC28C717-AC2D-4D30-B07E-64486F60F36E}" dt="2024-01-16T11:50:33.133" v="550"/>
        <pc:sldMkLst>
          <pc:docMk/>
          <pc:sldMk cId="2406949025" sldId="961"/>
        </pc:sldMkLst>
      </pc:sldChg>
      <pc:sldChg chg="add">
        <pc:chgData name="Julien Violette (HF)" userId="ae99d64a-988a-487f-809b-50d6425182b2" providerId="ADAL" clId="{BC28C717-AC2D-4D30-B07E-64486F60F36E}" dt="2024-01-16T11:50:33.133" v="550"/>
        <pc:sldMkLst>
          <pc:docMk/>
          <pc:sldMk cId="2536836739" sldId="962"/>
        </pc:sldMkLst>
      </pc:sldChg>
      <pc:sldChg chg="add">
        <pc:chgData name="Julien Violette (HF)" userId="ae99d64a-988a-487f-809b-50d6425182b2" providerId="ADAL" clId="{BC28C717-AC2D-4D30-B07E-64486F60F36E}" dt="2024-01-16T11:50:33.133" v="550"/>
        <pc:sldMkLst>
          <pc:docMk/>
          <pc:sldMk cId="597611927" sldId="964"/>
        </pc:sldMkLst>
      </pc:sldChg>
      <pc:sldChg chg="add">
        <pc:chgData name="Julien Violette (HF)" userId="ae99d64a-988a-487f-809b-50d6425182b2" providerId="ADAL" clId="{BC28C717-AC2D-4D30-B07E-64486F60F36E}" dt="2024-01-16T11:50:33.133" v="550"/>
        <pc:sldMkLst>
          <pc:docMk/>
          <pc:sldMk cId="1713984489" sldId="981"/>
        </pc:sldMkLst>
      </pc:sldChg>
      <pc:sldChg chg="add">
        <pc:chgData name="Julien Violette (HF)" userId="ae99d64a-988a-487f-809b-50d6425182b2" providerId="ADAL" clId="{BC28C717-AC2D-4D30-B07E-64486F60F36E}" dt="2024-01-16T11:50:33.133" v="550"/>
        <pc:sldMkLst>
          <pc:docMk/>
          <pc:sldMk cId="515531187" sldId="982"/>
        </pc:sldMkLst>
      </pc:sldChg>
      <pc:sldChg chg="add">
        <pc:chgData name="Julien Violette (HF)" userId="ae99d64a-988a-487f-809b-50d6425182b2" providerId="ADAL" clId="{BC28C717-AC2D-4D30-B07E-64486F60F36E}" dt="2024-01-16T11:50:33.133" v="550"/>
        <pc:sldMkLst>
          <pc:docMk/>
          <pc:sldMk cId="1109447038" sldId="983"/>
        </pc:sldMkLst>
      </pc:sldChg>
      <pc:sldChg chg="add">
        <pc:chgData name="Julien Violette (HF)" userId="ae99d64a-988a-487f-809b-50d6425182b2" providerId="ADAL" clId="{BC28C717-AC2D-4D30-B07E-64486F60F36E}" dt="2024-01-16T11:50:33.133" v="550"/>
        <pc:sldMkLst>
          <pc:docMk/>
          <pc:sldMk cId="1174326269" sldId="984"/>
        </pc:sldMkLst>
      </pc:sldChg>
      <pc:sldChg chg="add">
        <pc:chgData name="Julien Violette (HF)" userId="ae99d64a-988a-487f-809b-50d6425182b2" providerId="ADAL" clId="{BC28C717-AC2D-4D30-B07E-64486F60F36E}" dt="2024-01-16T11:50:33.133" v="550"/>
        <pc:sldMkLst>
          <pc:docMk/>
          <pc:sldMk cId="3943386347" sldId="985"/>
        </pc:sldMkLst>
      </pc:sldChg>
      <pc:sldChg chg="add">
        <pc:chgData name="Julien Violette (HF)" userId="ae99d64a-988a-487f-809b-50d6425182b2" providerId="ADAL" clId="{BC28C717-AC2D-4D30-B07E-64486F60F36E}" dt="2024-01-16T11:50:33.133" v="550"/>
        <pc:sldMkLst>
          <pc:docMk/>
          <pc:sldMk cId="3585404688" sldId="986"/>
        </pc:sldMkLst>
      </pc:sldChg>
      <pc:sldChg chg="add">
        <pc:chgData name="Julien Violette (HF)" userId="ae99d64a-988a-487f-809b-50d6425182b2" providerId="ADAL" clId="{BC28C717-AC2D-4D30-B07E-64486F60F36E}" dt="2024-01-16T11:50:33.133" v="550"/>
        <pc:sldMkLst>
          <pc:docMk/>
          <pc:sldMk cId="2540597607" sldId="987"/>
        </pc:sldMkLst>
      </pc:sldChg>
      <pc:sldChg chg="add">
        <pc:chgData name="Julien Violette (HF)" userId="ae99d64a-988a-487f-809b-50d6425182b2" providerId="ADAL" clId="{BC28C717-AC2D-4D30-B07E-64486F60F36E}" dt="2024-01-16T11:50:33.133" v="550"/>
        <pc:sldMkLst>
          <pc:docMk/>
          <pc:sldMk cId="2847466081" sldId="989"/>
        </pc:sldMkLst>
      </pc:sldChg>
      <pc:sldChg chg="add">
        <pc:chgData name="Julien Violette (HF)" userId="ae99d64a-988a-487f-809b-50d6425182b2" providerId="ADAL" clId="{BC28C717-AC2D-4D30-B07E-64486F60F36E}" dt="2024-01-16T11:50:33.133" v="550"/>
        <pc:sldMkLst>
          <pc:docMk/>
          <pc:sldMk cId="1223781041" sldId="990"/>
        </pc:sldMkLst>
      </pc:sldChg>
      <pc:sldChg chg="add">
        <pc:chgData name="Julien Violette (HF)" userId="ae99d64a-988a-487f-809b-50d6425182b2" providerId="ADAL" clId="{BC28C717-AC2D-4D30-B07E-64486F60F36E}" dt="2024-01-16T11:50:33.133" v="550"/>
        <pc:sldMkLst>
          <pc:docMk/>
          <pc:sldMk cId="2833491173" sldId="991"/>
        </pc:sldMkLst>
      </pc:sldChg>
      <pc:sldChg chg="add">
        <pc:chgData name="Julien Violette (HF)" userId="ae99d64a-988a-487f-809b-50d6425182b2" providerId="ADAL" clId="{BC28C717-AC2D-4D30-B07E-64486F60F36E}" dt="2024-01-16T11:50:33.133" v="550"/>
        <pc:sldMkLst>
          <pc:docMk/>
          <pc:sldMk cId="1062148461" sldId="992"/>
        </pc:sldMkLst>
      </pc:sldChg>
      <pc:sldChg chg="add">
        <pc:chgData name="Julien Violette (HF)" userId="ae99d64a-988a-487f-809b-50d6425182b2" providerId="ADAL" clId="{BC28C717-AC2D-4D30-B07E-64486F60F36E}" dt="2024-01-16T11:50:33.133" v="550"/>
        <pc:sldMkLst>
          <pc:docMk/>
          <pc:sldMk cId="3973304066" sldId="993"/>
        </pc:sldMkLst>
      </pc:sldChg>
      <pc:sldChg chg="add">
        <pc:chgData name="Julien Violette (HF)" userId="ae99d64a-988a-487f-809b-50d6425182b2" providerId="ADAL" clId="{BC28C717-AC2D-4D30-B07E-64486F60F36E}" dt="2024-01-16T11:50:33.133" v="550"/>
        <pc:sldMkLst>
          <pc:docMk/>
          <pc:sldMk cId="2800073982" sldId="994"/>
        </pc:sldMkLst>
      </pc:sldChg>
      <pc:sldChg chg="add">
        <pc:chgData name="Julien Violette (HF)" userId="ae99d64a-988a-487f-809b-50d6425182b2" providerId="ADAL" clId="{BC28C717-AC2D-4D30-B07E-64486F60F36E}" dt="2024-01-16T11:50:33.133" v="550"/>
        <pc:sldMkLst>
          <pc:docMk/>
          <pc:sldMk cId="1814276822" sldId="995"/>
        </pc:sldMkLst>
      </pc:sldChg>
      <pc:sldChg chg="add">
        <pc:chgData name="Julien Violette (HF)" userId="ae99d64a-988a-487f-809b-50d6425182b2" providerId="ADAL" clId="{BC28C717-AC2D-4D30-B07E-64486F60F36E}" dt="2024-01-16T11:50:33.133" v="550"/>
        <pc:sldMkLst>
          <pc:docMk/>
          <pc:sldMk cId="113488756" sldId="996"/>
        </pc:sldMkLst>
      </pc:sldChg>
      <pc:sldChg chg="add">
        <pc:chgData name="Julien Violette (HF)" userId="ae99d64a-988a-487f-809b-50d6425182b2" providerId="ADAL" clId="{BC28C717-AC2D-4D30-B07E-64486F60F36E}" dt="2024-01-16T11:50:33.133" v="550"/>
        <pc:sldMkLst>
          <pc:docMk/>
          <pc:sldMk cId="1518200163" sldId="997"/>
        </pc:sldMkLst>
      </pc:sldChg>
      <pc:sldChg chg="add">
        <pc:chgData name="Julien Violette (HF)" userId="ae99d64a-988a-487f-809b-50d6425182b2" providerId="ADAL" clId="{BC28C717-AC2D-4D30-B07E-64486F60F36E}" dt="2024-01-16T11:50:33.133" v="550"/>
        <pc:sldMkLst>
          <pc:docMk/>
          <pc:sldMk cId="2553449085" sldId="998"/>
        </pc:sldMkLst>
      </pc:sldChg>
      <pc:sldChg chg="add">
        <pc:chgData name="Julien Violette (HF)" userId="ae99d64a-988a-487f-809b-50d6425182b2" providerId="ADAL" clId="{BC28C717-AC2D-4D30-B07E-64486F60F36E}" dt="2024-01-16T11:50:33.133" v="550"/>
        <pc:sldMkLst>
          <pc:docMk/>
          <pc:sldMk cId="1120022333" sldId="999"/>
        </pc:sldMkLst>
      </pc:sldChg>
      <pc:sldChg chg="add">
        <pc:chgData name="Julien Violette (HF)" userId="ae99d64a-988a-487f-809b-50d6425182b2" providerId="ADAL" clId="{BC28C717-AC2D-4D30-B07E-64486F60F36E}" dt="2024-01-16T11:50:33.133" v="550"/>
        <pc:sldMkLst>
          <pc:docMk/>
          <pc:sldMk cId="3934400445" sldId="1000"/>
        </pc:sldMkLst>
      </pc:sldChg>
      <pc:sldChg chg="add">
        <pc:chgData name="Julien Violette (HF)" userId="ae99d64a-988a-487f-809b-50d6425182b2" providerId="ADAL" clId="{BC28C717-AC2D-4D30-B07E-64486F60F36E}" dt="2024-01-16T11:50:33.133" v="550"/>
        <pc:sldMkLst>
          <pc:docMk/>
          <pc:sldMk cId="542532034" sldId="1001"/>
        </pc:sldMkLst>
      </pc:sldChg>
      <pc:sldChg chg="add">
        <pc:chgData name="Julien Violette (HF)" userId="ae99d64a-988a-487f-809b-50d6425182b2" providerId="ADAL" clId="{BC28C717-AC2D-4D30-B07E-64486F60F36E}" dt="2024-01-16T11:50:33.133" v="550"/>
        <pc:sldMkLst>
          <pc:docMk/>
          <pc:sldMk cId="4263919245" sldId="1002"/>
        </pc:sldMkLst>
      </pc:sldChg>
      <pc:sldChg chg="add">
        <pc:chgData name="Julien Violette (HF)" userId="ae99d64a-988a-487f-809b-50d6425182b2" providerId="ADAL" clId="{BC28C717-AC2D-4D30-B07E-64486F60F36E}" dt="2024-01-16T11:50:33.133" v="550"/>
        <pc:sldMkLst>
          <pc:docMk/>
          <pc:sldMk cId="1849547499" sldId="1003"/>
        </pc:sldMkLst>
      </pc:sldChg>
      <pc:sldChg chg="add">
        <pc:chgData name="Julien Violette (HF)" userId="ae99d64a-988a-487f-809b-50d6425182b2" providerId="ADAL" clId="{BC28C717-AC2D-4D30-B07E-64486F60F36E}" dt="2024-01-16T11:50:33.133" v="550"/>
        <pc:sldMkLst>
          <pc:docMk/>
          <pc:sldMk cId="1207492179" sldId="1004"/>
        </pc:sldMkLst>
      </pc:sldChg>
      <pc:sldChg chg="add">
        <pc:chgData name="Julien Violette (HF)" userId="ae99d64a-988a-487f-809b-50d6425182b2" providerId="ADAL" clId="{BC28C717-AC2D-4D30-B07E-64486F60F36E}" dt="2024-01-16T11:50:33.133" v="550"/>
        <pc:sldMkLst>
          <pc:docMk/>
          <pc:sldMk cId="320101755" sldId="1005"/>
        </pc:sldMkLst>
      </pc:sldChg>
      <pc:sldChg chg="add">
        <pc:chgData name="Julien Violette (HF)" userId="ae99d64a-988a-487f-809b-50d6425182b2" providerId="ADAL" clId="{BC28C717-AC2D-4D30-B07E-64486F60F36E}" dt="2024-01-16T11:50:33.133" v="550"/>
        <pc:sldMkLst>
          <pc:docMk/>
          <pc:sldMk cId="3463031269" sldId="1006"/>
        </pc:sldMkLst>
      </pc:sldChg>
      <pc:sldChg chg="add">
        <pc:chgData name="Julien Violette (HF)" userId="ae99d64a-988a-487f-809b-50d6425182b2" providerId="ADAL" clId="{BC28C717-AC2D-4D30-B07E-64486F60F36E}" dt="2024-01-16T11:50:33.133" v="550"/>
        <pc:sldMkLst>
          <pc:docMk/>
          <pc:sldMk cId="1051098209" sldId="1009"/>
        </pc:sldMkLst>
      </pc:sldChg>
      <pc:sldChg chg="add">
        <pc:chgData name="Julien Violette (HF)" userId="ae99d64a-988a-487f-809b-50d6425182b2" providerId="ADAL" clId="{BC28C717-AC2D-4D30-B07E-64486F60F36E}" dt="2024-01-16T11:50:33.133" v="550"/>
        <pc:sldMkLst>
          <pc:docMk/>
          <pc:sldMk cId="3142408129" sldId="1010"/>
        </pc:sldMkLst>
      </pc:sldChg>
      <pc:sldChg chg="add">
        <pc:chgData name="Julien Violette (HF)" userId="ae99d64a-988a-487f-809b-50d6425182b2" providerId="ADAL" clId="{BC28C717-AC2D-4D30-B07E-64486F60F36E}" dt="2024-01-16T11:50:33.133" v="550"/>
        <pc:sldMkLst>
          <pc:docMk/>
          <pc:sldMk cId="329867325" sldId="1011"/>
        </pc:sldMkLst>
      </pc:sldChg>
      <pc:sldChg chg="add">
        <pc:chgData name="Julien Violette (HF)" userId="ae99d64a-988a-487f-809b-50d6425182b2" providerId="ADAL" clId="{BC28C717-AC2D-4D30-B07E-64486F60F36E}" dt="2024-01-16T11:50:33.133" v="550"/>
        <pc:sldMkLst>
          <pc:docMk/>
          <pc:sldMk cId="4052394525" sldId="1012"/>
        </pc:sldMkLst>
      </pc:sldChg>
      <pc:sldChg chg="add">
        <pc:chgData name="Julien Violette (HF)" userId="ae99d64a-988a-487f-809b-50d6425182b2" providerId="ADAL" clId="{BC28C717-AC2D-4D30-B07E-64486F60F36E}" dt="2024-01-16T11:50:33.133" v="550"/>
        <pc:sldMkLst>
          <pc:docMk/>
          <pc:sldMk cId="2594251944" sldId="1014"/>
        </pc:sldMkLst>
      </pc:sldChg>
      <pc:sldChg chg="add">
        <pc:chgData name="Julien Violette (HF)" userId="ae99d64a-988a-487f-809b-50d6425182b2" providerId="ADAL" clId="{BC28C717-AC2D-4D30-B07E-64486F60F36E}" dt="2024-01-16T11:50:33.133" v="550"/>
        <pc:sldMkLst>
          <pc:docMk/>
          <pc:sldMk cId="925444666" sldId="1015"/>
        </pc:sldMkLst>
      </pc:sldChg>
      <pc:sldChg chg="add">
        <pc:chgData name="Julien Violette (HF)" userId="ae99d64a-988a-487f-809b-50d6425182b2" providerId="ADAL" clId="{BC28C717-AC2D-4D30-B07E-64486F60F36E}" dt="2024-01-16T11:50:33.133" v="550"/>
        <pc:sldMkLst>
          <pc:docMk/>
          <pc:sldMk cId="794359059" sldId="1016"/>
        </pc:sldMkLst>
      </pc:sldChg>
      <pc:sldChg chg="add">
        <pc:chgData name="Julien Violette (HF)" userId="ae99d64a-988a-487f-809b-50d6425182b2" providerId="ADAL" clId="{BC28C717-AC2D-4D30-B07E-64486F60F36E}" dt="2024-01-16T11:50:33.133" v="550"/>
        <pc:sldMkLst>
          <pc:docMk/>
          <pc:sldMk cId="3343738428" sldId="1017"/>
        </pc:sldMkLst>
      </pc:sldChg>
      <pc:sldChg chg="add">
        <pc:chgData name="Julien Violette (HF)" userId="ae99d64a-988a-487f-809b-50d6425182b2" providerId="ADAL" clId="{BC28C717-AC2D-4D30-B07E-64486F60F36E}" dt="2024-01-16T11:50:33.133" v="550"/>
        <pc:sldMkLst>
          <pc:docMk/>
          <pc:sldMk cId="3150643337" sldId="1018"/>
        </pc:sldMkLst>
      </pc:sldChg>
      <pc:sldChg chg="add">
        <pc:chgData name="Julien Violette (HF)" userId="ae99d64a-988a-487f-809b-50d6425182b2" providerId="ADAL" clId="{BC28C717-AC2D-4D30-B07E-64486F60F36E}" dt="2024-01-16T11:50:33.133" v="550"/>
        <pc:sldMkLst>
          <pc:docMk/>
          <pc:sldMk cId="2314686574" sldId="1019"/>
        </pc:sldMkLst>
      </pc:sldChg>
      <pc:sldChg chg="add">
        <pc:chgData name="Julien Violette (HF)" userId="ae99d64a-988a-487f-809b-50d6425182b2" providerId="ADAL" clId="{BC28C717-AC2D-4D30-B07E-64486F60F36E}" dt="2024-01-16T11:50:33.133" v="550"/>
        <pc:sldMkLst>
          <pc:docMk/>
          <pc:sldMk cId="196429147" sldId="1020"/>
        </pc:sldMkLst>
      </pc:sldChg>
      <pc:sldChg chg="add">
        <pc:chgData name="Julien Violette (HF)" userId="ae99d64a-988a-487f-809b-50d6425182b2" providerId="ADAL" clId="{BC28C717-AC2D-4D30-B07E-64486F60F36E}" dt="2024-01-16T11:50:33.133" v="550"/>
        <pc:sldMkLst>
          <pc:docMk/>
          <pc:sldMk cId="3684477272" sldId="1021"/>
        </pc:sldMkLst>
      </pc:sldChg>
      <pc:sldChg chg="add">
        <pc:chgData name="Julien Violette (HF)" userId="ae99d64a-988a-487f-809b-50d6425182b2" providerId="ADAL" clId="{BC28C717-AC2D-4D30-B07E-64486F60F36E}" dt="2024-01-16T11:50:33.133" v="550"/>
        <pc:sldMkLst>
          <pc:docMk/>
          <pc:sldMk cId="2291099625" sldId="1022"/>
        </pc:sldMkLst>
      </pc:sldChg>
      <pc:sldChg chg="add">
        <pc:chgData name="Julien Violette (HF)" userId="ae99d64a-988a-487f-809b-50d6425182b2" providerId="ADAL" clId="{BC28C717-AC2D-4D30-B07E-64486F60F36E}" dt="2024-01-16T11:50:33.133" v="550"/>
        <pc:sldMkLst>
          <pc:docMk/>
          <pc:sldMk cId="2736053109" sldId="1023"/>
        </pc:sldMkLst>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15.0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3281 13212 0,'70'0'125,"19"0"-110,34 0-15,18 0 32,141 0-17,-158 0-15,88 0 16,-124 0-1,18 0 1,-36 0 0,-17 0-1,35 0 1,0 0 0,18 0-1,-35 0 1,52 0-1,18 0 1,106 0 0,-106 0-1,-52 0 1,-36 0 0,-1 0-1,-34 0 16</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40.938"/>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3316 16334 0,'18'0'172,"70"0"-172,106 0 15,-71 0 1,19 0 0,-72 0-16,36 0 15,17-18 1,-70 18-1,88 0 1,-52-18 0,16 18 15,-16 0-15,-1 0-1,18 0 1,17-17-1,1 17 1,-54 0 0,18 0-1,1 0 1,-19 0 0,1 0-1,52-18 1,18 18 15,-35-18-15,0 18-1,-18-17 1,0 17 0,-35 0-1,-17 0 1,-1 0-1,0 0 1,-17 0 0,-1 0-1,1 0 1,0 0 15</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43.17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11430 11377 0,'35'0'109,"18"0"-93,18 0-1,-18 0-15,105 0 16,-16 0-1,-19 0 1,-17 0 0,17 0-1,-17 0 1,159 0 0,-177 0-1,18 0 16,105 0-15,-122 0 0,87 0-1,-70 0 1,0 0 0,-18 0-1,0 0 1,0 0-1,36 0 1,-89 0 0,53 0-1,-17 0 1,-18 0 0,70 0-1,-70 0 1,0 0 15,-35 0-15,17 0-1,-17 0 157</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45.95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12435 9331 0,'36'0'141,"70"0"-125,-18 0-16,53 0 15,18 0 1,-36 0-1,-17 0 1,-53 0-16,53 0 16,-1 0-1,1 0 1,-18 0 0,-52 0-1,-1 0 1,-17 0-1,-1 0 1</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47.749"/>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22472 7338 0,'35'0'109,"-17"0"-109,-1 0 16,107 0 0,52 0 15,-87 0-31,210 0 15,-157 0 1,104 0 0,-122 0-1,123 0 1,-71 0 0,-17 0-1,-71 0 1,53 0-1,-52 0 1,-19 0 0,-17 0-1,70 0 1,-52 0 0,35 0-1,-18 0 1,-53 0-1,-17 0 17,0 0-17</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53.136"/>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3475 17762 0,'88'0'141,"18"0"-126,-18 0 1,53 0-16,-35 0 0,159 0 16,-54 0-1,-52 0 1,141 0-1,-230 0 1,1-17-16,35 17 16,-36 0-1,-34 0 1,-1 0 0,-17 0-1,35 0 1,-18 0-1,0 0 1,18 0 15,-18 0-15,1 0 0,34 0-1,-52 0 1,-1 0-1,19 0 1,-1 0 0,-17 0-1,-1 0 1,1 0 46</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55.874"/>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27570 11271 0,'52'0'62,"1"0"-46,0 0 0,71 0-1,35-17 1,-1-1-1,-69 18 1,16 0 15,-16 0-15,-54 0-16,35 0 16,1 0-1,-18 0 1,0 0-1,-18 0 1,36 0 0,34 0-1,-16-18 1,-1 18 0,-71 0-1,1 0 1,0 0 15,-1 0-31,19 0 16,-1 0-1,0 0 17,-17 0-17</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57.411"/>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17498 9437 0,'35'0'46,"89"0"-30,-1 0-16,0 0 16,19 0-16,157 0 31,-16 0-15,-36 0-1,-89 0 1,1 0-1,-35 0 1,-19 0 0,19 0 15,-18 0-15,-18 0-16,18 0 15,-53 0 1,-36 0-1</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58.968"/>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26970 7197 0,'18'0'47,"17"0"-16,35 0-16,36-18 1,18 18 0,158 0-1,-141 0 1,-70 0-16,193 0 16,-35 0-1,36 0 1,-71 0 15,0-18-15,-35 18-1,-36 0 1,-35 0 0,-35 0-1,18 0 1,-53 0-1,17 0 1,0 0 0,36 0-1,-36 0 1,0 0 15,1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18.7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16616 11271 0,'70'0'78,"1"0"-62,35 0-16,105 0 15,-122 0 1,105 0 0,-89 0-1,-52 0 1,71 0 0,-71 0-1,17 0 1,19-17-1,16 17 17,1 0-32,18 0 15,-1 0 1,-35 0 0,1 0-1,16 0 16,-16-18-31,-1 18 16,35-18 0,1 18 15,34-17-31,-34 17 31,-18 0-15,-36-18-1,1 18 1,-18 0 0,-18 0-1,-17 0 1,17 0 0,-17-18-1,17 18 1,0 0-1,0 0 1,1 0 0,-1 0 15,0 0-15,1 0-1,-19 0 1,1 0-1,-1 0 110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20.4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27746 9225 0,'18'0'94,"17"0"-78,18 0-16,35 0 31,-17 0-31,193 0 16,-158 0-1,-18-17 1,36 17-1,-54-18 1,-17 18 0,53-18-1,-53 18 1,-18 0-16,-17 0 16,17 0-1,18-17 1,-18-1 15,-17 18 0,0 0 16,-1 0-47,1 0 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22.1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11589 6650 0,'35'0'109,"18"0"-93,18 0-16,123 0 31,35 0-15,18 0-1,-18 0-15,36 0 16,-18 0 15,35 0-15,-123 0-1,-1-18 1,-105 18 0,0 0-16,35 0 15,36-17 1,-54 17-1,-17 0 1,0 0 0,-17 0-1,-19-18 32</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23.6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11342 7620 0,'17'0'15,"19"0"1,87 18 0,71-18-1,18 0 1,35 0-1,-36 0 1,19 0 0,87-18-1,-17 18 17,-141 0-32,-36 0 15,177-18 1,-194 18-1,-18 0 1,-17 0 0,17 0-1,0 0 1,-17 0 0,-1 0-1,1 0 1,-36 0-1,-17 0 17,-1 0-17,1 0 32</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27.984"/>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3263 14711 0,'35'-18'78,"18"18"-78,18 0 0,35-17 16,70 17 15,53 0-16,-105 0 1,17 0 0,0 0-1,18-18 1,17 18 0,-17 0-1,-18 0 1,18-18-1,-71 18 1,-70 0 0,-1 0-1,1 0 142</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31.717"/>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22737 11307 0,'35'0'141,"0"0"-126,-17 0 1,35 0-16,35 0 31,35 0-31,1 0 16,-36 0-1,-17 0 17,-1 0-32,-17 0 31,18 0-31,-19 0 15,72 0 17,-1 0-17,-17-18 1,-53 18 0,0 0-1,18-18 1,-36 18-1,18 0 1,17-17 15,-17-1-15,18 18-16,-36 0 16,-17 0 30,-1 0-30,1-18 0,0 18-1,17 0 1,-17 0 15,-1-17 16,1 17-16,0 0-31,-1 0 16,1 0 0,-1 0-1</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33.870"/>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22154 9366 0,'36'0'172,"-19"0"-172,19 0 16,-1 0-16,53 0 16,0 0-1,18 0 1,-18 18-1,53-18 1,36 0 0,-18 18-1,-18-18 17,17 0-17,72 0 1,-89 0-1,-53 0 1,-17 0 0,17 0-1,0 0 1,-35 0 0,35 0-1,18 0 1,-18 0-1,71 0 1,35 0 0,-71-18-1,54 0 1,-107 18 0,-34-17-1,-19 17 16,1 0-15,0 0 0,-1 0 15,18 0-15,-17 0-1,0 0 1,17 0-1,-17 0-15,35-18 16,-18 18 0,0-18-1</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22:10:35.525"/>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17692 7320 0,'70'0'141,"1"0"-126,123 0 1,-35 0 0,-18 0-1,-35 0 17,-18 0-17,18-18 1,-1 18-1,-34-17-15,105 17 16,-87 0 0,-36 0-1,-36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9A4DA39-1195-4081-BD12-99172E3FC6C9}" type="datetimeFigureOut">
              <a:rPr lang="en-GB" smtClean="0"/>
              <a:t>29/01/2024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3C6D044-972D-42F8-9AF8-4FE4634D063F}" type="slidenum">
              <a:rPr lang="en-GB" smtClean="0"/>
              <a:t>‹#›</a:t>
            </a:fld>
            <a:endParaRPr lang="en-GB"/>
          </a:p>
        </p:txBody>
      </p:sp>
    </p:spTree>
    <p:extLst>
      <p:ext uri="{BB962C8B-B14F-4D97-AF65-F5344CB8AC3E}">
        <p14:creationId xmlns:p14="http://schemas.microsoft.com/office/powerpoint/2010/main" val="309995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arrisfederation.sharepoint.com/:p:/r/sites/All-MST-302/Shared%20Documents/KS4/Exam%20toolkit/GCSE%20AO2%20SPEAKING/3.%20Preparing%20the%20General%20Conversation/General%20Conversation%20%E2%80%93%20Revision%20cards.pptx?d=w6329454391584d35a1c043a62c8a9f1b&amp;csf=1&amp;web=1&amp;e=5AS8Dl"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arrisfederation.sharepoint.com/:p:/r/sites/All-MST-302/Shared%20Documents/KS4/Exam%20toolkit/GCSE%20AO2%20SPEAKING/3.%20Preparing%20the%20General%20Conversation/General%20Conversation%20%E2%80%93%20Revision%20cards.pptx?d=w6329454391584d35a1c043a62c8a9f1b&amp;csf=1&amp;web=1&amp;e=5AS8Dl"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a:t>En la foto hay un padre. </a:t>
            </a:r>
          </a:p>
          <a:p>
            <a:r>
              <a:rPr lang="es-ES" noProof="0"/>
              <a:t>Está(n) en un comedor.</a:t>
            </a:r>
          </a:p>
          <a:p>
            <a:r>
              <a:rPr lang="es-ES" noProof="0"/>
              <a:t>Tiene el pelo corto.</a:t>
            </a:r>
          </a:p>
          <a:p>
            <a:r>
              <a:rPr lang="es-ES" noProof="0"/>
              <a:t>Hace mal tiempo.</a:t>
            </a:r>
          </a:p>
          <a:p>
            <a:r>
              <a:rPr lang="es-ES" noProof="0"/>
              <a:t>En la foto hay unos niños.</a:t>
            </a:r>
          </a:p>
          <a:p>
            <a:r>
              <a:rPr lang="es-ES" noProof="0"/>
              <a:t>Está(n) jugando.</a:t>
            </a:r>
          </a:p>
          <a:p>
            <a:r>
              <a:rPr lang="es-ES" noProof="0"/>
              <a:t>Está(n) en un parque.</a:t>
            </a:r>
          </a:p>
          <a:p>
            <a:r>
              <a:rPr lang="es-ES" noProof="0"/>
              <a:t>Hace calor.</a:t>
            </a:r>
          </a:p>
        </p:txBody>
      </p:sp>
      <p:sp>
        <p:nvSpPr>
          <p:cNvPr id="4" name="Slide Number Placeholder 3"/>
          <p:cNvSpPr>
            <a:spLocks noGrp="1"/>
          </p:cNvSpPr>
          <p:nvPr>
            <p:ph type="sldNum" sz="quarter" idx="5"/>
          </p:nvPr>
        </p:nvSpPr>
        <p:spPr/>
        <p:txBody>
          <a:bodyPr/>
          <a:lstStyle/>
          <a:p>
            <a:fld id="{33C6D044-972D-42F8-9AF8-4FE4634D063F}" type="slidenum">
              <a:rPr lang="en-GB" smtClean="0"/>
              <a:t>7</a:t>
            </a:fld>
            <a:endParaRPr lang="en-GB"/>
          </a:p>
        </p:txBody>
      </p:sp>
    </p:spTree>
    <p:extLst>
      <p:ext uri="{BB962C8B-B14F-4D97-AF65-F5344CB8AC3E}">
        <p14:creationId xmlns:p14="http://schemas.microsoft.com/office/powerpoint/2010/main" val="251047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5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Transcript for teachers, task 2</a:t>
            </a:r>
          </a:p>
          <a:p>
            <a:pPr marL="228600" indent="-228600">
              <a:buAutoNum type="arabicPeriod"/>
            </a:pPr>
            <a:r>
              <a:rPr lang="en-GB"/>
              <a:t>vas a </a:t>
            </a:r>
            <a:r>
              <a:rPr lang="en-GB" err="1"/>
              <a:t>jugar</a:t>
            </a:r>
            <a:endParaRPr lang="en-GB"/>
          </a:p>
          <a:p>
            <a:pPr marL="228600" indent="-228600">
              <a:buAutoNum type="arabicPeriod"/>
            </a:pPr>
            <a:r>
              <a:rPr lang="en-GB" err="1"/>
              <a:t>visitaste</a:t>
            </a:r>
            <a:endParaRPr lang="en-GB"/>
          </a:p>
          <a:p>
            <a:pPr marL="228600" indent="-228600">
              <a:buAutoNum type="arabicPeriod"/>
            </a:pPr>
            <a:r>
              <a:rPr lang="en-GB" err="1"/>
              <a:t>tiene</a:t>
            </a:r>
            <a:endParaRPr lang="en-GB"/>
          </a:p>
          <a:p>
            <a:pPr marL="228600" indent="-228600">
              <a:buAutoNum type="arabicPeriod"/>
            </a:pPr>
            <a:r>
              <a:rPr lang="en-GB" err="1"/>
              <a:t>compró</a:t>
            </a:r>
            <a:endParaRPr lang="en-GB"/>
          </a:p>
          <a:p>
            <a:pPr marL="228600" indent="-228600">
              <a:buAutoNum type="arabicPeriod"/>
            </a:pPr>
            <a:r>
              <a:rPr lang="en-GB" err="1"/>
              <a:t>va</a:t>
            </a:r>
            <a:r>
              <a:rPr lang="en-GB"/>
              <a:t> a </a:t>
            </a:r>
            <a:r>
              <a:rPr lang="en-GB" err="1"/>
              <a:t>ir</a:t>
            </a:r>
            <a:endParaRPr lang="en-GB"/>
          </a:p>
          <a:p>
            <a:pPr marL="228600" indent="-228600">
              <a:buAutoNum type="arabicPeriod"/>
            </a:pPr>
            <a:r>
              <a:rPr lang="en-GB" err="1"/>
              <a:t>juegas</a:t>
            </a:r>
            <a:endParaRPr lang="en-GB"/>
          </a:p>
          <a:p>
            <a:pPr marL="228600" indent="-228600">
              <a:buAutoNum type="arabicPeriod"/>
            </a:pPr>
            <a:r>
              <a:rPr lang="en-GB" err="1"/>
              <a:t>repasaste</a:t>
            </a:r>
            <a:endParaRPr lang="en-GB"/>
          </a:p>
          <a:p>
            <a:pPr marL="228600" indent="-228600">
              <a:buAutoNum type="arabicPeriod"/>
            </a:pPr>
            <a:r>
              <a:rPr lang="en-GB" err="1"/>
              <a:t>va</a:t>
            </a:r>
            <a:r>
              <a:rPr lang="en-GB"/>
              <a:t> a </a:t>
            </a:r>
            <a:r>
              <a:rPr lang="en-GB" err="1"/>
              <a:t>trabajar</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59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Transcript for teachers, task 2</a:t>
            </a:r>
          </a:p>
          <a:p>
            <a:pPr marL="228600" indent="-228600">
              <a:buAutoNum type="arabicPeriod"/>
            </a:pPr>
            <a:r>
              <a:rPr lang="en-GB"/>
              <a:t>vas a </a:t>
            </a:r>
            <a:r>
              <a:rPr lang="en-GB" err="1"/>
              <a:t>jugar</a:t>
            </a:r>
            <a:endParaRPr lang="en-GB"/>
          </a:p>
          <a:p>
            <a:pPr marL="228600" indent="-228600">
              <a:buAutoNum type="arabicPeriod"/>
            </a:pPr>
            <a:r>
              <a:rPr lang="en-GB" err="1"/>
              <a:t>visitaste</a:t>
            </a:r>
            <a:endParaRPr lang="en-GB"/>
          </a:p>
          <a:p>
            <a:pPr marL="228600" indent="-228600">
              <a:buAutoNum type="arabicPeriod"/>
            </a:pPr>
            <a:r>
              <a:rPr lang="en-GB" err="1"/>
              <a:t>tiene</a:t>
            </a:r>
            <a:endParaRPr lang="en-GB"/>
          </a:p>
          <a:p>
            <a:pPr marL="228600" indent="-228600">
              <a:buAutoNum type="arabicPeriod"/>
            </a:pPr>
            <a:r>
              <a:rPr lang="en-GB" err="1"/>
              <a:t>compró</a:t>
            </a:r>
            <a:endParaRPr lang="en-GB"/>
          </a:p>
          <a:p>
            <a:pPr marL="228600" indent="-228600">
              <a:buAutoNum type="arabicPeriod"/>
            </a:pPr>
            <a:r>
              <a:rPr lang="en-GB" err="1"/>
              <a:t>va</a:t>
            </a:r>
            <a:r>
              <a:rPr lang="en-GB"/>
              <a:t> a </a:t>
            </a:r>
            <a:r>
              <a:rPr lang="en-GB" err="1"/>
              <a:t>ir</a:t>
            </a:r>
            <a:endParaRPr lang="en-GB"/>
          </a:p>
          <a:p>
            <a:pPr marL="228600" indent="-228600">
              <a:buAutoNum type="arabicPeriod"/>
            </a:pPr>
            <a:r>
              <a:rPr lang="en-GB" err="1"/>
              <a:t>juegas</a:t>
            </a:r>
            <a:endParaRPr lang="en-GB"/>
          </a:p>
          <a:p>
            <a:pPr marL="228600" indent="-228600">
              <a:buAutoNum type="arabicPeriod"/>
            </a:pPr>
            <a:r>
              <a:rPr lang="en-GB" err="1"/>
              <a:t>repasaste</a:t>
            </a:r>
            <a:endParaRPr lang="en-GB"/>
          </a:p>
          <a:p>
            <a:pPr marL="228600" indent="-228600">
              <a:buAutoNum type="arabicPeriod"/>
            </a:pPr>
            <a:r>
              <a:rPr lang="en-GB" err="1"/>
              <a:t>va</a:t>
            </a:r>
            <a:r>
              <a:rPr lang="en-GB"/>
              <a:t> a </a:t>
            </a:r>
            <a:r>
              <a:rPr lang="en-GB" err="1"/>
              <a:t>trabajar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09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23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7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487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8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2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63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19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a:t>En la foto hay un padre. </a:t>
            </a:r>
          </a:p>
          <a:p>
            <a:r>
              <a:rPr lang="es-ES" noProof="0"/>
              <a:t>Está(n) en un comedor.</a:t>
            </a:r>
          </a:p>
          <a:p>
            <a:r>
              <a:rPr lang="es-ES" noProof="0"/>
              <a:t>Tiene el pelo corto.</a:t>
            </a:r>
          </a:p>
          <a:p>
            <a:r>
              <a:rPr lang="es-ES" noProof="0"/>
              <a:t>Hace mal tiempo.</a:t>
            </a:r>
          </a:p>
          <a:p>
            <a:r>
              <a:rPr lang="es-ES" noProof="0"/>
              <a:t>En la foto hay unos niños.</a:t>
            </a:r>
          </a:p>
          <a:p>
            <a:r>
              <a:rPr lang="es-ES" noProof="0"/>
              <a:t>Está(n) jugando.</a:t>
            </a:r>
          </a:p>
          <a:p>
            <a:r>
              <a:rPr lang="es-ES" noProof="0"/>
              <a:t>Está(n) en un parque.</a:t>
            </a:r>
          </a:p>
          <a:p>
            <a:r>
              <a:rPr lang="es-ES" noProof="0"/>
              <a:t>Hace calor.</a:t>
            </a:r>
          </a:p>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8</a:t>
            </a:fld>
            <a:endParaRPr lang="en-GB"/>
          </a:p>
        </p:txBody>
      </p:sp>
    </p:spTree>
    <p:extLst>
      <p:ext uri="{BB962C8B-B14F-4D97-AF65-F5344CB8AC3E}">
        <p14:creationId xmlns:p14="http://schemas.microsoft.com/office/powerpoint/2010/main" val="3426777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38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1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09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3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91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Sur la photo il y a un père. </a:t>
            </a:r>
          </a:p>
          <a:p>
            <a:r>
              <a:rPr lang="fr-FR" noProof="0" dirty="0"/>
              <a:t>Ils sont en train de travailler.</a:t>
            </a:r>
          </a:p>
          <a:p>
            <a:r>
              <a:rPr lang="fr-FR" noProof="0" dirty="0"/>
              <a:t>Il a les cheveux courts.</a:t>
            </a:r>
          </a:p>
          <a:p>
            <a:r>
              <a:rPr lang="fr-FR" noProof="0" dirty="0"/>
              <a:t>Il fait beau.</a:t>
            </a:r>
          </a:p>
          <a:p>
            <a:r>
              <a:rPr lang="fr-FR" noProof="0" dirty="0"/>
              <a:t>Sur la photo il y a des grands-parents.</a:t>
            </a:r>
          </a:p>
          <a:p>
            <a:r>
              <a:rPr lang="fr-FR" noProof="0" dirty="0"/>
              <a:t>Ils sont en train de regarder un film.</a:t>
            </a:r>
          </a:p>
          <a:p>
            <a:r>
              <a:rPr lang="fr-FR" noProof="0" dirty="0"/>
              <a:t>Elle est au collège. </a:t>
            </a:r>
          </a:p>
          <a:p>
            <a:r>
              <a:rPr lang="fr-FR" noProof="0" dirty="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089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1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42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794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5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your students to produce a sentence for describing the weather: e.g. </a:t>
            </a:r>
            <a:r>
              <a:rPr lang="es-ES" noProof="0"/>
              <a:t>En mi opinión hace calor porque llevan una camiseta</a:t>
            </a:r>
            <a:r>
              <a:rPr lang="en-GB"/>
              <a:t>.</a:t>
            </a:r>
          </a:p>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12</a:t>
            </a:fld>
            <a:endParaRPr lang="en-GB"/>
          </a:p>
        </p:txBody>
      </p:sp>
    </p:spTree>
    <p:extLst>
      <p:ext uri="{BB962C8B-B14F-4D97-AF65-F5344CB8AC3E}">
        <p14:creationId xmlns:p14="http://schemas.microsoft.com/office/powerpoint/2010/main" val="709772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270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08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95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65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197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29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653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31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927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your students to produce a sentence for describing the weather: e.g. </a:t>
            </a:r>
            <a:r>
              <a:rPr lang="en-GB" err="1"/>
              <a:t>Diría</a:t>
            </a:r>
            <a:r>
              <a:rPr lang="en-GB"/>
              <a:t> que </a:t>
            </a:r>
            <a:r>
              <a:rPr lang="en-GB" err="1"/>
              <a:t>hace</a:t>
            </a:r>
            <a:r>
              <a:rPr lang="en-GB"/>
              <a:t> </a:t>
            </a:r>
            <a:r>
              <a:rPr lang="en-GB" err="1"/>
              <a:t>frío</a:t>
            </a:r>
            <a:r>
              <a:rPr lang="en-GB"/>
              <a:t> </a:t>
            </a:r>
            <a:r>
              <a:rPr lang="en-GB" err="1"/>
              <a:t>porque</a:t>
            </a:r>
            <a:r>
              <a:rPr lang="en-GB"/>
              <a:t> </a:t>
            </a:r>
            <a:r>
              <a:rPr lang="en-GB" err="1"/>
              <a:t>llevan</a:t>
            </a:r>
            <a:r>
              <a:rPr lang="en-GB"/>
              <a:t> un jersey.</a:t>
            </a:r>
          </a:p>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13</a:t>
            </a:fld>
            <a:endParaRPr lang="en-GB"/>
          </a:p>
        </p:txBody>
      </p:sp>
    </p:spTree>
    <p:extLst>
      <p:ext uri="{BB962C8B-B14F-4D97-AF65-F5344CB8AC3E}">
        <p14:creationId xmlns:p14="http://schemas.microsoft.com/office/powerpoint/2010/main" val="1175955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02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this link for the full resource: </a:t>
            </a:r>
            <a:r>
              <a:rPr lang="en-GB" dirty="0">
                <a:hlinkClick r:id="rId3"/>
              </a:rPr>
              <a:t>General Conversation – Revision cards.pptx</a:t>
            </a:r>
            <a:endParaRPr lang="en-GB" dirty="0"/>
          </a:p>
          <a:p>
            <a:r>
              <a:rPr lang="en-GB" dirty="0"/>
              <a:t>In the printing options, select:</a:t>
            </a:r>
          </a:p>
          <a:p>
            <a:pPr marL="171450" indent="-171450">
              <a:buFontTx/>
              <a:buChar char="-"/>
            </a:pPr>
            <a:r>
              <a:rPr lang="en-GB" dirty="0"/>
              <a:t>print slides: 3-6</a:t>
            </a:r>
          </a:p>
          <a:p>
            <a:pPr marL="171450" indent="-171450">
              <a:buFontTx/>
              <a:buChar char="-"/>
            </a:pPr>
            <a:r>
              <a:rPr lang="en-GB" dirty="0"/>
              <a:t>for one student (10 cards for each theme), print 15 copies</a:t>
            </a:r>
          </a:p>
          <a:p>
            <a:pPr marL="171450" indent="-171450">
              <a:buFontTx/>
              <a:buChar char="-"/>
            </a:pPr>
            <a:r>
              <a:rPr lang="en-GB" dirty="0"/>
              <a:t>print 2 slides per page</a:t>
            </a:r>
          </a:p>
          <a:p>
            <a:pPr marL="171450" indent="-171450">
              <a:buFontTx/>
              <a:buChar char="-"/>
            </a:pPr>
            <a:r>
              <a:rPr lang="en-GB" dirty="0"/>
              <a:t>print on both sides, flip pages on the long edge</a:t>
            </a:r>
          </a:p>
          <a:p>
            <a:pPr marL="171450" indent="-171450">
              <a:buFontTx/>
              <a:buChar char="-"/>
            </a:pPr>
            <a:r>
              <a:rPr lang="en-GB" dirty="0"/>
              <a:t>you can use different colour card to indicate a different theme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659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this link for the full resource: </a:t>
            </a:r>
            <a:r>
              <a:rPr lang="en-GB" dirty="0">
                <a:hlinkClick r:id="rId3"/>
              </a:rPr>
              <a:t>General Conversation – Revision cards.pptx</a:t>
            </a:r>
            <a:endParaRPr lang="en-GB" dirty="0"/>
          </a:p>
          <a:p>
            <a:r>
              <a:rPr lang="en-GB" dirty="0"/>
              <a:t>In the printing options, select:</a:t>
            </a:r>
          </a:p>
          <a:p>
            <a:pPr marL="171450" indent="-171450">
              <a:buFontTx/>
              <a:buChar char="-"/>
            </a:pPr>
            <a:r>
              <a:rPr lang="en-GB" dirty="0"/>
              <a:t>print slides: 3-6</a:t>
            </a:r>
          </a:p>
          <a:p>
            <a:pPr marL="171450" indent="-171450">
              <a:buFontTx/>
              <a:buChar char="-"/>
            </a:pPr>
            <a:r>
              <a:rPr lang="en-GB" dirty="0"/>
              <a:t>for one student (10 cards for each theme), print 15 copies</a:t>
            </a:r>
          </a:p>
          <a:p>
            <a:pPr marL="171450" indent="-171450">
              <a:buFontTx/>
              <a:buChar char="-"/>
            </a:pPr>
            <a:r>
              <a:rPr lang="en-GB" dirty="0"/>
              <a:t>print 2 slides per page</a:t>
            </a:r>
          </a:p>
          <a:p>
            <a:pPr marL="171450" indent="-171450">
              <a:buFontTx/>
              <a:buChar char="-"/>
            </a:pPr>
            <a:r>
              <a:rPr lang="en-GB" dirty="0"/>
              <a:t>print on both sides, flip pages on the long edge</a:t>
            </a:r>
          </a:p>
          <a:p>
            <a:pPr marL="171450" indent="-171450">
              <a:buFontTx/>
              <a:buChar char="-"/>
            </a:pPr>
            <a:r>
              <a:rPr lang="en-GB" dirty="0"/>
              <a:t>you can use different colour card to indicate a different theme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375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48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66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4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979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09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56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70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054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99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481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33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2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343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Transcript for teachers, task 2</a:t>
            </a:r>
          </a:p>
          <a:p>
            <a:pPr marL="228600" indent="-228600">
              <a:buAutoNum type="arabicPeriod"/>
            </a:pPr>
            <a:r>
              <a:rPr lang="en-GB"/>
              <a:t>vas a </a:t>
            </a:r>
            <a:r>
              <a:rPr lang="en-GB" err="1"/>
              <a:t>jugar</a:t>
            </a:r>
            <a:endParaRPr lang="en-GB"/>
          </a:p>
          <a:p>
            <a:pPr marL="228600" indent="-228600">
              <a:buAutoNum type="arabicPeriod"/>
            </a:pPr>
            <a:r>
              <a:rPr lang="en-GB" err="1"/>
              <a:t>visitaste</a:t>
            </a:r>
            <a:endParaRPr lang="en-GB"/>
          </a:p>
          <a:p>
            <a:pPr marL="228600" indent="-228600">
              <a:buAutoNum type="arabicPeriod"/>
            </a:pPr>
            <a:r>
              <a:rPr lang="en-GB" err="1"/>
              <a:t>tiene</a:t>
            </a:r>
            <a:endParaRPr lang="en-GB"/>
          </a:p>
          <a:p>
            <a:pPr marL="228600" indent="-228600">
              <a:buAutoNum type="arabicPeriod"/>
            </a:pPr>
            <a:r>
              <a:rPr lang="en-GB" err="1"/>
              <a:t>compró</a:t>
            </a:r>
            <a:endParaRPr lang="en-GB"/>
          </a:p>
          <a:p>
            <a:pPr marL="228600" indent="-228600">
              <a:buAutoNum type="arabicPeriod"/>
            </a:pPr>
            <a:r>
              <a:rPr lang="en-GB" err="1"/>
              <a:t>va</a:t>
            </a:r>
            <a:r>
              <a:rPr lang="en-GB"/>
              <a:t> a </a:t>
            </a:r>
            <a:r>
              <a:rPr lang="en-GB" err="1"/>
              <a:t>ir</a:t>
            </a:r>
            <a:endParaRPr lang="en-GB"/>
          </a:p>
          <a:p>
            <a:pPr marL="228600" indent="-228600">
              <a:buAutoNum type="arabicPeriod"/>
            </a:pPr>
            <a:r>
              <a:rPr lang="en-GB" err="1"/>
              <a:t>juegas</a:t>
            </a:r>
            <a:endParaRPr lang="en-GB"/>
          </a:p>
          <a:p>
            <a:pPr marL="228600" indent="-228600">
              <a:buAutoNum type="arabicPeriod"/>
            </a:pPr>
            <a:r>
              <a:rPr lang="en-GB" err="1"/>
              <a:t>repasaste</a:t>
            </a:r>
            <a:endParaRPr lang="en-GB"/>
          </a:p>
          <a:p>
            <a:pPr marL="228600" indent="-228600">
              <a:buAutoNum type="arabicPeriod"/>
            </a:pPr>
            <a:r>
              <a:rPr lang="en-GB" err="1"/>
              <a:t>va</a:t>
            </a:r>
            <a:r>
              <a:rPr lang="en-GB"/>
              <a:t> a </a:t>
            </a:r>
            <a:r>
              <a:rPr lang="en-GB" err="1"/>
              <a:t>trabajar</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63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Transcript for teachers, task 2</a:t>
            </a:r>
          </a:p>
          <a:p>
            <a:pPr marL="228600" indent="-228600">
              <a:buAutoNum type="arabicPeriod"/>
            </a:pPr>
            <a:r>
              <a:rPr lang="en-GB"/>
              <a:t>vas a </a:t>
            </a:r>
            <a:r>
              <a:rPr lang="en-GB" err="1"/>
              <a:t>jugar</a:t>
            </a:r>
            <a:endParaRPr lang="en-GB"/>
          </a:p>
          <a:p>
            <a:pPr marL="228600" indent="-228600">
              <a:buAutoNum type="arabicPeriod"/>
            </a:pPr>
            <a:r>
              <a:rPr lang="en-GB" err="1"/>
              <a:t>visitaste</a:t>
            </a:r>
            <a:endParaRPr lang="en-GB"/>
          </a:p>
          <a:p>
            <a:pPr marL="228600" indent="-228600">
              <a:buAutoNum type="arabicPeriod"/>
            </a:pPr>
            <a:r>
              <a:rPr lang="en-GB" err="1"/>
              <a:t>tiene</a:t>
            </a:r>
            <a:endParaRPr lang="en-GB"/>
          </a:p>
          <a:p>
            <a:pPr marL="228600" indent="-228600">
              <a:buAutoNum type="arabicPeriod"/>
            </a:pPr>
            <a:r>
              <a:rPr lang="en-GB" err="1"/>
              <a:t>compró</a:t>
            </a:r>
            <a:endParaRPr lang="en-GB"/>
          </a:p>
          <a:p>
            <a:pPr marL="228600" indent="-228600">
              <a:buAutoNum type="arabicPeriod"/>
            </a:pPr>
            <a:r>
              <a:rPr lang="en-GB" err="1"/>
              <a:t>va</a:t>
            </a:r>
            <a:r>
              <a:rPr lang="en-GB"/>
              <a:t> a </a:t>
            </a:r>
            <a:r>
              <a:rPr lang="en-GB" err="1"/>
              <a:t>ir</a:t>
            </a:r>
            <a:endParaRPr lang="en-GB"/>
          </a:p>
          <a:p>
            <a:pPr marL="228600" indent="-228600">
              <a:buAutoNum type="arabicPeriod"/>
            </a:pPr>
            <a:r>
              <a:rPr lang="en-GB" err="1"/>
              <a:t>juegas</a:t>
            </a:r>
            <a:endParaRPr lang="en-GB"/>
          </a:p>
          <a:p>
            <a:pPr marL="228600" indent="-228600">
              <a:buAutoNum type="arabicPeriod"/>
            </a:pPr>
            <a:r>
              <a:rPr lang="en-GB" err="1"/>
              <a:t>repasaste</a:t>
            </a:r>
            <a:endParaRPr lang="en-GB"/>
          </a:p>
          <a:p>
            <a:pPr marL="228600" indent="-228600">
              <a:buAutoNum type="arabicPeriod"/>
            </a:pPr>
            <a:r>
              <a:rPr lang="en-GB" err="1"/>
              <a:t>va</a:t>
            </a:r>
            <a:r>
              <a:rPr lang="en-GB"/>
              <a:t> a </a:t>
            </a:r>
            <a:r>
              <a:rPr lang="en-GB" err="1"/>
              <a:t>trabajar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00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85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a:t>En la foto hay un padre. </a:t>
            </a:r>
          </a:p>
          <a:p>
            <a:r>
              <a:rPr lang="es-ES" noProof="0"/>
              <a:t>Está(n) en un comedor.</a:t>
            </a:r>
          </a:p>
          <a:p>
            <a:r>
              <a:rPr lang="es-ES" noProof="0"/>
              <a:t>Tiene el pelo corto.</a:t>
            </a:r>
          </a:p>
          <a:p>
            <a:r>
              <a:rPr lang="es-ES" noProof="0"/>
              <a:t>Hace mal tiempo.</a:t>
            </a:r>
          </a:p>
          <a:p>
            <a:r>
              <a:rPr lang="es-ES" noProof="0"/>
              <a:t>En la foto hay unos niños.</a:t>
            </a:r>
          </a:p>
          <a:p>
            <a:r>
              <a:rPr lang="es-ES" noProof="0"/>
              <a:t>Está(n) jugando.</a:t>
            </a:r>
          </a:p>
          <a:p>
            <a:r>
              <a:rPr lang="es-ES" noProof="0"/>
              <a:t>Está(n) en un parque.</a:t>
            </a:r>
          </a:p>
          <a:p>
            <a:r>
              <a:rPr lang="es-ES" noProof="0"/>
              <a:t>Hace calor.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65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a:t>En la foto hay un padre. </a:t>
            </a:r>
          </a:p>
          <a:p>
            <a:r>
              <a:rPr lang="es-ES" noProof="0"/>
              <a:t>Está(n) en un comedor.</a:t>
            </a:r>
          </a:p>
          <a:p>
            <a:r>
              <a:rPr lang="es-ES" noProof="0"/>
              <a:t>Tiene el pelo corto.</a:t>
            </a:r>
          </a:p>
          <a:p>
            <a:r>
              <a:rPr lang="es-ES" noProof="0"/>
              <a:t>Hace mal tiempo.</a:t>
            </a:r>
          </a:p>
          <a:p>
            <a:r>
              <a:rPr lang="es-ES" noProof="0"/>
              <a:t>En la foto hay unos niños.</a:t>
            </a:r>
          </a:p>
          <a:p>
            <a:r>
              <a:rPr lang="es-ES" noProof="0"/>
              <a:t>Está(n) jugando.</a:t>
            </a:r>
          </a:p>
          <a:p>
            <a:r>
              <a:rPr lang="es-ES" noProof="0"/>
              <a:t>Está(n) en un parque.</a:t>
            </a:r>
          </a:p>
          <a:p>
            <a:r>
              <a:rPr lang="es-ES" noProof="0"/>
              <a:t>Hace calor.</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4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19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11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82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977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01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716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3059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932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3146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42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95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6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990EAE49-A151-4978-87D6-72B0535712CD}" type="datetime2">
              <a:rPr lang="es-BO" smtClean="0"/>
              <a:t>lunes, 29 de enero de 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6939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6DD9C57F-17AE-41F9-B718-8BC97DDB5165}" type="datetime2">
              <a:rPr lang="es-BO" smtClean="0"/>
              <a:t>lunes, 29 de enero de 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7586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641457-7DC8-4AB3-A8DA-664E19DC9FD1}" type="datetime2">
              <a:rPr lang="es-BO" smtClean="0"/>
              <a:t>lunes, 29 de enero de 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7597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87529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88435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42009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56078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2930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290527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256067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2602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5356D36E-5C0D-4914-AB2E-232D1CA6B131}" type="datetime2">
              <a:rPr lang="es-BO" smtClean="0"/>
              <a:t>lunes, 29 de enero de 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9074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978576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952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21799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78628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1732652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1876B0-C0AC-489C-A0D9-A0CDFFF2B572}"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795341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1876B0-C0AC-489C-A0D9-A0CDFFF2B572}"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81250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1876B0-C0AC-489C-A0D9-A0CDFFF2B572}" type="datetimeFigureOut">
              <a:rPr lang="en-GB" smtClean="0"/>
              <a:t>29/01/2024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62339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1876B0-C0AC-489C-A0D9-A0CDFFF2B572}" type="datetimeFigureOut">
              <a:rPr lang="en-GB" smtClean="0"/>
              <a:t>29/01/2024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87632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876B0-C0AC-489C-A0D9-A0CDFFF2B572}" type="datetimeFigureOut">
              <a:rPr lang="en-GB" smtClean="0"/>
              <a:t>29/01/2024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00301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BA65CB4C-87D9-46F4-A11C-0417562A016C}" type="datetime2">
              <a:rPr lang="es-BO" smtClean="0"/>
              <a:t>lunes, 29 de enero de 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69409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876B0-C0AC-489C-A0D9-A0CDFFF2B572}"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614758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876B0-C0AC-489C-A0D9-A0CDFFF2B572}"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607947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072284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5722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50105C7B-734F-4B6D-BAE0-A14D98ADF621}" type="datetime2">
              <a:rPr lang="es-BO" smtClean="0"/>
              <a:t>lunes, 29 de enero de 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2420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B8A2594A-BE8B-49B6-A8BB-B67D4CC5E585}" type="datetime2">
              <a:rPr lang="es-BO" smtClean="0"/>
              <a:t>lunes, 29 de enero de 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0669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1E74E526-812A-4D3B-BF90-628FE5DB7E7E}" type="datetime2">
              <a:rPr lang="es-BO" smtClean="0"/>
              <a:t>lunes, 29 de enero de 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4110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0C4D3F4F-3B55-45E2-A083-0883F371A06C}" type="datetime2">
              <a:rPr lang="es-BO" smtClean="0"/>
              <a:t>lunes, 29 de enero de 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06308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03A18D60-1C0C-490D-9512-58787E5072B7}" type="datetime2">
              <a:rPr lang="es-BO" smtClean="0"/>
              <a:t>lunes, 29 de enero de 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5576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B50CDD22-6CAF-4887-AE99-67833146BB33}" type="datetime2">
              <a:rPr lang="es-BO" smtClean="0"/>
              <a:t>lunes, 29 de enero de 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4491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3BFD2-BB63-4084-B7D4-C0A5891FFA31}" type="datetime2">
              <a:rPr lang="es-BO" smtClean="0"/>
              <a:t>lunes, 29 de enero de 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191723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8DAAA-F40A-4814-ADAD-178B3DA04F36}" type="datetimeFigureOut">
              <a:rPr lang="en-GB" smtClean="0"/>
              <a:t>29/01/2024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582702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876B0-C0AC-489C-A0D9-A0CDFFF2B572}" type="datetimeFigureOut">
              <a:rPr lang="en-GB" smtClean="0"/>
              <a:t>29/01/2024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BA02A-6BD5-4177-BB34-CCA7B54CFCDB}" type="slidenum">
              <a:rPr lang="en-GB" smtClean="0"/>
              <a:t>‹#›</a:t>
            </a:fld>
            <a:endParaRPr lang="en-GB"/>
          </a:p>
        </p:txBody>
      </p:sp>
    </p:spTree>
    <p:extLst>
      <p:ext uri="{BB962C8B-B14F-4D97-AF65-F5344CB8AC3E}">
        <p14:creationId xmlns:p14="http://schemas.microsoft.com/office/powerpoint/2010/main" val="2768519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5.tiff"/><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5.tiff"/><Relationship Id="rId4" Type="http://schemas.openxmlformats.org/officeDocument/2006/relationships/image" Target="../media/image4.sv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5.tiff"/><Relationship Id="rId4" Type="http://schemas.openxmlformats.org/officeDocument/2006/relationships/image" Target="../media/image4.sv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5.tiff"/><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5.tiff"/><Relationship Id="rId4" Type="http://schemas.openxmlformats.org/officeDocument/2006/relationships/image" Target="../media/image4.sv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5.tiff"/><Relationship Id="rId4" Type="http://schemas.openxmlformats.org/officeDocument/2006/relationships/image" Target="../media/image4.svg"/></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5.tiff"/><Relationship Id="rId4" Type="http://schemas.openxmlformats.org/officeDocument/2006/relationships/image" Target="../media/image4.sv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5.tiff"/><Relationship Id="rId4" Type="http://schemas.openxmlformats.org/officeDocument/2006/relationships/image" Target="../media/image4.svg"/></Relationships>
</file>

<file path=ppt/slides/_rels/slide1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84.png"/></Relationships>
</file>

<file path=ppt/slides/_rels/slide1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5.tiff"/><Relationship Id="rId4" Type="http://schemas.openxmlformats.org/officeDocument/2006/relationships/image" Target="../media/image4.svg"/></Relationships>
</file>

<file path=ppt/slides/_rels/slide1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90.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5.tiff"/><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tiff"/><Relationship Id="rId4" Type="http://schemas.openxmlformats.org/officeDocument/2006/relationships/image" Target="../media/image4.svg"/><Relationship Id="rId9" Type="http://schemas.microsoft.com/office/2007/relationships/hdphoto" Target="../media/hdphoto2.wdp"/></Relationships>
</file>

<file path=ppt/slides/_rels/slide13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3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1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3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tiff"/></Relationships>
</file>

<file path=ppt/slides/_rels/slide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1.png"/><Relationship Id="rId3" Type="http://schemas.openxmlformats.org/officeDocument/2006/relationships/slideLayout" Target="../slideLayouts/slideLayout12.xml"/><Relationship Id="rId7" Type="http://schemas.openxmlformats.org/officeDocument/2006/relationships/image" Target="../media/image5.tiff"/><Relationship Id="rId12"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svg"/></Relationships>
</file>

<file path=ppt/slides/_rels/slide14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91.png"/><Relationship Id="rId4" Type="http://schemas.openxmlformats.org/officeDocument/2006/relationships/image" Target="../media/image5.tiff"/><Relationship Id="rId9" Type="http://schemas.openxmlformats.org/officeDocument/2006/relationships/image" Target="../media/image64.png"/></Relationships>
</file>

<file path=ppt/slides/_rels/slide14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2.png"/><Relationship Id="rId3" Type="http://schemas.openxmlformats.org/officeDocument/2006/relationships/slideLayout" Target="../slideLayouts/slideLayout12.xml"/><Relationship Id="rId7" Type="http://schemas.openxmlformats.org/officeDocument/2006/relationships/image" Target="../media/image5.tiff"/><Relationship Id="rId12"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svg"/></Relationships>
</file>

<file path=ppt/slides/_rels/slide14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92.png"/><Relationship Id="rId4" Type="http://schemas.openxmlformats.org/officeDocument/2006/relationships/image" Target="../media/image5.tiff"/><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customXml" Target="../ink/ink6.xml"/><Relationship Id="rId26" Type="http://schemas.openxmlformats.org/officeDocument/2006/relationships/customXml" Target="../ink/ink10.xml"/><Relationship Id="rId39" Type="http://schemas.openxmlformats.org/officeDocument/2006/relationships/image" Target="../media/image34.png"/><Relationship Id="rId21" Type="http://schemas.openxmlformats.org/officeDocument/2006/relationships/image" Target="../media/image25.png"/><Relationship Id="rId34" Type="http://schemas.openxmlformats.org/officeDocument/2006/relationships/customXml" Target="../ink/ink14.xml"/><Relationship Id="rId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29.png"/><Relationship Id="rId41"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0.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33.png"/><Relationship Id="rId40" Type="http://schemas.openxmlformats.org/officeDocument/2006/relationships/customXml" Target="../ink/ink17.xml"/><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customXml" Target="../ink/ink2.xml"/><Relationship Id="rId19" Type="http://schemas.openxmlformats.org/officeDocument/2006/relationships/image" Target="../media/image24.png"/><Relationship Id="rId31" Type="http://schemas.openxmlformats.org/officeDocument/2006/relationships/image" Target="../media/image30.png"/><Relationship Id="rId4" Type="http://schemas.openxmlformats.org/officeDocument/2006/relationships/image" Target="../media/image5.tiff"/><Relationship Id="rId9" Type="http://schemas.openxmlformats.org/officeDocument/2006/relationships/image" Target="../media/image19.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28.png"/><Relationship Id="rId30" Type="http://schemas.openxmlformats.org/officeDocument/2006/relationships/customXml" Target="../ink/ink12.xml"/><Relationship Id="rId35" Type="http://schemas.openxmlformats.org/officeDocument/2006/relationships/image" Target="../media/image32.png"/><Relationship Id="rId8" Type="http://schemas.openxmlformats.org/officeDocument/2006/relationships/customXml" Target="../ink/ink1.xml"/><Relationship Id="rId3" Type="http://schemas.openxmlformats.org/officeDocument/2006/relationships/image" Target="../media/image4.svg"/><Relationship Id="rId12" Type="http://schemas.openxmlformats.org/officeDocument/2006/relationships/customXml" Target="../ink/ink3.xml"/><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1.png"/><Relationship Id="rId38" Type="http://schemas.openxmlformats.org/officeDocument/2006/relationships/customXml" Target="../ink/ink16.xml"/></Relationships>
</file>

<file path=ppt/slides/_rels/slide15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3.png"/><Relationship Id="rId3" Type="http://schemas.openxmlformats.org/officeDocument/2006/relationships/slideLayout" Target="../slideLayouts/slideLayout12.xml"/><Relationship Id="rId7" Type="http://schemas.openxmlformats.org/officeDocument/2006/relationships/image" Target="../media/image5.tiff"/><Relationship Id="rId12"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svg"/></Relationships>
</file>

<file path=ppt/slides/_rels/slide15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93.png"/><Relationship Id="rId4" Type="http://schemas.openxmlformats.org/officeDocument/2006/relationships/image" Target="../media/image5.tiff"/><Relationship Id="rId9" Type="http://schemas.openxmlformats.org/officeDocument/2006/relationships/image" Target="../media/image64.png"/></Relationships>
</file>

<file path=ppt/slides/_rels/slide15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5.tiff"/></Relationships>
</file>

<file path=ppt/slides/_rels/slide1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1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sv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tiff"/></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tiff"/></Relationships>
</file>

<file path=ppt/slides/_rels/slide1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tif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tiff"/></Relationships>
</file>

<file path=ppt/slides/_rels/slide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sv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tiff"/></Relationships>
</file>

<file path=ppt/slides/_rels/slide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7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39.jpeg"/><Relationship Id="rId10" Type="http://schemas.openxmlformats.org/officeDocument/2006/relationships/image" Target="../media/image62.png"/><Relationship Id="rId4" Type="http://schemas.openxmlformats.org/officeDocument/2006/relationships/image" Target="../media/image5.tiff"/><Relationship Id="rId9" Type="http://schemas.openxmlformats.org/officeDocument/2006/relationships/image" Target="../media/image61.svg"/></Relationships>
</file>

<file path=ppt/slides/_rels/slide17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9.wdp"/><Relationship Id="rId5" Type="http://schemas.openxmlformats.org/officeDocument/2006/relationships/image" Target="../media/image96.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5.tiff"/></Relationships>
</file>

<file path=ppt/slides/_rels/slide17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7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0.wdp"/><Relationship Id="rId5" Type="http://schemas.openxmlformats.org/officeDocument/2006/relationships/image" Target="../media/image97.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5.tiff"/></Relationships>
</file>

<file path=ppt/slides/_rels/slide17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8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1.wdp"/><Relationship Id="rId5" Type="http://schemas.openxmlformats.org/officeDocument/2006/relationships/image" Target="../media/image98.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5.tiff"/></Relationships>
</file>

<file path=ppt/slides/_rels/slide18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100.png"/><Relationship Id="rId4" Type="http://schemas.openxmlformats.org/officeDocument/2006/relationships/image" Target="../media/image5.tiff"/><Relationship Id="rId9" Type="http://schemas.openxmlformats.org/officeDocument/2006/relationships/image" Target="../media/image99.png"/></Relationships>
</file>

<file path=ppt/slides/_rels/slide18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00.png"/><Relationship Id="rId3" Type="http://schemas.openxmlformats.org/officeDocument/2006/relationships/image" Target="../media/image48.svg"/><Relationship Id="rId7" Type="http://schemas.openxmlformats.org/officeDocument/2006/relationships/image" Target="../media/image51.png"/><Relationship Id="rId12" Type="http://schemas.openxmlformats.org/officeDocument/2006/relationships/image" Target="../media/image99.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11" Type="http://schemas.openxmlformats.org/officeDocument/2006/relationships/image" Target="../media/image13.svg"/><Relationship Id="rId5" Type="http://schemas.openxmlformats.org/officeDocument/2006/relationships/image" Target="../media/image49.png"/><Relationship Id="rId10" Type="http://schemas.openxmlformats.org/officeDocument/2006/relationships/image" Target="../media/image12.png"/><Relationship Id="rId4" Type="http://schemas.openxmlformats.org/officeDocument/2006/relationships/image" Target="../media/image5.tiff"/><Relationship Id="rId9" Type="http://schemas.openxmlformats.org/officeDocument/2006/relationships/image" Target="../media/image101.png"/></Relationships>
</file>

<file path=ppt/slides/_rels/slide18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8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sv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tiff"/><Relationship Id="rId10" Type="http://schemas.openxmlformats.org/officeDocument/2006/relationships/image" Target="../media/image62.png"/><Relationship Id="rId4" Type="http://schemas.openxmlformats.org/officeDocument/2006/relationships/image" Target="../media/image4.svg"/><Relationship Id="rId9" Type="http://schemas.openxmlformats.org/officeDocument/2006/relationships/image" Target="../media/image61.svg"/></Relationships>
</file>

<file path=ppt/slides/_rels/slide1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9.jpeg"/></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9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svg"/><Relationship Id="rId7"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audio" Target="../media/audio1.wav"/><Relationship Id="rId9" Type="http://schemas.microsoft.com/office/2007/relationships/hdphoto" Target="../media/hdphoto5.wdp"/></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hyperlink" Target="https://eur01.safelinks.protection.outlook.com/?url=https%3A%2F%2Fforms.office.com%2Fr%2F2MnYFFW04x&amp;data=05%7C01%7CJulien.Violette%40harrisfederation.org.uk%7C82654571820b45aa765908db2e9d25e3%7C6a2d2589d6064f9aab534e21aa6b445e%7C1%7C0%7C638155024702127452%7CUnknown%7CTWFpbGZsb3d8eyJWIjoiMC4wLjAwMDAiLCJQIjoiV2luMzIiLCJBTiI6Ik1haWwiLCJXVCI6Mn0%3D%7C3000%7C%7C%7C&amp;sdata=pwW66OY7UowyzYrYbUl61WFolpMqAz9JfdS26uj5CQw%3D&amp;reserved=0" TargetMode="External"/><Relationship Id="rId2" Type="http://schemas.openxmlformats.org/officeDocument/2006/relationships/hyperlink" Target="mailto:julien.violette@harrisfederation.org.uk"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audio" Target="../media/audio1.wav"/><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audio" Target="../media/audio1.wav"/><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sv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11" Type="http://schemas.microsoft.com/office/2007/relationships/hdphoto" Target="../media/hdphoto5.wdp"/><Relationship Id="rId5" Type="http://schemas.openxmlformats.org/officeDocument/2006/relationships/image" Target="../media/image44.jpeg"/><Relationship Id="rId10" Type="http://schemas.openxmlformats.org/officeDocument/2006/relationships/image" Target="../media/image41.png"/><Relationship Id="rId4" Type="http://schemas.openxmlformats.org/officeDocument/2006/relationships/image" Target="../media/image5.tiff"/><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5" Type="http://schemas.microsoft.com/office/2007/relationships/hdphoto" Target="../media/hdphoto8.wdp"/><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svg"/><Relationship Id="rId1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4" Type="http://schemas.openxmlformats.org/officeDocument/2006/relationships/image" Target="../media/image4.svg"/></Relationships>
</file>

<file path=ppt/slides/_rels/slide4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sv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62.png"/><Relationship Id="rId5" Type="http://schemas.openxmlformats.org/officeDocument/2006/relationships/image" Target="../media/image12.png"/><Relationship Id="rId10" Type="http://schemas.openxmlformats.org/officeDocument/2006/relationships/image" Target="../media/image61.svg"/><Relationship Id="rId4" Type="http://schemas.openxmlformats.org/officeDocument/2006/relationships/image" Target="../media/image5.tiff"/><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tiff"/></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tiff"/></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tiff"/><Relationship Id="rId9"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tif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5.tiff"/><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5.tiff"/><Relationship Id="rId4" Type="http://schemas.openxmlformats.org/officeDocument/2006/relationships/image" Target="../media/image4.sv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5.png"/><Relationship Id="rId3" Type="http://schemas.openxmlformats.org/officeDocument/2006/relationships/slideLayout" Target="../slideLayouts/slideLayout12.xml"/><Relationship Id="rId7" Type="http://schemas.openxmlformats.org/officeDocument/2006/relationships/image" Target="../media/image5.tiff"/><Relationship Id="rId12"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svg"/></Relationships>
</file>

<file path=ppt/slides/_rels/slide6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65.png"/><Relationship Id="rId4" Type="http://schemas.openxmlformats.org/officeDocument/2006/relationships/image" Target="../media/image5.tiff"/><Relationship Id="rId9" Type="http://schemas.openxmlformats.org/officeDocument/2006/relationships/image" Target="../media/image64.png"/></Relationships>
</file>

<file path=ppt/slides/_rels/slide6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tiff"/><Relationship Id="rId10" Type="http://schemas.openxmlformats.org/officeDocument/2006/relationships/image" Target="../media/image62.png"/><Relationship Id="rId4" Type="http://schemas.openxmlformats.org/officeDocument/2006/relationships/image" Target="../media/image4.svg"/><Relationship Id="rId9" Type="http://schemas.openxmlformats.org/officeDocument/2006/relationships/image" Target="../media/image61.sv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tiff"/><Relationship Id="rId4" Type="http://schemas.openxmlformats.org/officeDocument/2006/relationships/image" Target="../media/image4.sv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tiff"/><Relationship Id="rId4" Type="http://schemas.openxmlformats.org/officeDocument/2006/relationships/image" Target="../media/image4.svg"/></Relationships>
</file>

<file path=ppt/slides/_rels/slide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tiff"/></Relationships>
</file>

<file path=ppt/slides/_rels/slide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tiff"/></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12.xml"/><Relationship Id="rId7" Type="http://schemas.openxmlformats.org/officeDocument/2006/relationships/image" Target="../media/image49.png"/><Relationship Id="rId12" Type="http://schemas.openxmlformats.org/officeDocument/2006/relationships/image" Target="../media/image6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40.png"/><Relationship Id="rId5" Type="http://schemas.openxmlformats.org/officeDocument/2006/relationships/image" Target="../media/image48.svg"/><Relationship Id="rId10" Type="http://schemas.openxmlformats.org/officeDocument/2006/relationships/image" Target="../media/image52.svg"/><Relationship Id="rId4" Type="http://schemas.openxmlformats.org/officeDocument/2006/relationships/image" Target="../media/image47.png"/><Relationship Id="rId9" Type="http://schemas.openxmlformats.org/officeDocument/2006/relationships/image" Target="../media/image51.png"/></Relationships>
</file>

<file path=ppt/slides/_rels/slide9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12.xml"/><Relationship Id="rId7" Type="http://schemas.openxmlformats.org/officeDocument/2006/relationships/image" Target="../media/image49.png"/><Relationship Id="rId12" Type="http://schemas.openxmlformats.org/officeDocument/2006/relationships/image" Target="../media/image7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40.png"/><Relationship Id="rId5" Type="http://schemas.openxmlformats.org/officeDocument/2006/relationships/image" Target="../media/image48.svg"/><Relationship Id="rId10" Type="http://schemas.openxmlformats.org/officeDocument/2006/relationships/image" Target="../media/image52.sv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2025918829"/>
              </p:ext>
            </p:extLst>
          </p:nvPr>
        </p:nvGraphicFramePr>
        <p:xfrm>
          <a:off x="464610" y="235250"/>
          <a:ext cx="11469723" cy="635635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3477632">
                  <a:extLst>
                    <a:ext uri="{9D8B030D-6E8A-4147-A177-3AD203B41FA5}">
                      <a16:colId xmlns:a16="http://schemas.microsoft.com/office/drawing/2014/main" val="4082402607"/>
                    </a:ext>
                  </a:extLst>
                </a:gridCol>
                <a:gridCol w="3477632">
                  <a:extLst>
                    <a:ext uri="{9D8B030D-6E8A-4147-A177-3AD203B41FA5}">
                      <a16:colId xmlns:a16="http://schemas.microsoft.com/office/drawing/2014/main" val="111939444"/>
                    </a:ext>
                  </a:extLst>
                </a:gridCol>
                <a:gridCol w="3169227">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000">
                          <a:solidFill>
                            <a:schemeClr val="tx1"/>
                          </a:solidFill>
                          <a:effectLst/>
                        </a:rPr>
                        <a:t>Week </a:t>
                      </a:r>
                      <a:br>
                        <a:rPr lang="en-GB" sz="2000">
                          <a:solidFill>
                            <a:schemeClr val="tx1"/>
                          </a:solidFill>
                          <a:effectLst/>
                        </a:rPr>
                      </a:br>
                      <a:r>
                        <a:rPr lang="en-GB" sz="2000">
                          <a:solidFill>
                            <a:schemeClr val="tx1"/>
                          </a:solidFill>
                          <a:effectLst/>
                        </a:rPr>
                        <a:t>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Module / 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Speaking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000">
                          <a:solidFill>
                            <a:schemeClr val="tx1"/>
                          </a:solidFill>
                          <a:effectLst/>
                        </a:rPr>
                        <a:t>WEEK 7</a:t>
                      </a:r>
                      <a:br>
                        <a:rPr lang="en-GB" sz="2000">
                          <a:solidFill>
                            <a:schemeClr val="tx1"/>
                          </a:solidFill>
                          <a:effectLst/>
                        </a:rPr>
                      </a:br>
                      <a:endParaRPr lang="en-GB" sz="2000">
                        <a:solidFill>
                          <a:schemeClr val="tx1"/>
                        </a:solidFill>
                        <a:effectLst/>
                      </a:endParaRPr>
                    </a:p>
                    <a:p>
                      <a:pPr>
                        <a:lnSpc>
                          <a:spcPct val="107000"/>
                        </a:lnSpc>
                        <a:spcAft>
                          <a:spcPts val="800"/>
                        </a:spcAft>
                      </a:pPr>
                      <a:r>
                        <a:rPr lang="en-GB" sz="2000">
                          <a:solidFill>
                            <a:schemeClr val="tx1"/>
                          </a:solidFill>
                          <a:effectLst/>
                        </a:rPr>
                        <a:t>11/12/23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chemeClr val="tx1"/>
                          </a:solidFill>
                          <a:effectLst/>
                        </a:rPr>
                        <a:t>Holidays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chemeClr val="tx1"/>
                          </a:solidFill>
                          <a:effectLst/>
                        </a:rPr>
                        <a:t>Q2 photo description: making a detailed PALM W description</a:t>
                      </a:r>
                    </a:p>
                    <a:p>
                      <a:pPr>
                        <a:lnSpc>
                          <a:spcPct val="107000"/>
                        </a:lnSpc>
                        <a:spcAft>
                          <a:spcPts val="800"/>
                        </a:spcAft>
                      </a:pPr>
                      <a:r>
                        <a:rPr lang="en-GB" sz="2000">
                          <a:solidFill>
                            <a:schemeClr val="tx1"/>
                          </a:solidFill>
                          <a:effectLst/>
                        </a:rPr>
                        <a:t> </a:t>
                      </a:r>
                    </a:p>
                    <a:p>
                      <a:pPr>
                        <a:lnSpc>
                          <a:spcPct val="107000"/>
                        </a:lnSpc>
                      </a:pPr>
                      <a:br>
                        <a:rPr lang="en-GB" sz="2000">
                          <a:solidFill>
                            <a:schemeClr val="tx1"/>
                          </a:solidFill>
                          <a:effectLst/>
                        </a:rPr>
                      </a:br>
                      <a:endParaRPr lang="en-GB" sz="2000">
                        <a:solidFill>
                          <a:schemeClr val="tx1"/>
                        </a:solidFill>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BO" sz="2000">
                          <a:solidFill>
                            <a:schemeClr val="tx1"/>
                          </a:solidFill>
                          <a:effectLst/>
                        </a:rPr>
                        <a:t>En la foto hay</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Está + GERUN</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Están + GERUN</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Están en</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Está + ADJ</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Están + ADJ</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contento / triste</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HACE + ADJ</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calor / frío</a:t>
                      </a:r>
                      <a:endParaRPr lang="en-GB" sz="2000">
                        <a:solidFill>
                          <a:schemeClr val="tx1"/>
                        </a:solidFill>
                        <a:effectLst/>
                      </a:endParaRPr>
                    </a:p>
                    <a:p>
                      <a:pPr marL="342900" lvl="0" indent="-342900">
                        <a:lnSpc>
                          <a:spcPct val="107000"/>
                        </a:lnSpc>
                        <a:spcAft>
                          <a:spcPts val="800"/>
                        </a:spcAft>
                        <a:buFont typeface="Wingdings" panose="05000000000000000000" pitchFamily="2" charset="2"/>
                        <a:buChar char=""/>
                      </a:pPr>
                      <a:r>
                        <a:rPr lang="es-BO" sz="2000">
                          <a:solidFill>
                            <a:schemeClr val="tx1"/>
                          </a:solidFill>
                          <a:effectLst/>
                        </a:rPr>
                        <a:t>buen / mal tiempo</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a:solidFill>
                            <a:schemeClr val="tx1"/>
                          </a:solidFill>
                          <a:effectLst/>
                        </a:rPr>
                        <a:t>Holidays</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chemeClr val="tx1"/>
                          </a:solidFill>
                          <a:effectLst/>
                        </a:rPr>
                        <a:t>Q3 general conversation: producing answers with narration in the past</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BO" sz="2000">
                          <a:solidFill>
                            <a:schemeClr val="tx1"/>
                          </a:solidFill>
                          <a:effectLst/>
                        </a:rPr>
                        <a:t>hice mucho</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primero</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después / luego</a:t>
                      </a:r>
                      <a:endParaRPr lang="en-GB" sz="2000">
                        <a:solidFill>
                          <a:schemeClr val="tx1"/>
                        </a:solidFill>
                        <a:effectLst/>
                      </a:endParaRPr>
                    </a:p>
                    <a:p>
                      <a:pPr marL="342900" lvl="0" indent="-342900">
                        <a:lnSpc>
                          <a:spcPct val="107000"/>
                        </a:lnSpc>
                        <a:buFont typeface="Wingdings" panose="05000000000000000000" pitchFamily="2" charset="2"/>
                        <a:buChar char=""/>
                      </a:pPr>
                      <a:r>
                        <a:rPr lang="es-BO" sz="2000">
                          <a:solidFill>
                            <a:schemeClr val="tx1"/>
                          </a:solidFill>
                          <a:effectLst/>
                        </a:rPr>
                        <a:t>finalmente</a:t>
                      </a:r>
                      <a:endParaRPr lang="en-GB" sz="2000">
                        <a:solidFill>
                          <a:schemeClr val="tx1"/>
                        </a:solidFill>
                        <a:effectLst/>
                      </a:endParaRPr>
                    </a:p>
                    <a:p>
                      <a:pPr marL="342900" lvl="0" indent="-342900">
                        <a:lnSpc>
                          <a:spcPct val="107000"/>
                        </a:lnSpc>
                        <a:spcAft>
                          <a:spcPts val="800"/>
                        </a:spcAft>
                        <a:buFont typeface="Wingdings" panose="05000000000000000000" pitchFamily="2" charset="2"/>
                        <a:buChar char=""/>
                      </a:pPr>
                      <a:r>
                        <a:rPr lang="es-BO" sz="2000">
                          <a:solidFill>
                            <a:schemeClr val="tx1"/>
                          </a:solidFill>
                          <a:effectLst/>
                        </a:rPr>
                        <a:t>fui</a:t>
                      </a:r>
                      <a:endParaRPr lang="en-GB" sz="2000">
                        <a:solidFill>
                          <a:schemeClr val="tx1"/>
                        </a:solidFill>
                        <a:effectLst/>
                      </a:endParaRPr>
                    </a:p>
                    <a:p>
                      <a:pPr>
                        <a:lnSpc>
                          <a:spcPct val="107000"/>
                        </a:lnSpc>
                        <a:spcAft>
                          <a:spcPts val="800"/>
                        </a:spcAft>
                      </a:pPr>
                      <a:r>
                        <a:rPr lang="es-BO" sz="2000">
                          <a:solidFill>
                            <a:schemeClr val="tx1"/>
                          </a:solidFill>
                          <a:effectLst/>
                        </a:rPr>
                        <a:t> </a:t>
                      </a:r>
                      <a:endParaRPr lang="en-GB" sz="2000">
                        <a:solidFill>
                          <a:schemeClr val="tx1"/>
                        </a:solidFill>
                        <a:effectLst/>
                      </a:endParaRPr>
                    </a:p>
                    <a:p>
                      <a:pPr marL="342900" lvl="0" indent="-342900">
                        <a:lnSpc>
                          <a:spcPct val="107000"/>
                        </a:lnSpc>
                        <a:spcAft>
                          <a:spcPts val="800"/>
                        </a:spcAft>
                        <a:buFont typeface="Wingdings" panose="05000000000000000000" pitchFamily="2" charset="2"/>
                        <a:buChar char=""/>
                      </a:pPr>
                      <a:r>
                        <a:rPr lang="es-BO" sz="2000" err="1">
                          <a:solidFill>
                            <a:schemeClr val="tx1"/>
                          </a:solidFill>
                          <a:effectLst/>
                        </a:rPr>
                        <a:t>preterite</a:t>
                      </a:r>
                      <a:r>
                        <a:rPr lang="es-BO" sz="2000">
                          <a:solidFill>
                            <a:schemeClr val="tx1"/>
                          </a:solidFill>
                          <a:effectLst/>
                        </a:rPr>
                        <a:t> tense  -AR/yo</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4027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236224"/>
          </a:xfrm>
          <a:prstGeom prst="rect">
            <a:avLst/>
          </a:prstGeom>
          <a:noFill/>
        </p:spPr>
        <p:txBody>
          <a:bodyPr wrap="square" rtlCol="0">
            <a:spAutoFit/>
          </a:bodyPr>
          <a:lstStyle/>
          <a:p>
            <a:pPr>
              <a:lnSpc>
                <a:spcPct val="150000"/>
              </a:lnSpc>
            </a:pPr>
            <a:r>
              <a:rPr lang="es-CU" sz="2400" b="1"/>
              <a:t>ex: foto / personas. / hay / la / muchas / En	En la foto hay muchas personas</a:t>
            </a:r>
          </a:p>
          <a:p>
            <a:pPr marL="457200" indent="-457200">
              <a:lnSpc>
                <a:spcPct val="200000"/>
              </a:lnSpc>
              <a:buAutoNum type="arabicPeriod"/>
            </a:pPr>
            <a:r>
              <a:rPr lang="es-CU" sz="2400"/>
              <a:t>en / restaurante. / Están / un			_____________________________ </a:t>
            </a:r>
          </a:p>
          <a:p>
            <a:pPr marL="457200" indent="-457200">
              <a:lnSpc>
                <a:spcPct val="200000"/>
              </a:lnSpc>
              <a:buAutoNum type="arabicPeriod"/>
            </a:pPr>
            <a:r>
              <a:rPr lang="es-CU" sz="2400"/>
              <a:t>pelo / Tiene / corto. / el 		 		_____________________________</a:t>
            </a:r>
          </a:p>
          <a:p>
            <a:pPr marL="457200" indent="-457200">
              <a:lnSpc>
                <a:spcPct val="200000"/>
              </a:lnSpc>
              <a:buAutoNum type="arabicPeriod"/>
            </a:pPr>
            <a:r>
              <a:rPr lang="es-CU" sz="2400"/>
              <a:t>buen / y / calor. / tiempo / Hace			_____________________________</a:t>
            </a:r>
          </a:p>
          <a:p>
            <a:pPr marL="457200" indent="-457200">
              <a:lnSpc>
                <a:spcPct val="200000"/>
              </a:lnSpc>
              <a:buAutoNum type="arabicPeriod"/>
            </a:pPr>
            <a:r>
              <a:rPr lang="es-CU" sz="2400"/>
              <a:t>contentos / están / muy				_____________________________</a:t>
            </a:r>
          </a:p>
          <a:p>
            <a:pPr marL="457200" indent="-457200">
              <a:lnSpc>
                <a:spcPct val="200000"/>
              </a:lnSpc>
              <a:buAutoNum type="arabicPeriod"/>
            </a:pPr>
            <a:r>
              <a:rPr lang="es-CU" sz="2400"/>
              <a:t>comiendo / están / fritas / patatas</a:t>
            </a:r>
            <a:r>
              <a:rPr lang="es-CU" sz="2400" b="1"/>
              <a:t>		</a:t>
            </a:r>
            <a:r>
              <a:rPr lang="es-CU" sz="2400"/>
              <a:t>_____________________________</a:t>
            </a:r>
            <a:endParaRPr lang="es-CU" sz="2400" b="1"/>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Translate the sentences 1-5 into English from memory.</a:t>
            </a:r>
          </a:p>
        </p:txBody>
      </p:sp>
      <p:sp>
        <p:nvSpPr>
          <p:cNvPr id="5" name="TextBox 4">
            <a:extLst>
              <a:ext uri="{FF2B5EF4-FFF2-40B4-BE49-F238E27FC236}">
                <a16:creationId xmlns:a16="http://schemas.microsoft.com/office/drawing/2014/main" id="{C2AA760B-DEC1-2A3A-7E5D-4AE0D220DE08}"/>
              </a:ext>
            </a:extLst>
          </p:cNvPr>
          <p:cNvSpPr txBox="1"/>
          <p:nvPr/>
        </p:nvSpPr>
        <p:spPr>
          <a:xfrm>
            <a:off x="906454" y="600200"/>
            <a:ext cx="10820400" cy="584775"/>
          </a:xfrm>
          <a:prstGeom prst="rect">
            <a:avLst/>
          </a:prstGeom>
          <a:noFill/>
        </p:spPr>
        <p:txBody>
          <a:bodyPr wrap="square" rtlCol="0">
            <a:spAutoFit/>
          </a:bodyPr>
          <a:lstStyle/>
          <a:p>
            <a:pPr algn="ctr"/>
            <a:r>
              <a:rPr lang="en-GB" sz="3200" b="1" u="sng">
                <a:solidFill>
                  <a:srgbClr val="C00000"/>
                </a:solidFill>
              </a:rPr>
              <a:t>LAS RESPUESTAS – THE ANSWERS</a:t>
            </a:r>
          </a:p>
        </p:txBody>
      </p:sp>
      <p:sp>
        <p:nvSpPr>
          <p:cNvPr id="9" name="TextBox 8">
            <a:extLst>
              <a:ext uri="{FF2B5EF4-FFF2-40B4-BE49-F238E27FC236}">
                <a16:creationId xmlns:a16="http://schemas.microsoft.com/office/drawing/2014/main" id="{639770A9-A186-36EB-6ED9-551B816FB8C5}"/>
              </a:ext>
            </a:extLst>
          </p:cNvPr>
          <p:cNvSpPr txBox="1"/>
          <p:nvPr/>
        </p:nvSpPr>
        <p:spPr>
          <a:xfrm>
            <a:off x="6761526" y="1734524"/>
            <a:ext cx="4611225" cy="461665"/>
          </a:xfrm>
          <a:prstGeom prst="rect">
            <a:avLst/>
          </a:prstGeom>
          <a:solidFill>
            <a:srgbClr val="DDFFEE"/>
          </a:solidFill>
        </p:spPr>
        <p:txBody>
          <a:bodyPr wrap="square">
            <a:spAutoFit/>
          </a:bodyPr>
          <a:lstStyle/>
          <a:p>
            <a:r>
              <a:rPr lang="es-ES" sz="2400" b="1">
                <a:solidFill>
                  <a:srgbClr val="C00000"/>
                </a:solidFill>
              </a:rPr>
              <a:t>Están en un restaurante.</a:t>
            </a:r>
          </a:p>
        </p:txBody>
      </p:sp>
      <p:sp>
        <p:nvSpPr>
          <p:cNvPr id="10" name="TextBox 9">
            <a:extLst>
              <a:ext uri="{FF2B5EF4-FFF2-40B4-BE49-F238E27FC236}">
                <a16:creationId xmlns:a16="http://schemas.microsoft.com/office/drawing/2014/main" id="{30D94B12-4D64-55E9-0381-3A3476AEBAA9}"/>
              </a:ext>
            </a:extLst>
          </p:cNvPr>
          <p:cNvSpPr txBox="1"/>
          <p:nvPr/>
        </p:nvSpPr>
        <p:spPr>
          <a:xfrm>
            <a:off x="6761526" y="2470731"/>
            <a:ext cx="4611225" cy="461665"/>
          </a:xfrm>
          <a:prstGeom prst="rect">
            <a:avLst/>
          </a:prstGeom>
          <a:solidFill>
            <a:srgbClr val="DDFFEE"/>
          </a:solidFill>
        </p:spPr>
        <p:txBody>
          <a:bodyPr wrap="square">
            <a:spAutoFit/>
          </a:bodyPr>
          <a:lstStyle/>
          <a:p>
            <a:r>
              <a:rPr lang="es-ES" sz="2400" b="1">
                <a:solidFill>
                  <a:srgbClr val="C00000"/>
                </a:solidFill>
              </a:rPr>
              <a:t>Tiene el pelo corto.</a:t>
            </a:r>
          </a:p>
        </p:txBody>
      </p:sp>
      <p:sp>
        <p:nvSpPr>
          <p:cNvPr id="11" name="TextBox 10">
            <a:extLst>
              <a:ext uri="{FF2B5EF4-FFF2-40B4-BE49-F238E27FC236}">
                <a16:creationId xmlns:a16="http://schemas.microsoft.com/office/drawing/2014/main" id="{18B0A5B7-D20C-A6F5-7ABD-65D1112D94F8}"/>
              </a:ext>
            </a:extLst>
          </p:cNvPr>
          <p:cNvSpPr txBox="1"/>
          <p:nvPr/>
        </p:nvSpPr>
        <p:spPr>
          <a:xfrm>
            <a:off x="6761526" y="3273640"/>
            <a:ext cx="4611225" cy="461665"/>
          </a:xfrm>
          <a:prstGeom prst="rect">
            <a:avLst/>
          </a:prstGeom>
          <a:solidFill>
            <a:srgbClr val="DDFFEE"/>
          </a:solidFill>
        </p:spPr>
        <p:txBody>
          <a:bodyPr wrap="square">
            <a:spAutoFit/>
          </a:bodyPr>
          <a:lstStyle/>
          <a:p>
            <a:r>
              <a:rPr lang="es-ES" sz="2400" b="1">
                <a:solidFill>
                  <a:srgbClr val="C00000"/>
                </a:solidFill>
              </a:rPr>
              <a:t>Hace calor y buen tiempo </a:t>
            </a:r>
          </a:p>
        </p:txBody>
      </p:sp>
      <p:sp>
        <p:nvSpPr>
          <p:cNvPr id="12" name="TextBox 11">
            <a:extLst>
              <a:ext uri="{FF2B5EF4-FFF2-40B4-BE49-F238E27FC236}">
                <a16:creationId xmlns:a16="http://schemas.microsoft.com/office/drawing/2014/main" id="{AB780C8E-E405-7A95-9768-B41717D99EB5}"/>
              </a:ext>
            </a:extLst>
          </p:cNvPr>
          <p:cNvSpPr txBox="1"/>
          <p:nvPr/>
        </p:nvSpPr>
        <p:spPr>
          <a:xfrm>
            <a:off x="6761526" y="3993942"/>
            <a:ext cx="4611225" cy="461665"/>
          </a:xfrm>
          <a:prstGeom prst="rect">
            <a:avLst/>
          </a:prstGeom>
          <a:solidFill>
            <a:srgbClr val="DDFFEE"/>
          </a:solidFill>
        </p:spPr>
        <p:txBody>
          <a:bodyPr wrap="square">
            <a:spAutoFit/>
          </a:bodyPr>
          <a:lstStyle/>
          <a:p>
            <a:r>
              <a:rPr lang="es-ES" sz="2400" b="1">
                <a:solidFill>
                  <a:srgbClr val="C00000"/>
                </a:solidFill>
              </a:rPr>
              <a:t>Están muy contentos.</a:t>
            </a:r>
          </a:p>
        </p:txBody>
      </p:sp>
      <p:sp>
        <p:nvSpPr>
          <p:cNvPr id="13" name="TextBox 12">
            <a:extLst>
              <a:ext uri="{FF2B5EF4-FFF2-40B4-BE49-F238E27FC236}">
                <a16:creationId xmlns:a16="http://schemas.microsoft.com/office/drawing/2014/main" id="{99596760-340D-5184-5842-749CEEEFFF47}"/>
              </a:ext>
            </a:extLst>
          </p:cNvPr>
          <p:cNvSpPr txBox="1"/>
          <p:nvPr/>
        </p:nvSpPr>
        <p:spPr>
          <a:xfrm>
            <a:off x="6761526" y="4732124"/>
            <a:ext cx="4611225" cy="461665"/>
          </a:xfrm>
          <a:prstGeom prst="rect">
            <a:avLst/>
          </a:prstGeom>
          <a:solidFill>
            <a:srgbClr val="DDFFEE"/>
          </a:solidFill>
        </p:spPr>
        <p:txBody>
          <a:bodyPr wrap="square">
            <a:spAutoFit/>
          </a:bodyPr>
          <a:lstStyle/>
          <a:p>
            <a:r>
              <a:rPr lang="es-ES" sz="2400" b="1">
                <a:solidFill>
                  <a:srgbClr val="C00000"/>
                </a:solidFill>
              </a:rPr>
              <a:t>Están comiendo patatas fritas.</a:t>
            </a:r>
          </a:p>
        </p:txBody>
      </p:sp>
      <p:sp>
        <p:nvSpPr>
          <p:cNvPr id="16" name="TextBox 15">
            <a:extLst>
              <a:ext uri="{FF2B5EF4-FFF2-40B4-BE49-F238E27FC236}">
                <a16:creationId xmlns:a16="http://schemas.microsoft.com/office/drawing/2014/main" id="{92BB952B-5828-E444-35C5-8EFBDD04DCE2}"/>
              </a:ext>
            </a:extLst>
          </p:cNvPr>
          <p:cNvSpPr txBox="1"/>
          <p:nvPr/>
        </p:nvSpPr>
        <p:spPr>
          <a:xfrm>
            <a:off x="7404697" y="2073274"/>
            <a:ext cx="2935873" cy="400110"/>
          </a:xfrm>
          <a:prstGeom prst="rect">
            <a:avLst/>
          </a:prstGeom>
          <a:solidFill>
            <a:srgbClr val="FF00FF"/>
          </a:solidFill>
        </p:spPr>
        <p:txBody>
          <a:bodyPr wrap="square">
            <a:spAutoFit/>
          </a:bodyPr>
          <a:lstStyle/>
          <a:p>
            <a:r>
              <a:rPr lang="fr-FR" sz="2000" b="1" err="1">
                <a:solidFill>
                  <a:schemeClr val="bg1"/>
                </a:solidFill>
              </a:rPr>
              <a:t>They</a:t>
            </a:r>
            <a:r>
              <a:rPr lang="fr-FR" sz="2000" b="1">
                <a:solidFill>
                  <a:schemeClr val="bg1"/>
                </a:solidFill>
              </a:rPr>
              <a:t> are in a restaurant. </a:t>
            </a:r>
            <a:endParaRPr lang="fr-FR" sz="2000" b="1" noProof="0">
              <a:solidFill>
                <a:schemeClr val="bg1"/>
              </a:solidFill>
            </a:endParaRPr>
          </a:p>
        </p:txBody>
      </p:sp>
      <p:sp>
        <p:nvSpPr>
          <p:cNvPr id="17" name="TextBox 16">
            <a:extLst>
              <a:ext uri="{FF2B5EF4-FFF2-40B4-BE49-F238E27FC236}">
                <a16:creationId xmlns:a16="http://schemas.microsoft.com/office/drawing/2014/main" id="{FE30FAA9-F5ED-BAB7-4102-F516F9643D96}"/>
              </a:ext>
            </a:extLst>
          </p:cNvPr>
          <p:cNvSpPr txBox="1"/>
          <p:nvPr/>
        </p:nvSpPr>
        <p:spPr>
          <a:xfrm>
            <a:off x="7404697" y="2858809"/>
            <a:ext cx="2345926" cy="400110"/>
          </a:xfrm>
          <a:prstGeom prst="rect">
            <a:avLst/>
          </a:prstGeom>
          <a:solidFill>
            <a:srgbClr val="FF00FF"/>
          </a:solidFill>
        </p:spPr>
        <p:txBody>
          <a:bodyPr wrap="square">
            <a:spAutoFit/>
          </a:bodyPr>
          <a:lstStyle/>
          <a:p>
            <a:r>
              <a:rPr lang="fr-FR" sz="2000" b="1">
                <a:solidFill>
                  <a:schemeClr val="bg1"/>
                </a:solidFill>
              </a:rPr>
              <a:t>He has short </a:t>
            </a:r>
            <a:r>
              <a:rPr lang="fr-FR" sz="2000" b="1" err="1">
                <a:solidFill>
                  <a:schemeClr val="bg1"/>
                </a:solidFill>
              </a:rPr>
              <a:t>hair</a:t>
            </a:r>
            <a:r>
              <a:rPr lang="fr-FR" sz="2000" b="1">
                <a:solidFill>
                  <a:schemeClr val="bg1"/>
                </a:solidFill>
              </a:rPr>
              <a:t>.</a:t>
            </a:r>
            <a:endParaRPr lang="fr-FR" sz="2000" b="1" noProof="0">
              <a:solidFill>
                <a:schemeClr val="bg1"/>
              </a:solidFill>
            </a:endParaRPr>
          </a:p>
        </p:txBody>
      </p:sp>
      <p:sp>
        <p:nvSpPr>
          <p:cNvPr id="18" name="TextBox 17">
            <a:extLst>
              <a:ext uri="{FF2B5EF4-FFF2-40B4-BE49-F238E27FC236}">
                <a16:creationId xmlns:a16="http://schemas.microsoft.com/office/drawing/2014/main" id="{AD5AF535-5CBB-6178-BCCC-4693FF82FFE2}"/>
              </a:ext>
            </a:extLst>
          </p:cNvPr>
          <p:cNvSpPr txBox="1"/>
          <p:nvPr/>
        </p:nvSpPr>
        <p:spPr>
          <a:xfrm>
            <a:off x="7404697" y="3625521"/>
            <a:ext cx="3280729" cy="400110"/>
          </a:xfrm>
          <a:prstGeom prst="rect">
            <a:avLst/>
          </a:prstGeom>
          <a:solidFill>
            <a:srgbClr val="FF00FF"/>
          </a:solidFill>
        </p:spPr>
        <p:txBody>
          <a:bodyPr wrap="square">
            <a:spAutoFit/>
          </a:bodyPr>
          <a:lstStyle/>
          <a:p>
            <a:r>
              <a:rPr lang="fr-FR" sz="2000" b="1" noProof="0">
                <a:solidFill>
                  <a:schemeClr val="bg1"/>
                </a:solidFill>
              </a:rPr>
              <a:t>The </a:t>
            </a:r>
            <a:r>
              <a:rPr lang="fr-FR" sz="2000" b="1" noProof="0" err="1">
                <a:solidFill>
                  <a:schemeClr val="bg1"/>
                </a:solidFill>
              </a:rPr>
              <a:t>weather</a:t>
            </a:r>
            <a:r>
              <a:rPr lang="fr-FR" sz="2000" b="1" noProof="0">
                <a:solidFill>
                  <a:schemeClr val="bg1"/>
                </a:solidFill>
              </a:rPr>
              <a:t> </a:t>
            </a:r>
            <a:r>
              <a:rPr lang="fr-FR" sz="2000" b="1" noProof="0" err="1">
                <a:solidFill>
                  <a:schemeClr val="bg1"/>
                </a:solidFill>
              </a:rPr>
              <a:t>is</a:t>
            </a:r>
            <a:r>
              <a:rPr lang="fr-FR" sz="2000" b="1" noProof="0">
                <a:solidFill>
                  <a:schemeClr val="bg1"/>
                </a:solidFill>
              </a:rPr>
              <a:t> hot and good.</a:t>
            </a:r>
          </a:p>
        </p:txBody>
      </p:sp>
      <p:sp>
        <p:nvSpPr>
          <p:cNvPr id="19" name="TextBox 18">
            <a:extLst>
              <a:ext uri="{FF2B5EF4-FFF2-40B4-BE49-F238E27FC236}">
                <a16:creationId xmlns:a16="http://schemas.microsoft.com/office/drawing/2014/main" id="{F65498AA-058B-4DB8-6C26-D440133D4972}"/>
              </a:ext>
            </a:extLst>
          </p:cNvPr>
          <p:cNvSpPr txBox="1"/>
          <p:nvPr/>
        </p:nvSpPr>
        <p:spPr>
          <a:xfrm>
            <a:off x="7404697" y="4417930"/>
            <a:ext cx="2556829" cy="400110"/>
          </a:xfrm>
          <a:prstGeom prst="rect">
            <a:avLst/>
          </a:prstGeom>
          <a:solidFill>
            <a:srgbClr val="FF00FF"/>
          </a:solidFill>
        </p:spPr>
        <p:txBody>
          <a:bodyPr wrap="square">
            <a:spAutoFit/>
          </a:bodyPr>
          <a:lstStyle/>
          <a:p>
            <a:r>
              <a:rPr lang="fr-FR" sz="2000" b="1" err="1">
                <a:solidFill>
                  <a:schemeClr val="bg1"/>
                </a:solidFill>
              </a:rPr>
              <a:t>They</a:t>
            </a:r>
            <a:r>
              <a:rPr lang="fr-FR" sz="2000" b="1">
                <a:solidFill>
                  <a:schemeClr val="bg1"/>
                </a:solidFill>
              </a:rPr>
              <a:t> are </a:t>
            </a:r>
            <a:r>
              <a:rPr lang="fr-FR" sz="2000" b="1" err="1">
                <a:solidFill>
                  <a:schemeClr val="bg1"/>
                </a:solidFill>
              </a:rPr>
              <a:t>very</a:t>
            </a:r>
            <a:r>
              <a:rPr lang="fr-FR" sz="2000" b="1">
                <a:solidFill>
                  <a:schemeClr val="bg1"/>
                </a:solidFill>
              </a:rPr>
              <a:t> happy. </a:t>
            </a:r>
            <a:endParaRPr lang="fr-FR" sz="2000" b="1" noProof="0">
              <a:solidFill>
                <a:schemeClr val="bg1"/>
              </a:solidFill>
            </a:endParaRPr>
          </a:p>
        </p:txBody>
      </p:sp>
      <p:sp>
        <p:nvSpPr>
          <p:cNvPr id="20" name="TextBox 19">
            <a:extLst>
              <a:ext uri="{FF2B5EF4-FFF2-40B4-BE49-F238E27FC236}">
                <a16:creationId xmlns:a16="http://schemas.microsoft.com/office/drawing/2014/main" id="{AD9E8410-6193-0BDC-10A6-EB38A698F6BA}"/>
              </a:ext>
            </a:extLst>
          </p:cNvPr>
          <p:cNvSpPr txBox="1"/>
          <p:nvPr/>
        </p:nvSpPr>
        <p:spPr>
          <a:xfrm>
            <a:off x="7404697" y="5209081"/>
            <a:ext cx="2633029" cy="400110"/>
          </a:xfrm>
          <a:prstGeom prst="rect">
            <a:avLst/>
          </a:prstGeom>
          <a:solidFill>
            <a:srgbClr val="FF00FF"/>
          </a:solidFill>
        </p:spPr>
        <p:txBody>
          <a:bodyPr wrap="square">
            <a:spAutoFit/>
          </a:bodyPr>
          <a:lstStyle/>
          <a:p>
            <a:r>
              <a:rPr lang="fr-FR" sz="2000" b="1" noProof="0" err="1">
                <a:solidFill>
                  <a:schemeClr val="bg1"/>
                </a:solidFill>
              </a:rPr>
              <a:t>They</a:t>
            </a:r>
            <a:r>
              <a:rPr lang="fr-FR" sz="2000" b="1" noProof="0">
                <a:solidFill>
                  <a:schemeClr val="bg1"/>
                </a:solidFill>
              </a:rPr>
              <a:t> are </a:t>
            </a:r>
            <a:r>
              <a:rPr lang="fr-FR" sz="2000" b="1" noProof="0" err="1">
                <a:solidFill>
                  <a:schemeClr val="bg1"/>
                </a:solidFill>
              </a:rPr>
              <a:t>eating</a:t>
            </a:r>
            <a:r>
              <a:rPr lang="fr-FR" sz="2000" b="1" noProof="0">
                <a:solidFill>
                  <a:schemeClr val="bg1"/>
                </a:solidFill>
              </a:rPr>
              <a:t> chips.</a:t>
            </a:r>
          </a:p>
        </p:txBody>
      </p:sp>
    </p:spTree>
    <p:extLst>
      <p:ext uri="{BB962C8B-B14F-4D97-AF65-F5344CB8AC3E}">
        <p14:creationId xmlns:p14="http://schemas.microsoft.com/office/powerpoint/2010/main" val="10301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001915"/>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9382" y="2336856"/>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4198" y="2336855"/>
            <a:ext cx="621831" cy="621831"/>
          </a:xfrm>
          <a:prstGeom prst="rect">
            <a:avLst/>
          </a:prstGeom>
        </p:spPr>
      </p:pic>
      <p:sp>
        <p:nvSpPr>
          <p:cNvPr id="7" name="Date Placeholder 1">
            <a:extLst>
              <a:ext uri="{FF2B5EF4-FFF2-40B4-BE49-F238E27FC236}">
                <a16:creationId xmlns:a16="http://schemas.microsoft.com/office/drawing/2014/main" id="{E5D7DB01-F433-D28E-D900-9D01847550E3}"/>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22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73712" y="942647"/>
            <a:ext cx="10844575" cy="51961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Remember, the general conversation counts for 50 % of your final score in speaking. It has 2 parts: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one conversation on a theme you have chosen in advance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one conversation on another theme that you don’t choose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Each conversation will last: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between 1min30sec and 2min30sec in foundation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between 2min30sec and 3min30sec in higher</a:t>
            </a:r>
          </a:p>
        </p:txBody>
      </p:sp>
    </p:spTree>
    <p:extLst>
      <p:ext uri="{BB962C8B-B14F-4D97-AF65-F5344CB8AC3E}">
        <p14:creationId xmlns:p14="http://schemas.microsoft.com/office/powerpoint/2010/main" val="370688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4" name="TextBox 3">
            <a:extLst>
              <a:ext uri="{FF2B5EF4-FFF2-40B4-BE49-F238E27FC236}">
                <a16:creationId xmlns:a16="http://schemas.microsoft.com/office/drawing/2014/main" id="{7F6547B1-8493-E3D1-360A-78C518DB8940}"/>
              </a:ext>
            </a:extLst>
          </p:cNvPr>
          <p:cNvSpPr txBox="1"/>
          <p:nvPr/>
        </p:nvSpPr>
        <p:spPr>
          <a:xfrm>
            <a:off x="437501" y="5487054"/>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are also expected to ask your teacher a question on the theme of the conversation.</a:t>
            </a:r>
          </a:p>
        </p:txBody>
      </p:sp>
    </p:spTree>
    <p:extLst>
      <p:ext uri="{BB962C8B-B14F-4D97-AF65-F5344CB8AC3E}">
        <p14:creationId xmlns:p14="http://schemas.microsoft.com/office/powerpoint/2010/main" val="4831931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1290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During the year, your teacher prepares you to a range of possible questions and invites you to produce possible answers in a booklet.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more answers you have prepared, the better equipped you 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Remember:</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teacher will use the questions from the booklet in the exam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cannot know in advance what questions the teacher will ask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but you can practise the questions from your chosen theme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teacher may ask some questions and not others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teacher can ask the questions in a different order you are used to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teacher will ask additional spontaneous questions to follow up on your answers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more you have to say, the less questions the teacher can ask!</a:t>
            </a:r>
          </a:p>
        </p:txBody>
      </p:sp>
    </p:spTree>
    <p:extLst>
      <p:ext uri="{BB962C8B-B14F-4D97-AF65-F5344CB8AC3E}">
        <p14:creationId xmlns:p14="http://schemas.microsoft.com/office/powerpoint/2010/main" val="11507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6830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Before Mock 2, you should ensure you have decided on your chosen theme.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Picking the most difficult theme may seem like the wrong decision but actually, it is the safest one to make because: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guarantees you won’t get a photo card on that theme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guarantees you won’t get it as the other theme in the conversation (part 2)</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means you can prepare yourself by learning and practising your answers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topic of environment in theme 2 is often seen as challenging, but by picking theme 2 as my chosen theme, I am sure not to have a photo on environment, nor a conversation about it in the second part. I can go on practising my prepared questions for theme 2 on local area, travel and tourism and environment.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44670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How to learn the answers I prepared for my chosen theme?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a combination of the following 3 strategies to maximise memorisation: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make smart flashcards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Quizlet to make audio, digital flashcards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record and test yourself</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092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7604B2-7DD4-7169-5CEB-22177ABE0C8A}"/>
              </a:ext>
            </a:extLst>
          </p:cNvPr>
          <p:cNvPicPr>
            <a:picLocks noChangeAspect="1"/>
          </p:cNvPicPr>
          <p:nvPr/>
        </p:nvPicPr>
        <p:blipFill>
          <a:blip r:embed="rId3"/>
          <a:stretch>
            <a:fillRect/>
          </a:stretch>
        </p:blipFill>
        <p:spPr>
          <a:xfrm>
            <a:off x="6217797" y="1926076"/>
            <a:ext cx="5209646" cy="293042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89E156E-297B-DB2D-0442-814069574112}"/>
              </a:ext>
            </a:extLst>
          </p:cNvPr>
          <p:cNvPicPr>
            <a:picLocks noChangeAspect="1"/>
          </p:cNvPicPr>
          <p:nvPr/>
        </p:nvPicPr>
        <p:blipFill>
          <a:blip r:embed="rId4"/>
          <a:stretch>
            <a:fillRect/>
          </a:stretch>
        </p:blipFill>
        <p:spPr>
          <a:xfrm>
            <a:off x="722206" y="2339317"/>
            <a:ext cx="5153536" cy="2898864"/>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10844575"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This is a 2-sided flashcard in 4 parts to boost your memorisation:</a:t>
            </a:r>
          </a:p>
        </p:txBody>
      </p:sp>
      <p:cxnSp>
        <p:nvCxnSpPr>
          <p:cNvPr id="11" name="Straight Arrow Connector 10">
            <a:extLst>
              <a:ext uri="{FF2B5EF4-FFF2-40B4-BE49-F238E27FC236}">
                <a16:creationId xmlns:a16="http://schemas.microsoft.com/office/drawing/2014/main" id="{064925B4-0510-023F-3FFB-09D7B1F3B2BE}"/>
              </a:ext>
            </a:extLst>
          </p:cNvPr>
          <p:cNvCxnSpPr>
            <a:cxnSpLocks/>
            <a:stCxn id="12" idx="2"/>
          </p:cNvCxnSpPr>
          <p:nvPr/>
        </p:nvCxnSpPr>
        <p:spPr>
          <a:xfrm flipH="1">
            <a:off x="1345622" y="2267484"/>
            <a:ext cx="976027" cy="9089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016493-C621-2691-75CD-8965FAE4B6F3}"/>
              </a:ext>
            </a:extLst>
          </p:cNvPr>
          <p:cNvSpPr/>
          <p:nvPr/>
        </p:nvSpPr>
        <p:spPr>
          <a:xfrm>
            <a:off x="1160796" y="1678412"/>
            <a:ext cx="2321706" cy="589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the question and its translation</a:t>
            </a:r>
          </a:p>
        </p:txBody>
      </p:sp>
      <p:sp>
        <p:nvSpPr>
          <p:cNvPr id="17" name="Rectangle 16">
            <a:extLst>
              <a:ext uri="{FF2B5EF4-FFF2-40B4-BE49-F238E27FC236}">
                <a16:creationId xmlns:a16="http://schemas.microsoft.com/office/drawing/2014/main" id="{FB001820-78E0-703C-28C6-E8C7EFDE0D2A}"/>
              </a:ext>
            </a:extLst>
          </p:cNvPr>
          <p:cNvSpPr/>
          <p:nvPr/>
        </p:nvSpPr>
        <p:spPr>
          <a:xfrm>
            <a:off x="3699358" y="1926076"/>
            <a:ext cx="2065864" cy="3414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my full answer</a:t>
            </a:r>
          </a:p>
        </p:txBody>
      </p:sp>
      <p:cxnSp>
        <p:nvCxnSpPr>
          <p:cNvPr id="18" name="Straight Arrow Connector 17">
            <a:extLst>
              <a:ext uri="{FF2B5EF4-FFF2-40B4-BE49-F238E27FC236}">
                <a16:creationId xmlns:a16="http://schemas.microsoft.com/office/drawing/2014/main" id="{6D3641A0-5CCE-8423-6257-9969E171382B}"/>
              </a:ext>
            </a:extLst>
          </p:cNvPr>
          <p:cNvCxnSpPr>
            <a:cxnSpLocks/>
            <a:stCxn id="17" idx="2"/>
          </p:cNvCxnSpPr>
          <p:nvPr/>
        </p:nvCxnSpPr>
        <p:spPr>
          <a:xfrm flipH="1">
            <a:off x="4494179" y="2267483"/>
            <a:ext cx="238111" cy="548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71642E5-50EF-8FC6-01A0-1AACE02C0C7F}"/>
              </a:ext>
            </a:extLst>
          </p:cNvPr>
          <p:cNvSpPr/>
          <p:nvPr/>
        </p:nvSpPr>
        <p:spPr>
          <a:xfrm>
            <a:off x="3316736" y="5335429"/>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challenging words to pronounce and their phonetical spelling</a:t>
            </a:r>
          </a:p>
        </p:txBody>
      </p:sp>
      <p:cxnSp>
        <p:nvCxnSpPr>
          <p:cNvPr id="24" name="Straight Arrow Connector 23">
            <a:extLst>
              <a:ext uri="{FF2B5EF4-FFF2-40B4-BE49-F238E27FC236}">
                <a16:creationId xmlns:a16="http://schemas.microsoft.com/office/drawing/2014/main" id="{B5FA77CF-E008-757F-9E91-473B90977A4C}"/>
              </a:ext>
            </a:extLst>
          </p:cNvPr>
          <p:cNvCxnSpPr>
            <a:cxnSpLocks/>
            <a:stCxn id="23" idx="0"/>
          </p:cNvCxnSpPr>
          <p:nvPr/>
        </p:nvCxnSpPr>
        <p:spPr>
          <a:xfrm flipV="1">
            <a:off x="4435615" y="5048655"/>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FC6C942-8E9B-D06D-7572-7244615BC521}"/>
              </a:ext>
            </a:extLst>
          </p:cNvPr>
          <p:cNvSpPr/>
          <p:nvPr/>
        </p:nvSpPr>
        <p:spPr>
          <a:xfrm>
            <a:off x="749440" y="5336858"/>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key ideas in English or images to support my memory</a:t>
            </a:r>
          </a:p>
        </p:txBody>
      </p:sp>
      <p:cxnSp>
        <p:nvCxnSpPr>
          <p:cNvPr id="31" name="Straight Arrow Connector 30">
            <a:extLst>
              <a:ext uri="{FF2B5EF4-FFF2-40B4-BE49-F238E27FC236}">
                <a16:creationId xmlns:a16="http://schemas.microsoft.com/office/drawing/2014/main" id="{3297F062-72A7-578C-E876-0BF02342AA5C}"/>
              </a:ext>
            </a:extLst>
          </p:cNvPr>
          <p:cNvCxnSpPr>
            <a:cxnSpLocks/>
            <a:stCxn id="30" idx="0"/>
          </p:cNvCxnSpPr>
          <p:nvPr/>
        </p:nvCxnSpPr>
        <p:spPr>
          <a:xfrm flipV="1">
            <a:off x="1868319" y="5050084"/>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FB4449-BCF5-7AD5-C36A-DE583FE4A7DC}"/>
              </a:ext>
            </a:extLst>
          </p:cNvPr>
          <p:cNvSpPr/>
          <p:nvPr/>
        </p:nvSpPr>
        <p:spPr>
          <a:xfrm>
            <a:off x="9031789" y="4906368"/>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full translation of my answer in English</a:t>
            </a:r>
          </a:p>
        </p:txBody>
      </p:sp>
      <p:cxnSp>
        <p:nvCxnSpPr>
          <p:cNvPr id="33" name="Straight Arrow Connector 32">
            <a:extLst>
              <a:ext uri="{FF2B5EF4-FFF2-40B4-BE49-F238E27FC236}">
                <a16:creationId xmlns:a16="http://schemas.microsoft.com/office/drawing/2014/main" id="{615A9506-D42C-09F1-8CD7-5C12525F5CBE}"/>
              </a:ext>
            </a:extLst>
          </p:cNvPr>
          <p:cNvCxnSpPr>
            <a:cxnSpLocks/>
            <a:stCxn id="32" idx="0"/>
          </p:cNvCxnSpPr>
          <p:nvPr/>
        </p:nvCxnSpPr>
        <p:spPr>
          <a:xfrm flipV="1">
            <a:off x="10150668" y="4280170"/>
            <a:ext cx="131468" cy="6261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41BAA6C-F90C-FCAA-7819-BCC0F30204B2}"/>
              </a:ext>
            </a:extLst>
          </p:cNvPr>
          <p:cNvSpPr/>
          <p:nvPr/>
        </p:nvSpPr>
        <p:spPr>
          <a:xfrm>
            <a:off x="6464493" y="4907797"/>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the first letter of every word in my full answer in Spanish</a:t>
            </a:r>
          </a:p>
        </p:txBody>
      </p:sp>
      <p:cxnSp>
        <p:nvCxnSpPr>
          <p:cNvPr id="35" name="Straight Arrow Connector 34">
            <a:extLst>
              <a:ext uri="{FF2B5EF4-FFF2-40B4-BE49-F238E27FC236}">
                <a16:creationId xmlns:a16="http://schemas.microsoft.com/office/drawing/2014/main" id="{215EE4D9-3E20-16A2-4CC3-E6C13D78F5E9}"/>
              </a:ext>
            </a:extLst>
          </p:cNvPr>
          <p:cNvCxnSpPr>
            <a:cxnSpLocks/>
            <a:stCxn id="34" idx="0"/>
          </p:cNvCxnSpPr>
          <p:nvPr/>
        </p:nvCxnSpPr>
        <p:spPr>
          <a:xfrm flipV="1">
            <a:off x="7583372" y="4621023"/>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8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3" grpId="0" animBg="1"/>
      <p:bldP spid="30" grpId="0" animBg="1"/>
      <p:bldP spid="32" grpId="0" animBg="1"/>
      <p:bldP spid="3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212299" cy="56323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Step 1 - Getting familiar with my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can read over and over, preferably out loud, my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m</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effective technique is to say chunk by chunk, first reading from the card, then closing your eyes and repeating it.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Once you completed a full sentence, read it all at once and close your eyes and say it in one go. If you succeed you move on, otherwise you start again.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After 2-3 sentences, test yourself saying all sentences together from memory.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Make sure to test yourself on saying the full answer before moving on.</a:t>
            </a:r>
          </a:p>
        </p:txBody>
      </p:sp>
      <p:pic>
        <p:nvPicPr>
          <p:cNvPr id="4" name="Picture 3">
            <a:extLst>
              <a:ext uri="{FF2B5EF4-FFF2-40B4-BE49-F238E27FC236}">
                <a16:creationId xmlns:a16="http://schemas.microsoft.com/office/drawing/2014/main" id="{76D9FC76-D528-7AF2-6014-762B063D87FB}"/>
              </a:ext>
            </a:extLst>
          </p:cNvPr>
          <p:cNvPicPr>
            <a:picLocks noChangeAspect="1"/>
          </p:cNvPicPr>
          <p:nvPr/>
        </p:nvPicPr>
        <p:blipFill rotWithShape="1">
          <a:blip r:embed="rId6"/>
          <a:srcRect l="48727"/>
          <a:stretch/>
        </p:blipFill>
        <p:spPr>
          <a:xfrm>
            <a:off x="7755272" y="1424917"/>
            <a:ext cx="3898179" cy="4276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051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4990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Step 2 - Practice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can only look at the first letter of every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Test yourself first, how many words can you get right?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Highlight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any letter you get wrong or don’t know</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Re-read any sentence you got wrong 3 times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only move on to step 3 when you can say your answer fully and accurately.</a:t>
            </a:r>
          </a:p>
        </p:txBody>
      </p:sp>
      <p:pic>
        <p:nvPicPr>
          <p:cNvPr id="5" name="Picture 4">
            <a:extLst>
              <a:ext uri="{FF2B5EF4-FFF2-40B4-BE49-F238E27FC236}">
                <a16:creationId xmlns:a16="http://schemas.microsoft.com/office/drawing/2014/main" id="{CDE23D94-F993-14F2-1C12-2140E2CB18D3}"/>
              </a:ext>
            </a:extLst>
          </p:cNvPr>
          <p:cNvPicPr>
            <a:picLocks noChangeAspect="1"/>
          </p:cNvPicPr>
          <p:nvPr/>
        </p:nvPicPr>
        <p:blipFill rotWithShape="1">
          <a:blip r:embed="rId6"/>
          <a:srcRect l="466" t="-166" r="47922" b="166"/>
          <a:stretch/>
        </p:blipFill>
        <p:spPr>
          <a:xfrm>
            <a:off x="7871584" y="1601377"/>
            <a:ext cx="3693125" cy="4025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6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4990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00FF"/>
                </a:highlight>
                <a:uLnTx/>
                <a:uFillTx/>
                <a:latin typeface="Calibri" panose="020F0502020204030204"/>
                <a:ea typeface="+mn-ea"/>
                <a:cs typeface="+mn-cs"/>
              </a:rPr>
              <a:t>Step 3 - Spontaneous translator: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can only look at the English translation of my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Test yourself first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highlight>
                  <a:srgbClr val="FF00FF"/>
                </a:highlight>
                <a:uLnTx/>
                <a:uFillTx/>
                <a:latin typeface="Calibri" panose="020F0502020204030204"/>
                <a:ea typeface="+mn-ea"/>
                <a:cs typeface="+mn-cs"/>
              </a:rPr>
              <a:t>Highlight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any words you get wrong or don’t know</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Re-read 3 times any sentence you got wrong,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only move on to step 4 when you can say your answer fully and accurately.</a:t>
            </a:r>
          </a:p>
        </p:txBody>
      </p:sp>
      <p:pic>
        <p:nvPicPr>
          <p:cNvPr id="5" name="Picture 4">
            <a:extLst>
              <a:ext uri="{FF2B5EF4-FFF2-40B4-BE49-F238E27FC236}">
                <a16:creationId xmlns:a16="http://schemas.microsoft.com/office/drawing/2014/main" id="{C724EB8F-4ED1-3391-F65F-4714C975CB1C}"/>
              </a:ext>
            </a:extLst>
          </p:cNvPr>
          <p:cNvPicPr>
            <a:picLocks noChangeAspect="1"/>
          </p:cNvPicPr>
          <p:nvPr/>
        </p:nvPicPr>
        <p:blipFill rotWithShape="1">
          <a:blip r:embed="rId6"/>
          <a:srcRect l="48388"/>
          <a:stretch/>
        </p:blipFill>
        <p:spPr>
          <a:xfrm>
            <a:off x="7871584" y="1601377"/>
            <a:ext cx="3693125" cy="4025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7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86DE22-28FA-4D8A-40EC-A85CAF717BE5}"/>
              </a:ext>
            </a:extLst>
          </p:cNvPr>
          <p:cNvPicPr>
            <a:picLocks noChangeAspect="1"/>
          </p:cNvPicPr>
          <p:nvPr/>
        </p:nvPicPr>
        <p:blipFill>
          <a:blip r:embed="rId2"/>
          <a:stretch>
            <a:fillRect/>
          </a:stretch>
        </p:blipFill>
        <p:spPr>
          <a:xfrm>
            <a:off x="6784825" y="894276"/>
            <a:ext cx="4362450" cy="521017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2893" y="662857"/>
            <a:ext cx="6123404" cy="5262979"/>
          </a:xfrm>
          <a:prstGeom prst="rect">
            <a:avLst/>
          </a:prstGeom>
          <a:noFill/>
        </p:spPr>
        <p:txBody>
          <a:bodyPr wrap="square" rtlCol="0">
            <a:spAutoFit/>
          </a:bodyPr>
          <a:lstStyle/>
          <a:p>
            <a:r>
              <a:rPr lang="en-GB" sz="2400"/>
              <a:t>Every photo card in the speaking starts the same:</a:t>
            </a:r>
          </a:p>
          <a:p>
            <a:pPr lvl="2"/>
            <a:endParaRPr lang="en-GB" sz="2400"/>
          </a:p>
          <a:p>
            <a:pPr lvl="2"/>
            <a:r>
              <a:rPr lang="es-CU" sz="2400">
                <a:solidFill>
                  <a:srgbClr val="C00000"/>
                </a:solidFill>
              </a:rPr>
              <a:t>¿Qué hay en la foto?</a:t>
            </a:r>
          </a:p>
          <a:p>
            <a:endParaRPr lang="en-GB" sz="2400"/>
          </a:p>
          <a:p>
            <a:r>
              <a:rPr lang="en-GB" sz="2400"/>
              <a:t>We use </a:t>
            </a:r>
            <a:r>
              <a:rPr lang="en-GB" sz="2400" b="1"/>
              <a:t>PALM W</a:t>
            </a:r>
            <a:r>
              <a:rPr lang="en-GB" sz="2400"/>
              <a:t> to make a detailed description:</a:t>
            </a:r>
          </a:p>
          <a:p>
            <a:r>
              <a:rPr lang="en-GB" sz="2400" b="1"/>
              <a:t>P</a:t>
            </a:r>
            <a:r>
              <a:rPr lang="en-GB" sz="2400"/>
              <a:t>(</a:t>
            </a:r>
            <a:r>
              <a:rPr lang="en-GB" sz="2400" err="1"/>
              <a:t>eople</a:t>
            </a:r>
            <a:r>
              <a:rPr lang="en-GB" sz="2400"/>
              <a:t>)</a:t>
            </a:r>
          </a:p>
          <a:p>
            <a:r>
              <a:rPr lang="en-GB" sz="2400" b="1"/>
              <a:t>A</a:t>
            </a:r>
            <a:r>
              <a:rPr lang="en-GB" sz="2400"/>
              <a:t>(</a:t>
            </a:r>
            <a:r>
              <a:rPr lang="en-GB" sz="2400" err="1"/>
              <a:t>ction</a:t>
            </a:r>
            <a:r>
              <a:rPr lang="en-GB" sz="2400"/>
              <a:t>)</a:t>
            </a:r>
          </a:p>
          <a:p>
            <a:r>
              <a:rPr lang="en-GB" sz="2400" b="1"/>
              <a:t>L</a:t>
            </a:r>
            <a:r>
              <a:rPr lang="en-GB" sz="2400"/>
              <a:t>(</a:t>
            </a:r>
            <a:r>
              <a:rPr lang="en-GB" sz="2400" err="1"/>
              <a:t>ocation</a:t>
            </a:r>
            <a:r>
              <a:rPr lang="en-GB" sz="2400"/>
              <a:t>)</a:t>
            </a:r>
          </a:p>
          <a:p>
            <a:r>
              <a:rPr lang="en-GB" sz="2400" b="1"/>
              <a:t>M</a:t>
            </a:r>
            <a:r>
              <a:rPr lang="en-GB" sz="2400"/>
              <a:t>(</a:t>
            </a:r>
            <a:r>
              <a:rPr lang="en-GB" sz="2400" err="1"/>
              <a:t>ood</a:t>
            </a:r>
            <a:r>
              <a:rPr lang="en-GB" sz="2400"/>
              <a:t>)</a:t>
            </a:r>
          </a:p>
          <a:p>
            <a:r>
              <a:rPr lang="en-GB" sz="2400" b="1"/>
              <a:t>W</a:t>
            </a:r>
            <a:r>
              <a:rPr lang="en-GB" sz="2400"/>
              <a:t>(</a:t>
            </a:r>
            <a:r>
              <a:rPr lang="en-GB" sz="2400" err="1"/>
              <a:t>eather</a:t>
            </a:r>
            <a:r>
              <a:rPr lang="en-GB" sz="2400"/>
              <a:t>)</a:t>
            </a:r>
          </a:p>
          <a:p>
            <a:endParaRPr lang="en-GB" sz="2400"/>
          </a:p>
          <a:p>
            <a:r>
              <a:rPr lang="en-GB" sz="2400"/>
              <a:t>You need to describe 3 to 5 element of </a:t>
            </a:r>
            <a:r>
              <a:rPr lang="en-GB" sz="2400" b="1"/>
              <a:t>PALM W </a:t>
            </a:r>
            <a:r>
              <a:rPr lang="en-GB" sz="2400"/>
              <a:t>to secure maximum marks.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97286"/>
            <a:ext cx="2331636" cy="1858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3541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55442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Step 4 - The Final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can only look at the English bullet point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Test yourself first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After each part, go back to your full answer and </a:t>
            </a:r>
            <a:r>
              <a:rPr kumimoji="0" lang="en-GB"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highlight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words/phrases you forgot to say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Re-read 3 times any sentence you got wrong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you can say your answer fully and accurately, congratulation, you have learnt 1 answer!</a:t>
            </a:r>
          </a:p>
        </p:txBody>
      </p:sp>
      <p:pic>
        <p:nvPicPr>
          <p:cNvPr id="4" name="Picture 3">
            <a:extLst>
              <a:ext uri="{FF2B5EF4-FFF2-40B4-BE49-F238E27FC236}">
                <a16:creationId xmlns:a16="http://schemas.microsoft.com/office/drawing/2014/main" id="{DDB06B91-1C70-3E0D-E03D-F1CD524A1CCC}"/>
              </a:ext>
            </a:extLst>
          </p:cNvPr>
          <p:cNvPicPr>
            <a:picLocks noChangeAspect="1"/>
          </p:cNvPicPr>
          <p:nvPr/>
        </p:nvPicPr>
        <p:blipFill rotWithShape="1">
          <a:blip r:embed="rId6"/>
          <a:srcRect l="-129" r="48856"/>
          <a:stretch/>
        </p:blipFill>
        <p:spPr>
          <a:xfrm>
            <a:off x="7755272" y="1424917"/>
            <a:ext cx="3898179" cy="4276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9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28178" y="1358741"/>
            <a:ext cx="7302670" cy="47089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make a flashcard for one of your answers from your chosen theme. Make sure: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write the full answer accurately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produce the first letter support version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produce the English translation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produce 5 bullet points in English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Then, start memorising the answer, using the four steps: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Step 1 - Getting familiar with my answer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Step 2 - Practice with 1</a:t>
            </a:r>
            <a:r>
              <a:rPr kumimoji="0" lang="en-GB"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letter support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Step 3 - Spontaneous translator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Step 4 - The Final Test</a:t>
            </a:r>
          </a:p>
        </p:txBody>
      </p:sp>
      <p:pic>
        <p:nvPicPr>
          <p:cNvPr id="5" name="Picture 4">
            <a:extLst>
              <a:ext uri="{FF2B5EF4-FFF2-40B4-BE49-F238E27FC236}">
                <a16:creationId xmlns:a16="http://schemas.microsoft.com/office/drawing/2014/main" id="{D5145E26-E8EC-7715-0121-B41D69B91D78}"/>
              </a:ext>
            </a:extLst>
          </p:cNvPr>
          <p:cNvPicPr>
            <a:picLocks noChangeAspect="1"/>
          </p:cNvPicPr>
          <p:nvPr/>
        </p:nvPicPr>
        <p:blipFill rotWithShape="1">
          <a:blip r:embed="rId6"/>
          <a:srcRect l="-227" r="49138"/>
          <a:stretch/>
        </p:blipFill>
        <p:spPr>
          <a:xfrm>
            <a:off x="7821812" y="1601377"/>
            <a:ext cx="3696511" cy="406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6967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173226-45C4-B88C-6CE9-AE7BE4315811}"/>
              </a:ext>
            </a:extLst>
          </p:cNvPr>
          <p:cNvSpPr/>
          <p:nvPr/>
        </p:nvSpPr>
        <p:spPr>
          <a:xfrm>
            <a:off x="277670" y="1585334"/>
            <a:ext cx="5540604" cy="1446550"/>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a:t>
            </a:r>
            <a:r>
              <a:rPr kumimoji="0" lang="en-GB" sz="240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Cómo</a:t>
            </a:r>
            <a:r>
              <a:rPr kumimoji="0" lang="en-GB"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 eras </a:t>
            </a:r>
            <a:r>
              <a:rPr kumimoji="0" lang="en-GB" sz="240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cuando</a:t>
            </a:r>
            <a:r>
              <a:rPr kumimoji="0" lang="en-GB"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 eras </a:t>
            </a:r>
            <a:r>
              <a:rPr kumimoji="0" lang="en-GB" sz="240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pequeño</a:t>
            </a:r>
            <a:r>
              <a:rPr kumimoji="0" lang="en-GB" sz="2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/a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itle 1"/>
          <p:cNvSpPr>
            <a:spLocks noGrp="1"/>
          </p:cNvSpPr>
          <p:nvPr>
            <p:ph type="ctrTitle"/>
          </p:nvPr>
        </p:nvSpPr>
        <p:spPr>
          <a:xfrm>
            <a:off x="-1" y="208547"/>
            <a:ext cx="6095999" cy="522915"/>
          </a:xfrm>
        </p:spPr>
        <p:txBody>
          <a:bodyPr>
            <a:noAutofit/>
          </a:bodyPr>
          <a:lstStyle/>
          <a:p>
            <a:r>
              <a:rPr lang="en-GB" sz="2800" dirty="0"/>
              <a:t>General Conversation – Revision cards</a:t>
            </a:r>
          </a:p>
        </p:txBody>
      </p:sp>
      <p:sp>
        <p:nvSpPr>
          <p:cNvPr id="4" name="Title 1"/>
          <p:cNvSpPr txBox="1">
            <a:spLocks/>
          </p:cNvSpPr>
          <p:nvPr/>
        </p:nvSpPr>
        <p:spPr>
          <a:xfrm>
            <a:off x="277670" y="836427"/>
            <a:ext cx="5540604" cy="522916"/>
          </a:xfrm>
          <a:prstGeom prst="rect">
            <a:avLst/>
          </a:prstGeom>
          <a:ln w="57150">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Light" panose="020F0302020204030204"/>
                <a:ea typeface="+mj-ea"/>
                <a:cs typeface="+mj-cs"/>
              </a:rPr>
              <a:t>Theme: 1 – Identity and Culture</a:t>
            </a:r>
          </a:p>
        </p:txBody>
      </p:sp>
      <p:sp>
        <p:nvSpPr>
          <p:cNvPr id="8" name="Title 1"/>
          <p:cNvSpPr txBox="1">
            <a:spLocks/>
          </p:cNvSpPr>
          <p:nvPr/>
        </p:nvSpPr>
        <p:spPr>
          <a:xfrm>
            <a:off x="277670" y="3107925"/>
            <a:ext cx="5540604" cy="835974"/>
          </a:xfrm>
          <a:prstGeom prst="rect">
            <a:avLst/>
          </a:prstGeom>
          <a:ln w="57150">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Light" panose="020F0302020204030204"/>
                <a:ea typeface="+mj-ea"/>
                <a:cs typeface="+mj-cs"/>
              </a:rPr>
              <a:t>Translation:</a:t>
            </a:r>
            <a:r>
              <a:rPr kumimoji="0" lang="en-GB" sz="2400" b="1" i="0" u="none" strike="noStrike" kern="1200" cap="none" spc="0" normalizeH="0" baseline="0" noProof="0" dirty="0">
                <a:ln>
                  <a:noFill/>
                </a:ln>
                <a:solidFill>
                  <a:prstClr val="black"/>
                </a:solidFill>
                <a:effectLst/>
                <a:uLnTx/>
                <a:uFillTx/>
                <a:latin typeface="Calibri Light" panose="020F0302020204030204"/>
                <a:ea typeface="+mj-ea"/>
                <a:cs typeface="+mj-cs"/>
              </a:rPr>
              <a:t> What were you like when you were younger?</a:t>
            </a:r>
          </a:p>
        </p:txBody>
      </p:sp>
      <p:cxnSp>
        <p:nvCxnSpPr>
          <p:cNvPr id="5" name="Straight Connector 4">
            <a:extLst>
              <a:ext uri="{FF2B5EF4-FFF2-40B4-BE49-F238E27FC236}">
                <a16:creationId xmlns:a16="http://schemas.microsoft.com/office/drawing/2014/main" id="{C0E7DFE7-9ECE-4CB7-BBFB-09F6FC1E4612}"/>
              </a:ext>
            </a:extLst>
          </p:cNvPr>
          <p:cNvCxnSpPr>
            <a:cxnSpLocks/>
          </p:cNvCxnSpPr>
          <p:nvPr/>
        </p:nvCxnSpPr>
        <p:spPr>
          <a:xfrm>
            <a:off x="6096000" y="208547"/>
            <a:ext cx="0" cy="656122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81819F-19D8-40F3-A04B-79066BEBD220}"/>
              </a:ext>
            </a:extLst>
          </p:cNvPr>
          <p:cNvSpPr/>
          <p:nvPr/>
        </p:nvSpPr>
        <p:spPr>
          <a:xfrm>
            <a:off x="6373727" y="836427"/>
            <a:ext cx="5540599" cy="4154984"/>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Full Answer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Cuando era pequeña, era habladora y perezosa pero ahora creo que estoy más tranquila.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Además, cuando era pequeña, me encantaba jugar al baloncesto con mis amigos, pero ahora no tengo tiempo.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Finalmente, según mis amigos de la escuela primaria, yo también era bastante divertido.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FE689CA3-5D96-46DF-83FE-3F9018FFA18B}"/>
              </a:ext>
            </a:extLst>
          </p:cNvPr>
          <p:cNvSpPr txBox="1">
            <a:spLocks/>
          </p:cNvSpPr>
          <p:nvPr/>
        </p:nvSpPr>
        <p:spPr>
          <a:xfrm>
            <a:off x="6373699" y="5184559"/>
            <a:ext cx="5540595" cy="1376664"/>
          </a:xfrm>
          <a:prstGeom prst="rect">
            <a:avLst/>
          </a:prstGeom>
          <a:ln w="57150">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Light" panose="020F0302020204030204"/>
                <a:ea typeface="+mj-ea"/>
                <a:cs typeface="+mj-cs"/>
              </a:rPr>
              <a:t>Pronunciation of difficult words: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en-GB" sz="1800" b="0" i="0" u="none" strike="noStrike" kern="1200" cap="none" spc="0" normalizeH="0" baseline="0" noProof="0" dirty="0" err="1">
                <a:ln>
                  <a:noFill/>
                </a:ln>
                <a:solidFill>
                  <a:prstClr val="black"/>
                </a:solidFill>
                <a:effectLst/>
                <a:uLnTx/>
                <a:uFillTx/>
                <a:latin typeface="Calibri Light" panose="020F0302020204030204"/>
                <a:ea typeface="+mj-ea"/>
                <a:cs typeface="+mj-cs"/>
              </a:rPr>
              <a:t>pekenya</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GB" sz="1800" b="0" i="0" u="none" strike="noStrike" kern="1200" cap="none" spc="0" normalizeH="0" baseline="0" noProof="0" dirty="0" err="1">
                <a:ln>
                  <a:noFill/>
                </a:ln>
                <a:solidFill>
                  <a:prstClr val="black"/>
                </a:solidFill>
                <a:effectLst/>
                <a:uLnTx/>
                <a:uFillTx/>
                <a:latin typeface="Calibri Light" panose="020F0302020204030204"/>
                <a:ea typeface="+mj-ea"/>
                <a:cs typeface="+mj-cs"/>
              </a:rPr>
              <a:t>abladora</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	/a-</a:t>
            </a:r>
            <a:r>
              <a:rPr kumimoji="0" lang="en-GB" sz="1800" b="0" i="0" u="none" strike="noStrike" kern="1200" cap="none" spc="0" normalizeH="0" baseline="0" noProof="0" dirty="0" err="1">
                <a:ln>
                  <a:noFill/>
                </a:ln>
                <a:solidFill>
                  <a:prstClr val="black"/>
                </a:solidFill>
                <a:effectLst/>
                <a:uLnTx/>
                <a:uFillTx/>
                <a:latin typeface="Calibri Light" panose="020F0302020204030204"/>
                <a:ea typeface="+mj-ea"/>
                <a:cs typeface="+mj-cs"/>
              </a:rPr>
              <a:t>ora</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en-GB" sz="1800" b="0" i="0" u="none" strike="noStrike" kern="1200" cap="none" spc="0" normalizeH="0" baseline="0" noProof="0" dirty="0" err="1">
                <a:ln>
                  <a:noFill/>
                </a:ln>
                <a:solidFill>
                  <a:prstClr val="black"/>
                </a:solidFill>
                <a:effectLst/>
                <a:uLnTx/>
                <a:uFillTx/>
                <a:latin typeface="Calibri Light" panose="020F0302020204030204"/>
                <a:ea typeface="+mj-ea"/>
                <a:cs typeface="+mj-cs"/>
              </a:rPr>
              <a:t>hugar</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7" name="Title 1">
            <a:extLst>
              <a:ext uri="{FF2B5EF4-FFF2-40B4-BE49-F238E27FC236}">
                <a16:creationId xmlns:a16="http://schemas.microsoft.com/office/drawing/2014/main" id="{CF8BFF8B-9790-4C62-A335-15CB089FD739}"/>
              </a:ext>
            </a:extLst>
          </p:cNvPr>
          <p:cNvSpPr txBox="1">
            <a:spLocks/>
          </p:cNvSpPr>
          <p:nvPr/>
        </p:nvSpPr>
        <p:spPr>
          <a:xfrm>
            <a:off x="277670" y="4301742"/>
            <a:ext cx="5540604" cy="2259481"/>
          </a:xfrm>
          <a:prstGeom prst="rect">
            <a:avLst/>
          </a:prstGeom>
          <a:ln w="57150">
            <a:solidFill>
              <a:schemeClr val="tx1"/>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Light" panose="020F0302020204030204"/>
                <a:ea typeface="+mj-ea"/>
                <a:cs typeface="+mj-cs"/>
              </a:rPr>
              <a:t>Key Points (maximum 10 words in English):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sng" strike="noStrike" kern="1200" cap="none" spc="0" normalizeH="0" baseline="0" noProof="0" dirty="0">
              <a:ln>
                <a:noFill/>
              </a:ln>
              <a:solidFill>
                <a:prstClr val="black"/>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chatty/lazy; now=calmer</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basketball; now=no </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friends</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primary</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funny</a:t>
            </a:r>
          </a:p>
        </p:txBody>
      </p:sp>
      <p:sp>
        <p:nvSpPr>
          <p:cNvPr id="18" name="Title 1">
            <a:extLst>
              <a:ext uri="{FF2B5EF4-FFF2-40B4-BE49-F238E27FC236}">
                <a16:creationId xmlns:a16="http://schemas.microsoft.com/office/drawing/2014/main" id="{251506BA-C507-4ABD-A322-BF54669609CC}"/>
              </a:ext>
            </a:extLst>
          </p:cNvPr>
          <p:cNvSpPr txBox="1">
            <a:spLocks/>
          </p:cNvSpPr>
          <p:nvPr/>
        </p:nvSpPr>
        <p:spPr>
          <a:xfrm>
            <a:off x="6095998" y="208546"/>
            <a:ext cx="6095999" cy="5229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rPr>
              <a:t>General Conversation – Revision cards</a:t>
            </a:r>
            <a:endPar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6" name="Graphic 5" descr="Heart with solid fill">
            <a:extLst>
              <a:ext uri="{FF2B5EF4-FFF2-40B4-BE49-F238E27FC236}">
                <a16:creationId xmlns:a16="http://schemas.microsoft.com/office/drawing/2014/main" id="{577C5700-9868-46FA-A1A9-46CB7B216D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5251008"/>
            <a:ext cx="360948" cy="360948"/>
          </a:xfrm>
          <a:prstGeom prst="rect">
            <a:avLst/>
          </a:prstGeom>
        </p:spPr>
      </p:pic>
      <p:pic>
        <p:nvPicPr>
          <p:cNvPr id="10" name="Graphic 9" descr="Hourglass 30% with solid fill">
            <a:extLst>
              <a:ext uri="{FF2B5EF4-FFF2-40B4-BE49-F238E27FC236}">
                <a16:creationId xmlns:a16="http://schemas.microsoft.com/office/drawing/2014/main" id="{6AFC8B31-7899-4CA0-AB69-DD8DAF7FB7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6780" y="5252101"/>
            <a:ext cx="360948" cy="360948"/>
          </a:xfrm>
          <a:prstGeom prst="rect">
            <a:avLst/>
          </a:prstGeom>
        </p:spPr>
      </p:pic>
      <p:sp>
        <p:nvSpPr>
          <p:cNvPr id="3" name="TextBox 2">
            <a:extLst>
              <a:ext uri="{FF2B5EF4-FFF2-40B4-BE49-F238E27FC236}">
                <a16:creationId xmlns:a16="http://schemas.microsoft.com/office/drawing/2014/main" id="{4FF9E7CD-85AE-6A50-3FFB-820DC6ADFA97}"/>
              </a:ext>
            </a:extLst>
          </p:cNvPr>
          <p:cNvSpPr txBox="1"/>
          <p:nvPr/>
        </p:nvSpPr>
        <p:spPr>
          <a:xfrm rot="1199575">
            <a:off x="1038837" y="3011293"/>
            <a:ext cx="98366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printing instructions for teachers in the slide notes</a:t>
            </a:r>
          </a:p>
        </p:txBody>
      </p:sp>
    </p:spTree>
    <p:extLst>
      <p:ext uri="{BB962C8B-B14F-4D97-AF65-F5344CB8AC3E}">
        <p14:creationId xmlns:p14="http://schemas.microsoft.com/office/powerpoint/2010/main" val="7157962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8547"/>
            <a:ext cx="6095999" cy="522915"/>
          </a:xfrm>
        </p:spPr>
        <p:txBody>
          <a:bodyPr>
            <a:noAutofit/>
          </a:bodyPr>
          <a:lstStyle/>
          <a:p>
            <a:r>
              <a:rPr lang="en-GB" sz="2800" dirty="0"/>
              <a:t>General Conversation – Revision cards</a:t>
            </a:r>
          </a:p>
        </p:txBody>
      </p:sp>
      <p:cxnSp>
        <p:nvCxnSpPr>
          <p:cNvPr id="5" name="Straight Connector 4">
            <a:extLst>
              <a:ext uri="{FF2B5EF4-FFF2-40B4-BE49-F238E27FC236}">
                <a16:creationId xmlns:a16="http://schemas.microsoft.com/office/drawing/2014/main" id="{C0E7DFE7-9ECE-4CB7-BBFB-09F6FC1E4612}"/>
              </a:ext>
            </a:extLst>
          </p:cNvPr>
          <p:cNvCxnSpPr>
            <a:cxnSpLocks/>
          </p:cNvCxnSpPr>
          <p:nvPr/>
        </p:nvCxnSpPr>
        <p:spPr>
          <a:xfrm>
            <a:off x="6096000" y="208547"/>
            <a:ext cx="0" cy="656122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81819F-19D8-40F3-A04B-79066BEBD220}"/>
              </a:ext>
            </a:extLst>
          </p:cNvPr>
          <p:cNvSpPr/>
          <p:nvPr/>
        </p:nvSpPr>
        <p:spPr>
          <a:xfrm>
            <a:off x="6373727" y="836427"/>
            <a:ext cx="5540599" cy="5201424"/>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Full Answer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When I was little, I was talkative and lazy, but now I believe that I am calmer.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Also, when I was little, I used to like playing basketball with my friends but now I don't have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Finally, according to my friends from primary school, I was also quite funny. </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51506BA-C507-4ABD-A322-BF54669609CC}"/>
              </a:ext>
            </a:extLst>
          </p:cNvPr>
          <p:cNvSpPr txBox="1">
            <a:spLocks/>
          </p:cNvSpPr>
          <p:nvPr/>
        </p:nvSpPr>
        <p:spPr>
          <a:xfrm>
            <a:off x="6095998" y="208546"/>
            <a:ext cx="6095999" cy="5229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rPr>
              <a:t>General Conversation – Revision cards</a:t>
            </a:r>
            <a:endPar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 name="Rectangle 10">
            <a:extLst>
              <a:ext uri="{FF2B5EF4-FFF2-40B4-BE49-F238E27FC236}">
                <a16:creationId xmlns:a16="http://schemas.microsoft.com/office/drawing/2014/main" id="{1FAB6B0E-5DFA-4C6A-BBF1-AEB19A176533}"/>
              </a:ext>
            </a:extLst>
          </p:cNvPr>
          <p:cNvSpPr/>
          <p:nvPr/>
        </p:nvSpPr>
        <p:spPr>
          <a:xfrm>
            <a:off x="277698" y="836427"/>
            <a:ext cx="5540599" cy="4770537"/>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Answer with first letter of every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C e p, e h y p </a:t>
            </a:r>
            <a:r>
              <a:rPr kumimoji="0" lang="es-ES" sz="4000" b="0" i="0" u="none" strike="noStrike" kern="1200" cap="none" spc="0" normalizeH="0" baseline="0" noProof="0" dirty="0" err="1">
                <a:ln>
                  <a:noFill/>
                </a:ln>
                <a:solidFill>
                  <a:prstClr val="black"/>
                </a:solidFill>
                <a:effectLst/>
                <a:uLnTx/>
                <a:uFillTx/>
                <a:latin typeface="Calibri" panose="020F0502020204030204"/>
                <a:ea typeface="+mn-ea"/>
                <a:cs typeface="+mn-cs"/>
              </a:rPr>
              <a:t>p</a:t>
            </a: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 a c q e m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A, c e p, m e j a b c m a, p a n t </a:t>
            </a:r>
            <a:r>
              <a:rPr kumimoji="0" lang="es-ES" sz="40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F, s m a d l e p, y t e b d.</a:t>
            </a:r>
          </a:p>
        </p:txBody>
      </p:sp>
      <p:sp>
        <p:nvSpPr>
          <p:cNvPr id="3" name="TextBox 2">
            <a:extLst>
              <a:ext uri="{FF2B5EF4-FFF2-40B4-BE49-F238E27FC236}">
                <a16:creationId xmlns:a16="http://schemas.microsoft.com/office/drawing/2014/main" id="{0021FC2E-3677-20B5-FFCD-8C4B703AC55B}"/>
              </a:ext>
            </a:extLst>
          </p:cNvPr>
          <p:cNvSpPr txBox="1"/>
          <p:nvPr/>
        </p:nvSpPr>
        <p:spPr>
          <a:xfrm rot="1199575">
            <a:off x="1038836" y="3011293"/>
            <a:ext cx="98366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printing instructions for teachers in the slide notes</a:t>
            </a:r>
          </a:p>
        </p:txBody>
      </p:sp>
    </p:spTree>
    <p:extLst>
      <p:ext uri="{BB962C8B-B14F-4D97-AF65-F5344CB8AC3E}">
        <p14:creationId xmlns:p14="http://schemas.microsoft.com/office/powerpoint/2010/main" val="30022953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232079"/>
            <a:ext cx="10844575"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Having a Quizlet account can really help your speaking revisions.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create similar flashcards to the ones presented previously.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However, the bonus is that on Quizlet, you can hear your answers in accurately pronounced Spanish, making it perfect if you struggle with pronunciation!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Digital and Audio Flashcards on QUIZLET</a:t>
            </a:r>
          </a:p>
        </p:txBody>
      </p:sp>
      <p:pic>
        <p:nvPicPr>
          <p:cNvPr id="10" name="Picture 9">
            <a:extLst>
              <a:ext uri="{FF2B5EF4-FFF2-40B4-BE49-F238E27FC236}">
                <a16:creationId xmlns:a16="http://schemas.microsoft.com/office/drawing/2014/main" id="{2F34B28E-7C1D-DA4F-7A0F-7B90CFBC6C36}"/>
              </a:ext>
            </a:extLst>
          </p:cNvPr>
          <p:cNvPicPr>
            <a:picLocks noChangeAspect="1"/>
          </p:cNvPicPr>
          <p:nvPr/>
        </p:nvPicPr>
        <p:blipFill>
          <a:blip r:embed="rId6"/>
          <a:stretch>
            <a:fillRect/>
          </a:stretch>
        </p:blipFill>
        <p:spPr>
          <a:xfrm>
            <a:off x="794163" y="3607950"/>
            <a:ext cx="4953158" cy="270758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58F2436-93AC-1F18-5A7C-BFBFD7B3AF7F}"/>
              </a:ext>
            </a:extLst>
          </p:cNvPr>
          <p:cNvPicPr>
            <a:picLocks noChangeAspect="1"/>
          </p:cNvPicPr>
          <p:nvPr/>
        </p:nvPicPr>
        <p:blipFill>
          <a:blip r:embed="rId7"/>
          <a:stretch>
            <a:fillRect/>
          </a:stretch>
        </p:blipFill>
        <p:spPr>
          <a:xfrm>
            <a:off x="6013307" y="3542657"/>
            <a:ext cx="4953158" cy="2754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07112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232079"/>
            <a:ext cx="10844575"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Login or Signup to Quizlet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Click on ‘+’ on the top-right corner and select the option ‘create a study set’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Select ‘Create from scratch’</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Digital and Audio Flashcards on QUIZLET</a:t>
            </a:r>
          </a:p>
        </p:txBody>
      </p:sp>
      <p:pic>
        <p:nvPicPr>
          <p:cNvPr id="10" name="Picture 9">
            <a:extLst>
              <a:ext uri="{FF2B5EF4-FFF2-40B4-BE49-F238E27FC236}">
                <a16:creationId xmlns:a16="http://schemas.microsoft.com/office/drawing/2014/main" id="{605C5C71-ADF3-0A2D-44A9-EBF4A69C7075}"/>
              </a:ext>
            </a:extLst>
          </p:cNvPr>
          <p:cNvPicPr>
            <a:picLocks noChangeAspect="1"/>
          </p:cNvPicPr>
          <p:nvPr/>
        </p:nvPicPr>
        <p:blipFill>
          <a:blip r:embed="rId6"/>
          <a:stretch>
            <a:fillRect/>
          </a:stretch>
        </p:blipFill>
        <p:spPr>
          <a:xfrm>
            <a:off x="528178" y="2980167"/>
            <a:ext cx="10946860" cy="4488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A5A4A2-BD5F-F67B-BDA9-3FE58D966366}"/>
              </a:ext>
            </a:extLst>
          </p:cNvPr>
          <p:cNvPicPr>
            <a:picLocks noChangeAspect="1"/>
          </p:cNvPicPr>
          <p:nvPr/>
        </p:nvPicPr>
        <p:blipFill rotWithShape="1">
          <a:blip r:embed="rId7"/>
          <a:srcRect r="45665" b="39685"/>
          <a:stretch/>
        </p:blipFill>
        <p:spPr>
          <a:xfrm>
            <a:off x="5389124" y="3735886"/>
            <a:ext cx="5418306" cy="2675107"/>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EBB63EE-8F0D-78A0-48A9-E4B9AD270089}"/>
              </a:ext>
            </a:extLst>
          </p:cNvPr>
          <p:cNvSpPr txBox="1"/>
          <p:nvPr/>
        </p:nvSpPr>
        <p:spPr>
          <a:xfrm>
            <a:off x="523680" y="4253841"/>
            <a:ext cx="4696176"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Give a title to your set, we recommend doing one set for each 3 themes.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D3D2FAE-051F-3E99-D40E-F85B8259A5C6}"/>
              </a:ext>
            </a:extLst>
          </p:cNvPr>
          <p:cNvSpPr txBox="1"/>
          <p:nvPr/>
        </p:nvSpPr>
        <p:spPr>
          <a:xfrm>
            <a:off x="5955179" y="4839275"/>
            <a:ext cx="4696176" cy="369332"/>
          </a:xfrm>
          <a:prstGeom prst="rect">
            <a:avLst/>
          </a:prstGeom>
          <a:solidFill>
            <a:srgbClr val="F6F7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General Conversation - Chosen theme (theme 2)</a:t>
            </a:r>
          </a:p>
        </p:txBody>
      </p:sp>
    </p:spTree>
    <p:extLst>
      <p:ext uri="{BB962C8B-B14F-4D97-AF65-F5344CB8AC3E}">
        <p14:creationId xmlns:p14="http://schemas.microsoft.com/office/powerpoint/2010/main" val="20762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39130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Start by pressing anywhere in ‘Enter term’ until ‘Choose language’ appears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Select ‘Spanish’ as language for both sections: TERM and DEFINITION</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left section ‘TERM’ write up the question in Spanish.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right section ‘DEFINITION’ write up your full answer in Spanish.</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Digital and Audio Flashcards on QUIZLET</a:t>
            </a:r>
          </a:p>
        </p:txBody>
      </p:sp>
      <p:pic>
        <p:nvPicPr>
          <p:cNvPr id="5" name="Picture 4">
            <a:extLst>
              <a:ext uri="{FF2B5EF4-FFF2-40B4-BE49-F238E27FC236}">
                <a16:creationId xmlns:a16="http://schemas.microsoft.com/office/drawing/2014/main" id="{99BAA8D3-62EA-B36D-1AF2-90F5FA335EA9}"/>
              </a:ext>
            </a:extLst>
          </p:cNvPr>
          <p:cNvPicPr>
            <a:picLocks noChangeAspect="1"/>
          </p:cNvPicPr>
          <p:nvPr/>
        </p:nvPicPr>
        <p:blipFill rotWithShape="1">
          <a:blip r:embed="rId6"/>
          <a:srcRect l="8239" t="64482" r="258" b="789"/>
          <a:stretch/>
        </p:blipFill>
        <p:spPr>
          <a:xfrm>
            <a:off x="1702787" y="4923516"/>
            <a:ext cx="8628433" cy="14565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10E3B68-2605-A5E4-7880-9AB0F3769EE9}"/>
              </a:ext>
            </a:extLst>
          </p:cNvPr>
          <p:cNvPicPr>
            <a:picLocks noChangeAspect="1"/>
          </p:cNvPicPr>
          <p:nvPr/>
        </p:nvPicPr>
        <p:blipFill>
          <a:blip r:embed="rId7"/>
          <a:stretch>
            <a:fillRect/>
          </a:stretch>
        </p:blipFill>
        <p:spPr>
          <a:xfrm>
            <a:off x="1614791" y="2582234"/>
            <a:ext cx="4284736" cy="11778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5DBE464-A226-2B2E-B7AA-193DA297A1C6}"/>
              </a:ext>
            </a:extLst>
          </p:cNvPr>
          <p:cNvPicPr>
            <a:picLocks noChangeAspect="1"/>
          </p:cNvPicPr>
          <p:nvPr/>
        </p:nvPicPr>
        <p:blipFill>
          <a:blip r:embed="rId8"/>
          <a:stretch>
            <a:fillRect/>
          </a:stretch>
        </p:blipFill>
        <p:spPr>
          <a:xfrm>
            <a:off x="6425938" y="2582234"/>
            <a:ext cx="4284736" cy="127914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66A241-E63A-3841-74EB-2C58D52240CD}"/>
              </a:ext>
            </a:extLst>
          </p:cNvPr>
          <p:cNvPicPr>
            <a:picLocks noChangeAspect="1"/>
          </p:cNvPicPr>
          <p:nvPr/>
        </p:nvPicPr>
        <p:blipFill>
          <a:blip r:embed="rId9"/>
          <a:stretch>
            <a:fillRect/>
          </a:stretch>
        </p:blipFill>
        <p:spPr>
          <a:xfrm>
            <a:off x="1909425" y="4783796"/>
            <a:ext cx="8215156" cy="1889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956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43285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9"/>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create support flashcards, similar to the ones we did earlier, such as:</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first letter of every word</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English translation</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5 English clues</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Digital and Audio Flashcards on QUIZLET</a:t>
            </a:r>
          </a:p>
        </p:txBody>
      </p:sp>
      <p:pic>
        <p:nvPicPr>
          <p:cNvPr id="13" name="Picture 12">
            <a:extLst>
              <a:ext uri="{FF2B5EF4-FFF2-40B4-BE49-F238E27FC236}">
                <a16:creationId xmlns:a16="http://schemas.microsoft.com/office/drawing/2014/main" id="{5866B0CA-0191-58CF-C4A2-663599C3D4A2}"/>
              </a:ext>
            </a:extLst>
          </p:cNvPr>
          <p:cNvPicPr>
            <a:picLocks noChangeAspect="1"/>
          </p:cNvPicPr>
          <p:nvPr/>
        </p:nvPicPr>
        <p:blipFill>
          <a:blip r:embed="rId6"/>
          <a:stretch>
            <a:fillRect/>
          </a:stretch>
        </p:blipFill>
        <p:spPr>
          <a:xfrm>
            <a:off x="4707782" y="3487404"/>
            <a:ext cx="3872014" cy="137187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7F3783B-2584-9341-5DC0-7BAFD6F830E0}"/>
              </a:ext>
            </a:extLst>
          </p:cNvPr>
          <p:cNvPicPr>
            <a:picLocks noChangeAspect="1"/>
          </p:cNvPicPr>
          <p:nvPr/>
        </p:nvPicPr>
        <p:blipFill>
          <a:blip r:embed="rId7"/>
          <a:stretch>
            <a:fillRect/>
          </a:stretch>
        </p:blipFill>
        <p:spPr>
          <a:xfrm>
            <a:off x="3598221" y="5006127"/>
            <a:ext cx="3716980" cy="128043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6130888-2CAC-80F0-D96F-249EE44692A6}"/>
              </a:ext>
            </a:extLst>
          </p:cNvPr>
          <p:cNvPicPr>
            <a:picLocks noChangeAspect="1"/>
          </p:cNvPicPr>
          <p:nvPr/>
        </p:nvPicPr>
        <p:blipFill>
          <a:blip r:embed="rId8"/>
          <a:stretch>
            <a:fillRect/>
          </a:stretch>
        </p:blipFill>
        <p:spPr>
          <a:xfrm>
            <a:off x="5510242" y="2188413"/>
            <a:ext cx="4467655" cy="1152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0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How to listen to the audio of my answers?</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Digital and Audio Flashcards on QUIZLET</a:t>
            </a:r>
          </a:p>
        </p:txBody>
      </p:sp>
      <p:pic>
        <p:nvPicPr>
          <p:cNvPr id="9" name="Picture 8">
            <a:extLst>
              <a:ext uri="{FF2B5EF4-FFF2-40B4-BE49-F238E27FC236}">
                <a16:creationId xmlns:a16="http://schemas.microsoft.com/office/drawing/2014/main" id="{1BC8DAC0-1526-4EAA-C31E-78F0CC45B348}"/>
              </a:ext>
            </a:extLst>
          </p:cNvPr>
          <p:cNvPicPr>
            <a:picLocks noChangeAspect="1"/>
          </p:cNvPicPr>
          <p:nvPr/>
        </p:nvPicPr>
        <p:blipFill>
          <a:blip r:embed="rId6"/>
          <a:stretch>
            <a:fillRect/>
          </a:stretch>
        </p:blipFill>
        <p:spPr>
          <a:xfrm>
            <a:off x="759774" y="1678974"/>
            <a:ext cx="4993085" cy="459959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4A6B424-E9B6-ACC2-90DF-A5D5CF01C952}"/>
              </a:ext>
            </a:extLst>
          </p:cNvPr>
          <p:cNvSpPr txBox="1"/>
          <p:nvPr/>
        </p:nvSpPr>
        <p:spPr>
          <a:xfrm>
            <a:off x="6086188" y="1451019"/>
            <a:ext cx="5651239" cy="391305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Click on the ‘cog’ (settings) below the flashcard.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Enable ‘Text to speech’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Click ‘View’ for ‘Advanced text to speech’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Select both and select ‘slow’ speed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DF506E4-9569-48D5-2020-C776566E1326}"/>
              </a:ext>
            </a:extLst>
          </p:cNvPr>
          <p:cNvPicPr>
            <a:picLocks noChangeAspect="1"/>
          </p:cNvPicPr>
          <p:nvPr/>
        </p:nvPicPr>
        <p:blipFill>
          <a:blip r:embed="rId7"/>
          <a:stretch>
            <a:fillRect/>
          </a:stretch>
        </p:blipFill>
        <p:spPr>
          <a:xfrm>
            <a:off x="6142804" y="4832332"/>
            <a:ext cx="4153439" cy="19620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D5935D0-A8A9-B2D1-E217-502E1EEA27EA}"/>
              </a:ext>
            </a:extLst>
          </p:cNvPr>
          <p:cNvPicPr>
            <a:picLocks noChangeAspect="1"/>
          </p:cNvPicPr>
          <p:nvPr/>
        </p:nvPicPr>
        <p:blipFill>
          <a:blip r:embed="rId8"/>
          <a:stretch>
            <a:fillRect/>
          </a:stretch>
        </p:blipFill>
        <p:spPr>
          <a:xfrm>
            <a:off x="779737" y="3290450"/>
            <a:ext cx="4953158" cy="2707583"/>
          </a:xfrm>
          <a:prstGeom prst="rect">
            <a:avLst/>
          </a:prstGeom>
          <a:ln>
            <a:noFill/>
          </a:ln>
          <a:effectLst/>
        </p:spPr>
      </p:pic>
      <p:sp>
        <p:nvSpPr>
          <p:cNvPr id="13" name="TextBox 12">
            <a:extLst>
              <a:ext uri="{FF2B5EF4-FFF2-40B4-BE49-F238E27FC236}">
                <a16:creationId xmlns:a16="http://schemas.microsoft.com/office/drawing/2014/main" id="{66A70AFD-48E4-27C9-02B6-C63E14461595}"/>
              </a:ext>
            </a:extLst>
          </p:cNvPr>
          <p:cNvSpPr txBox="1"/>
          <p:nvPr/>
        </p:nvSpPr>
        <p:spPr>
          <a:xfrm>
            <a:off x="3911953" y="1610068"/>
            <a:ext cx="1017310" cy="338554"/>
          </a:xfrm>
          <a:prstGeom prst="rect">
            <a:avLst/>
          </a:prstGeom>
          <a:noFill/>
        </p:spPr>
        <p:txBody>
          <a:bodyPr wrap="square" rtlCol="0">
            <a:spAutoFit/>
          </a:bodyPr>
          <a:lstStyle/>
          <a:p>
            <a:r>
              <a:rPr lang="en-GB" sz="1600" b="1" dirty="0">
                <a:solidFill>
                  <a:schemeClr val="tx1">
                    <a:lumMod val="75000"/>
                    <a:lumOff val="25000"/>
                  </a:schemeClr>
                </a:solidFill>
                <a:highlight>
                  <a:srgbClr val="F3F2F1"/>
                </a:highlight>
              </a:rPr>
              <a:t>Spanish</a:t>
            </a:r>
          </a:p>
        </p:txBody>
      </p:sp>
      <p:pic>
        <p:nvPicPr>
          <p:cNvPr id="15" name="Picture 14">
            <a:extLst>
              <a:ext uri="{FF2B5EF4-FFF2-40B4-BE49-F238E27FC236}">
                <a16:creationId xmlns:a16="http://schemas.microsoft.com/office/drawing/2014/main" id="{A0E0C6E2-AE07-BC19-1FF4-25160F3E41DA}"/>
              </a:ext>
            </a:extLst>
          </p:cNvPr>
          <p:cNvPicPr>
            <a:picLocks noChangeAspect="1"/>
          </p:cNvPicPr>
          <p:nvPr/>
        </p:nvPicPr>
        <p:blipFill>
          <a:blip r:embed="rId9"/>
          <a:stretch>
            <a:fillRect/>
          </a:stretch>
        </p:blipFill>
        <p:spPr>
          <a:xfrm>
            <a:off x="684203" y="1678974"/>
            <a:ext cx="5179422" cy="4599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0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171056"/>
            <a:ext cx="10844575"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Completing your general conversation booklet and the flashcards is only the first part of the revisions.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must then spend time practising them and the best way to do so is through testing.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Always having your cards with you or Quizlet on your phone means you can practise anywhere.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Doing it with friends can also be an easier way to stay motivated and get someone’s guidance.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Recording yourself reading your answers out loud is also really effective!</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Recording and testing yourself</a:t>
            </a:r>
          </a:p>
        </p:txBody>
      </p:sp>
    </p:spTree>
    <p:extLst>
      <p:ext uri="{BB962C8B-B14F-4D97-AF65-F5344CB8AC3E}">
        <p14:creationId xmlns:p14="http://schemas.microsoft.com/office/powerpoint/2010/main" val="26725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10" name="Table 9">
            <a:extLst>
              <a:ext uri="{FF2B5EF4-FFF2-40B4-BE49-F238E27FC236}">
                <a16:creationId xmlns:a16="http://schemas.microsoft.com/office/drawing/2014/main" id="{049E6B38-6AE0-B2A6-7B8C-2DDB075DACE4}"/>
              </a:ext>
            </a:extLst>
          </p:cNvPr>
          <p:cNvGraphicFramePr>
            <a:graphicFrameLocks noGrp="1"/>
          </p:cNvGraphicFramePr>
          <p:nvPr>
            <p:extLst>
              <p:ext uri="{D42A27DB-BD31-4B8C-83A1-F6EECF244321}">
                <p14:modId xmlns:p14="http://schemas.microsoft.com/office/powerpoint/2010/main" val="753502956"/>
              </p:ext>
            </p:extLst>
          </p:nvPr>
        </p:nvGraphicFramePr>
        <p:xfrm>
          <a:off x="3384808" y="5748158"/>
          <a:ext cx="7343895" cy="920116"/>
        </p:xfrm>
        <a:graphic>
          <a:graphicData uri="http://schemas.openxmlformats.org/drawingml/2006/table">
            <a:tbl>
              <a:tblPr firstRow="1" bandRow="1">
                <a:tableStyleId>{5940675A-B579-460E-94D1-54222C63F5DA}</a:tableStyleId>
              </a:tblPr>
              <a:tblGrid>
                <a:gridCol w="1468779">
                  <a:extLst>
                    <a:ext uri="{9D8B030D-6E8A-4147-A177-3AD203B41FA5}">
                      <a16:colId xmlns:a16="http://schemas.microsoft.com/office/drawing/2014/main" val="3354007919"/>
                    </a:ext>
                  </a:extLst>
                </a:gridCol>
                <a:gridCol w="1468779">
                  <a:extLst>
                    <a:ext uri="{9D8B030D-6E8A-4147-A177-3AD203B41FA5}">
                      <a16:colId xmlns:a16="http://schemas.microsoft.com/office/drawing/2014/main" val="197876879"/>
                    </a:ext>
                  </a:extLst>
                </a:gridCol>
                <a:gridCol w="1468779">
                  <a:extLst>
                    <a:ext uri="{9D8B030D-6E8A-4147-A177-3AD203B41FA5}">
                      <a16:colId xmlns:a16="http://schemas.microsoft.com/office/drawing/2014/main" val="3246231797"/>
                    </a:ext>
                  </a:extLst>
                </a:gridCol>
                <a:gridCol w="1468779">
                  <a:extLst>
                    <a:ext uri="{9D8B030D-6E8A-4147-A177-3AD203B41FA5}">
                      <a16:colId xmlns:a16="http://schemas.microsoft.com/office/drawing/2014/main" val="2604897249"/>
                    </a:ext>
                  </a:extLst>
                </a:gridCol>
                <a:gridCol w="1468779">
                  <a:extLst>
                    <a:ext uri="{9D8B030D-6E8A-4147-A177-3AD203B41FA5}">
                      <a16:colId xmlns:a16="http://schemas.microsoft.com/office/drawing/2014/main" val="1774725708"/>
                    </a:ext>
                  </a:extLst>
                </a:gridCol>
              </a:tblGrid>
              <a:tr h="460058">
                <a:tc>
                  <a:txBody>
                    <a:bodyPr/>
                    <a:lstStyle/>
                    <a:p>
                      <a:pPr algn="ctr"/>
                      <a:r>
                        <a:rPr lang="en-GB" sz="2400" b="1"/>
                        <a:t>P</a:t>
                      </a:r>
                    </a:p>
                  </a:txBody>
                  <a:tcPr>
                    <a:solidFill>
                      <a:schemeClr val="bg1"/>
                    </a:solidFill>
                  </a:tcPr>
                </a:tc>
                <a:tc>
                  <a:txBody>
                    <a:bodyPr/>
                    <a:lstStyle/>
                    <a:p>
                      <a:pPr algn="ctr"/>
                      <a:r>
                        <a:rPr lang="en-GB" sz="2400" b="1"/>
                        <a:t>A</a:t>
                      </a:r>
                    </a:p>
                  </a:txBody>
                  <a:tcPr>
                    <a:solidFill>
                      <a:schemeClr val="bg1"/>
                    </a:solidFill>
                  </a:tcPr>
                </a:tc>
                <a:tc>
                  <a:txBody>
                    <a:bodyPr/>
                    <a:lstStyle/>
                    <a:p>
                      <a:pPr algn="ctr"/>
                      <a:r>
                        <a:rPr lang="en-GB" sz="2400" b="1"/>
                        <a:t>L</a:t>
                      </a:r>
                    </a:p>
                  </a:txBody>
                  <a:tcPr>
                    <a:solidFill>
                      <a:schemeClr val="bg1"/>
                    </a:solidFill>
                  </a:tcPr>
                </a:tc>
                <a:tc>
                  <a:txBody>
                    <a:bodyPr/>
                    <a:lstStyle/>
                    <a:p>
                      <a:pPr algn="ctr"/>
                      <a:r>
                        <a:rPr lang="en-GB" sz="2400" b="1"/>
                        <a:t>M</a:t>
                      </a:r>
                    </a:p>
                  </a:txBody>
                  <a:tcPr>
                    <a:solidFill>
                      <a:schemeClr val="bg1"/>
                    </a:solidFill>
                  </a:tcPr>
                </a:tc>
                <a:tc>
                  <a:txBody>
                    <a:bodyPr/>
                    <a:lstStyle/>
                    <a:p>
                      <a:pPr algn="ctr"/>
                      <a:r>
                        <a:rPr lang="en-GB" sz="2400" b="1"/>
                        <a:t>W</a:t>
                      </a:r>
                    </a:p>
                  </a:txBody>
                  <a:tcPr>
                    <a:solidFill>
                      <a:schemeClr val="bg1"/>
                    </a:solidFill>
                  </a:tcPr>
                </a:tc>
                <a:extLst>
                  <a:ext uri="{0D108BD9-81ED-4DB2-BD59-A6C34878D82A}">
                    <a16:rowId xmlns:a16="http://schemas.microsoft.com/office/drawing/2014/main" val="4121461317"/>
                  </a:ext>
                </a:extLst>
              </a:tr>
              <a:tr h="460058">
                <a:tc>
                  <a:txBody>
                    <a:bodyPr/>
                    <a:lstStyle/>
                    <a:p>
                      <a:pPr algn="ct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extLst>
                  <a:ext uri="{0D108BD9-81ED-4DB2-BD59-A6C34878D82A}">
                    <a16:rowId xmlns:a16="http://schemas.microsoft.com/office/drawing/2014/main" val="1078728008"/>
                  </a:ext>
                </a:extLst>
              </a:tr>
            </a:tbl>
          </a:graphicData>
        </a:graphic>
      </p:graphicFrame>
      <p:sp>
        <p:nvSpPr>
          <p:cNvPr id="4" name="TextBox 3">
            <a:extLst>
              <a:ext uri="{FF2B5EF4-FFF2-40B4-BE49-F238E27FC236}">
                <a16:creationId xmlns:a16="http://schemas.microsoft.com/office/drawing/2014/main" id="{7E2293A5-BCE3-3505-05CA-86E616B3849C}"/>
              </a:ext>
            </a:extLst>
          </p:cNvPr>
          <p:cNvSpPr txBox="1"/>
          <p:nvPr/>
        </p:nvSpPr>
        <p:spPr>
          <a:xfrm>
            <a:off x="437503" y="406306"/>
            <a:ext cx="8004518"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effectLst/>
                <a:uLnTx/>
                <a:uFillTx/>
                <a:latin typeface="Calibri" panose="020F0502020204030204"/>
                <a:ea typeface="+mn-ea"/>
                <a:cs typeface="Calibri"/>
              </a:rPr>
              <a:t>Choose the 5 correct sentences to describe the photo:</a:t>
            </a:r>
          </a:p>
        </p:txBody>
      </p:sp>
      <p:sp>
        <p:nvSpPr>
          <p:cNvPr id="5" name="TextBox 4">
            <a:extLst>
              <a:ext uri="{FF2B5EF4-FFF2-40B4-BE49-F238E27FC236}">
                <a16:creationId xmlns:a16="http://schemas.microsoft.com/office/drawing/2014/main" id="{54DFC262-E634-83C4-F490-F586377E2641}"/>
              </a:ext>
            </a:extLst>
          </p:cNvPr>
          <p:cNvSpPr txBox="1"/>
          <p:nvPr/>
        </p:nvSpPr>
        <p:spPr>
          <a:xfrm>
            <a:off x="660569" y="817002"/>
            <a:ext cx="9064530" cy="4924425"/>
          </a:xfrm>
          <a:prstGeom prst="rect">
            <a:avLst/>
          </a:prstGeom>
          <a:noFill/>
        </p:spPr>
        <p:txBody>
          <a:bodyPr wrap="square" rtlCol="0" anchor="t">
            <a:spAutoFit/>
          </a:bodyPr>
          <a:lstStyle/>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tocando música. </a:t>
            </a:r>
            <a:r>
              <a:rPr kumimoji="0" lang="es-MX" sz="2400" b="1" i="0" u="none" strike="noStrike" kern="1200" cap="none" spc="0" normalizeH="0" baseline="0" noProof="0">
                <a:ln>
                  <a:noFill/>
                </a:ln>
                <a:solidFill>
                  <a:srgbClr val="00B050"/>
                </a:solidFill>
                <a:effectLst/>
                <a:uLnTx/>
                <a:uFillTx/>
                <a:latin typeface="Calibri" panose="020F0502020204030204"/>
                <a:cs typeface="Calibri"/>
              </a:rPr>
              <a:t> </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en el insti. </a:t>
            </a:r>
            <a:r>
              <a:rPr kumimoji="0" lang="es-MX" sz="2400" b="1" i="0" u="none" strike="noStrike" kern="1200" cap="none" spc="0" normalizeH="0" baseline="0" noProof="0">
                <a:ln>
                  <a:noFill/>
                </a:ln>
                <a:solidFill>
                  <a:srgbClr val="00B050"/>
                </a:solidFill>
                <a:effectLst/>
                <a:uLnTx/>
                <a:uFillTx/>
                <a:latin typeface="Calibri" panose="020F0502020204030204"/>
                <a:cs typeface="Calibri"/>
              </a:rPr>
              <a:t> </a:t>
            </a:r>
            <a:endParaRPr kumimoji="0" lang="es-MX" sz="2400" b="0" i="0" u="none" strike="noStrike" kern="1200" cap="none" spc="0" normalizeH="0" baseline="0" noProof="0">
              <a:ln>
                <a:noFill/>
              </a:ln>
              <a:solidFill>
                <a:prstClr val="black"/>
              </a:solidFill>
              <a:effectLst/>
              <a:uLnTx/>
              <a:uFillTx/>
              <a:latin typeface="Calibri" panose="020F0502020204030204"/>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tristes.</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comiendo.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rPr>
              <a:t>En la foto hay cuatro</a:t>
            </a:r>
            <a:r>
              <a:rPr kumimoji="0" lang="es-MX" sz="2400" b="0" i="0" u="none" strike="noStrike" kern="1200" cap="none" spc="0" normalizeH="0" noProof="0">
                <a:ln>
                  <a:noFill/>
                </a:ln>
                <a:solidFill>
                  <a:prstClr val="black"/>
                </a:solidFill>
                <a:effectLst/>
                <a:uLnTx/>
                <a:uFillTx/>
                <a:latin typeface="Calibri" panose="020F0502020204030204"/>
              </a:rPr>
              <a:t> chicas</a:t>
            </a:r>
            <a:r>
              <a:rPr kumimoji="0" lang="es-MX" sz="2400" b="0" i="0" u="none" strike="noStrike" kern="1200" cap="none" spc="0" normalizeH="0" baseline="0" noProof="0">
                <a:ln>
                  <a:noFill/>
                </a:ln>
                <a:solidFill>
                  <a:prstClr val="black"/>
                </a:solidFill>
                <a:effectLst/>
                <a:uLnTx/>
                <a:uFillTx/>
                <a:latin typeface="Calibri" panose="020F0502020204030204"/>
              </a:rPr>
              <a:t>. </a:t>
            </a:r>
            <a:r>
              <a:rPr kumimoji="0" lang="es-MX" sz="2400" b="1" i="0" u="none" strike="noStrike" kern="1200" cap="none" spc="0" normalizeH="0" baseline="0" noProof="0">
                <a:ln>
                  <a:noFill/>
                </a:ln>
                <a:solidFill>
                  <a:srgbClr val="00B050"/>
                </a:solidFill>
                <a:effectLst/>
                <a:uLnTx/>
                <a:uFillTx/>
                <a:latin typeface="Calibri" panose="020F0502020204030204"/>
                <a:cs typeface="Calibri"/>
              </a:rPr>
              <a:t> </a:t>
            </a:r>
            <a:endParaRPr kumimoji="0" lang="es-MX" sz="2400" b="0" i="0" u="none" strike="noStrike" kern="1200" cap="none" spc="0" normalizeH="0" baseline="0" noProof="0">
              <a:ln>
                <a:noFill/>
              </a:ln>
              <a:solidFill>
                <a:prstClr val="black"/>
              </a:solidFill>
              <a:effectLst/>
              <a:uLnTx/>
              <a:uFillTx/>
              <a:latin typeface="Calibri" panose="020F0502020204030204"/>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Tienen el pelo largo. </a:t>
            </a:r>
            <a:r>
              <a:rPr kumimoji="0" lang="es-MX" sz="2400" b="1" i="0" u="none" strike="noStrike" kern="1200" cap="none" spc="0" normalizeH="0" baseline="0" noProof="0">
                <a:ln>
                  <a:noFill/>
                </a:ln>
                <a:solidFill>
                  <a:srgbClr val="00B050"/>
                </a:solidFill>
                <a:effectLst/>
                <a:uLnTx/>
                <a:uFillTx/>
                <a:latin typeface="Calibri" panose="020F0502020204030204"/>
                <a:cs typeface="Calibri"/>
              </a:rPr>
              <a:t> </a:t>
            </a:r>
            <a:endParaRPr kumimoji="0" lang="es-MX" sz="2400" b="0" i="0" u="none" strike="noStrike" kern="1200" cap="none" spc="0" normalizeH="0" baseline="0" noProof="0">
              <a:ln>
                <a:noFill/>
              </a:ln>
              <a:solidFill>
                <a:prstClr val="black"/>
              </a:solidFill>
              <a:effectLst/>
              <a:uLnTx/>
              <a:uFillTx/>
              <a:latin typeface="Calibri" panose="020F0502020204030204"/>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Tiene</a:t>
            </a:r>
            <a:r>
              <a:rPr lang="es-MX" sz="2400">
                <a:solidFill>
                  <a:prstClr val="black"/>
                </a:solidFill>
                <a:latin typeface="Calibri" panose="020F0502020204030204"/>
                <a:cs typeface="Calibri"/>
              </a:rPr>
              <a:t>n el pelo corto</a:t>
            </a:r>
            <a:r>
              <a:rPr kumimoji="0" lang="es-MX" sz="2400" b="0" i="0" u="none" strike="noStrike" kern="1200" cap="none" spc="0" normalizeH="0" baseline="0" noProof="0">
                <a:ln>
                  <a:noFill/>
                </a:ln>
                <a:solidFill>
                  <a:prstClr val="black"/>
                </a:solidFill>
                <a:effectLst/>
                <a:uLnTx/>
                <a:uFillTx/>
                <a:latin typeface="Calibri" panose="020F0502020204030204"/>
                <a:cs typeface="Calibri"/>
              </a:rPr>
              <a:t>.</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En la foto hay cuatro chicos.</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contentas. </a:t>
            </a:r>
            <a:r>
              <a:rPr kumimoji="0" lang="es-MX" sz="2400" b="1" i="0" u="none" strike="noStrike" kern="1200" cap="none" spc="0" normalizeH="0" baseline="0" noProof="0">
                <a:ln>
                  <a:noFill/>
                </a:ln>
                <a:solidFill>
                  <a:srgbClr val="00B050"/>
                </a:solidFill>
                <a:effectLst/>
                <a:uLnTx/>
                <a:uFillTx/>
                <a:latin typeface="Calibri" panose="020F0502020204030204"/>
                <a:cs typeface="Calibri"/>
              </a:rPr>
              <a:t> </a:t>
            </a:r>
            <a:endParaRPr kumimoji="0" lang="es-MX" sz="2400" b="0" i="0" u="none" strike="noStrike" kern="1200" cap="none" spc="0" normalizeH="0" baseline="0" noProof="0">
              <a:ln>
                <a:noFill/>
              </a:ln>
              <a:solidFill>
                <a:prstClr val="black"/>
              </a:solidFill>
              <a:effectLst/>
              <a:uLnTx/>
              <a:uFillTx/>
              <a:latin typeface="Calibri" panose="020F0502020204030204"/>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cs typeface="Calibri"/>
              </a:rPr>
              <a:t>Están en el cine.</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F36D86AB-E7D2-E07C-9E37-00C3EF578EAB}"/>
              </a:ext>
            </a:extLst>
          </p:cNvPr>
          <p:cNvSpPr txBox="1"/>
          <p:nvPr/>
        </p:nvSpPr>
        <p:spPr>
          <a:xfrm>
            <a:off x="500571" y="5286493"/>
            <a:ext cx="11268722"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FF00FF"/>
                </a:solidFill>
                <a:effectLst/>
                <a:uLnTx/>
                <a:uFillTx/>
                <a:latin typeface="Calibri" panose="020F0502020204030204"/>
                <a:ea typeface="+mn-ea"/>
                <a:cs typeface="Calibri"/>
              </a:rPr>
              <a:t>Extra</a:t>
            </a:r>
            <a:r>
              <a:rPr kumimoji="0" lang="en-GB" sz="2400" b="0" i="0" u="none" strike="noStrike" kern="1200" cap="none" spc="0" normalizeH="0" baseline="0" noProof="1">
                <a:ln>
                  <a:noFill/>
                </a:ln>
                <a:effectLst/>
                <a:uLnTx/>
                <a:uFillTx/>
                <a:latin typeface="Calibri" panose="020F0502020204030204"/>
                <a:ea typeface="+mn-ea"/>
                <a:cs typeface="Calibri"/>
              </a:rPr>
              <a:t>: Match each correct sentence to one of the letters of PALMW</a:t>
            </a:r>
          </a:p>
        </p:txBody>
      </p:sp>
      <p:pic>
        <p:nvPicPr>
          <p:cNvPr id="12" name="Picture 11">
            <a:extLst>
              <a:ext uri="{FF2B5EF4-FFF2-40B4-BE49-F238E27FC236}">
                <a16:creationId xmlns:a16="http://schemas.microsoft.com/office/drawing/2014/main" id="{7C7DA71C-6323-2D61-4CE1-BAA922E360E4}"/>
              </a:ext>
            </a:extLst>
          </p:cNvPr>
          <p:cNvPicPr>
            <a:picLocks noChangeAspect="1"/>
          </p:cNvPicPr>
          <p:nvPr/>
        </p:nvPicPr>
        <p:blipFill>
          <a:blip r:embed="rId6"/>
          <a:stretch>
            <a:fillRect/>
          </a:stretch>
        </p:blipFill>
        <p:spPr>
          <a:xfrm>
            <a:off x="5983600" y="1166036"/>
            <a:ext cx="5629275" cy="3762375"/>
          </a:xfrm>
          <a:prstGeom prst="rect">
            <a:avLst/>
          </a:prstGeom>
          <a:ln>
            <a:solidFill>
              <a:schemeClr val="tx1"/>
            </a:solidFill>
          </a:ln>
        </p:spPr>
      </p:pic>
      <p:pic>
        <p:nvPicPr>
          <p:cNvPr id="15" name="Graphic 14" descr="Checkmark with solid fill">
            <a:extLst>
              <a:ext uri="{FF2B5EF4-FFF2-40B4-BE49-F238E27FC236}">
                <a16:creationId xmlns:a16="http://schemas.microsoft.com/office/drawing/2014/main" id="{AAEAC3B1-CB56-C314-9AE9-CECBEE9D4B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1003" y="686296"/>
            <a:ext cx="621831" cy="621831"/>
          </a:xfrm>
          <a:prstGeom prst="rect">
            <a:avLst/>
          </a:prstGeom>
        </p:spPr>
      </p:pic>
      <p:pic>
        <p:nvPicPr>
          <p:cNvPr id="16" name="Graphic 15" descr="Checkmark with solid fill">
            <a:extLst>
              <a:ext uri="{FF2B5EF4-FFF2-40B4-BE49-F238E27FC236}">
                <a16:creationId xmlns:a16="http://schemas.microsoft.com/office/drawing/2014/main" id="{BC3199E6-D48E-3ECD-48FC-0B42C5E0B3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2024" y="1125552"/>
            <a:ext cx="621831" cy="621831"/>
          </a:xfrm>
          <a:prstGeom prst="rect">
            <a:avLst/>
          </a:prstGeom>
        </p:spPr>
      </p:pic>
      <p:pic>
        <p:nvPicPr>
          <p:cNvPr id="17" name="Graphic 16" descr="Checkmark with solid fill">
            <a:extLst>
              <a:ext uri="{FF2B5EF4-FFF2-40B4-BE49-F238E27FC236}">
                <a16:creationId xmlns:a16="http://schemas.microsoft.com/office/drawing/2014/main" id="{F7172A5A-811A-D155-C88C-D93BAF3E85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1918" y="2429916"/>
            <a:ext cx="621831" cy="621831"/>
          </a:xfrm>
          <a:prstGeom prst="rect">
            <a:avLst/>
          </a:prstGeom>
        </p:spPr>
      </p:pic>
      <p:pic>
        <p:nvPicPr>
          <p:cNvPr id="18" name="Graphic 17" descr="Checkmark with solid fill">
            <a:extLst>
              <a:ext uri="{FF2B5EF4-FFF2-40B4-BE49-F238E27FC236}">
                <a16:creationId xmlns:a16="http://schemas.microsoft.com/office/drawing/2014/main" id="{13567387-9E6E-CCD0-6713-431172AEA3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1004" y="2912435"/>
            <a:ext cx="621831" cy="621831"/>
          </a:xfrm>
          <a:prstGeom prst="rect">
            <a:avLst/>
          </a:prstGeom>
        </p:spPr>
      </p:pic>
      <p:pic>
        <p:nvPicPr>
          <p:cNvPr id="19" name="Graphic 18" descr="Checkmark with solid fill">
            <a:extLst>
              <a:ext uri="{FF2B5EF4-FFF2-40B4-BE49-F238E27FC236}">
                <a16:creationId xmlns:a16="http://schemas.microsoft.com/office/drawing/2014/main" id="{C07E8023-2191-A671-1EC4-AE5B86F15F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8557" y="4245751"/>
            <a:ext cx="621831" cy="621831"/>
          </a:xfrm>
          <a:prstGeom prst="rect">
            <a:avLst/>
          </a:prstGeom>
        </p:spPr>
      </p:pic>
      <p:sp>
        <p:nvSpPr>
          <p:cNvPr id="20" name="TextBox 19">
            <a:extLst>
              <a:ext uri="{FF2B5EF4-FFF2-40B4-BE49-F238E27FC236}">
                <a16:creationId xmlns:a16="http://schemas.microsoft.com/office/drawing/2014/main" id="{82996C52-732D-784D-9E13-5294A175B9D3}"/>
              </a:ext>
            </a:extLst>
          </p:cNvPr>
          <p:cNvSpPr txBox="1"/>
          <p:nvPr/>
        </p:nvSpPr>
        <p:spPr>
          <a:xfrm>
            <a:off x="3898629" y="6197013"/>
            <a:ext cx="340158" cy="461665"/>
          </a:xfrm>
          <a:prstGeom prst="rect">
            <a:avLst/>
          </a:prstGeom>
          <a:noFill/>
        </p:spPr>
        <p:txBody>
          <a:bodyPr wrap="none" rtlCol="0">
            <a:spAutoFit/>
          </a:bodyPr>
          <a:lstStyle/>
          <a:p>
            <a:r>
              <a:rPr lang="en-GB" sz="2400" b="1">
                <a:solidFill>
                  <a:srgbClr val="00B050"/>
                </a:solidFill>
              </a:rPr>
              <a:t>5</a:t>
            </a:r>
          </a:p>
        </p:txBody>
      </p:sp>
      <p:sp>
        <p:nvSpPr>
          <p:cNvPr id="21" name="TextBox 20">
            <a:extLst>
              <a:ext uri="{FF2B5EF4-FFF2-40B4-BE49-F238E27FC236}">
                <a16:creationId xmlns:a16="http://schemas.microsoft.com/office/drawing/2014/main" id="{A8A560D9-67FA-F2C1-C157-323EC23E4466}"/>
              </a:ext>
            </a:extLst>
          </p:cNvPr>
          <p:cNvSpPr txBox="1"/>
          <p:nvPr/>
        </p:nvSpPr>
        <p:spPr>
          <a:xfrm>
            <a:off x="5503749" y="6206609"/>
            <a:ext cx="340158" cy="461665"/>
          </a:xfrm>
          <a:prstGeom prst="rect">
            <a:avLst/>
          </a:prstGeom>
          <a:noFill/>
        </p:spPr>
        <p:txBody>
          <a:bodyPr wrap="none" rtlCol="0">
            <a:spAutoFit/>
          </a:bodyPr>
          <a:lstStyle/>
          <a:p>
            <a:r>
              <a:rPr lang="en-GB" sz="2400" b="1">
                <a:solidFill>
                  <a:srgbClr val="00B050"/>
                </a:solidFill>
              </a:rPr>
              <a:t>1</a:t>
            </a:r>
          </a:p>
        </p:txBody>
      </p:sp>
      <p:sp>
        <p:nvSpPr>
          <p:cNvPr id="22" name="TextBox 21">
            <a:extLst>
              <a:ext uri="{FF2B5EF4-FFF2-40B4-BE49-F238E27FC236}">
                <a16:creationId xmlns:a16="http://schemas.microsoft.com/office/drawing/2014/main" id="{B27F1B7E-E0AE-1A0D-CDFA-CAF7910A7BCC}"/>
              </a:ext>
            </a:extLst>
          </p:cNvPr>
          <p:cNvSpPr txBox="1"/>
          <p:nvPr/>
        </p:nvSpPr>
        <p:spPr>
          <a:xfrm>
            <a:off x="6916444" y="6216609"/>
            <a:ext cx="340158" cy="461665"/>
          </a:xfrm>
          <a:prstGeom prst="rect">
            <a:avLst/>
          </a:prstGeom>
          <a:noFill/>
        </p:spPr>
        <p:txBody>
          <a:bodyPr wrap="none" rtlCol="0">
            <a:spAutoFit/>
          </a:bodyPr>
          <a:lstStyle/>
          <a:p>
            <a:r>
              <a:rPr lang="en-GB" sz="2400" b="1">
                <a:solidFill>
                  <a:srgbClr val="00B050"/>
                </a:solidFill>
              </a:rPr>
              <a:t>2</a:t>
            </a:r>
          </a:p>
        </p:txBody>
      </p:sp>
      <p:sp>
        <p:nvSpPr>
          <p:cNvPr id="23" name="TextBox 22">
            <a:extLst>
              <a:ext uri="{FF2B5EF4-FFF2-40B4-BE49-F238E27FC236}">
                <a16:creationId xmlns:a16="http://schemas.microsoft.com/office/drawing/2014/main" id="{1AE84EFF-9F37-6C00-65B7-204C2BCF726A}"/>
              </a:ext>
            </a:extLst>
          </p:cNvPr>
          <p:cNvSpPr txBox="1"/>
          <p:nvPr/>
        </p:nvSpPr>
        <p:spPr>
          <a:xfrm>
            <a:off x="8341879" y="6225007"/>
            <a:ext cx="766557" cy="461665"/>
          </a:xfrm>
          <a:prstGeom prst="rect">
            <a:avLst/>
          </a:prstGeom>
          <a:noFill/>
        </p:spPr>
        <p:txBody>
          <a:bodyPr wrap="none" rtlCol="0">
            <a:spAutoFit/>
          </a:bodyPr>
          <a:lstStyle/>
          <a:p>
            <a:r>
              <a:rPr lang="en-GB" sz="2400" b="1">
                <a:solidFill>
                  <a:srgbClr val="00B050"/>
                </a:solidFill>
              </a:rPr>
              <a:t>9 / 6</a:t>
            </a:r>
          </a:p>
        </p:txBody>
      </p:sp>
    </p:spTree>
    <p:extLst>
      <p:ext uri="{BB962C8B-B14F-4D97-AF65-F5344CB8AC3E}">
        <p14:creationId xmlns:p14="http://schemas.microsoft.com/office/powerpoint/2010/main" val="10975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69433" y="1276535"/>
            <a:ext cx="10860928" cy="48320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Translate the key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verbs</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from</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memory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accurate</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tense</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miro /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veo</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endPar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miré / vi				</a:t>
            </a:r>
            <a:r>
              <a:rPr kumimoji="0" lang="en-GB"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watched</a:t>
            </a:r>
            <a:endParaRPr kumimoji="0" lang="en-GB" sz="4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mirar</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ver			</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am</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endPar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went</a:t>
            </a:r>
            <a:endPar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ir</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am</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 go</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hiciste</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did</a:t>
            </a:r>
            <a:endParaRPr kumimoji="0" lang="fr-CA"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do</a:t>
            </a:r>
            <a:endParaRPr kumimoji="0" lang="en-GB" sz="4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Make</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spontaneous</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extended</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answer</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for one of the questions </a:t>
            </a:r>
            <a:r>
              <a:rPr kumimoji="0" lang="fr-CA"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a:t>
            </a:r>
            <a:r>
              <a:rPr kumimoji="0" lang="fr-CA"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hiciste recientemente durante una ocasión especial?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R"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vas a hacer para celebrar tu próximo cumpleaños?</a:t>
            </a:r>
            <a:endParaRPr kumimoji="0" lang="es-CR"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973F8A7-7065-B0D7-9453-B40A6B87AFA0}"/>
              </a:ext>
            </a:extLst>
          </p:cNvPr>
          <p:cNvSpPr/>
          <p:nvPr/>
        </p:nvSpPr>
        <p:spPr>
          <a:xfrm>
            <a:off x="1721702" y="1879523"/>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87E9C37-AF1C-36DF-3697-267B35F7C155}"/>
              </a:ext>
            </a:extLst>
          </p:cNvPr>
          <p:cNvSpPr/>
          <p:nvPr/>
        </p:nvSpPr>
        <p:spPr>
          <a:xfrm>
            <a:off x="1721702" y="2241091"/>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99E377E-F688-B413-3111-9656D9820A9E}"/>
              </a:ext>
            </a:extLst>
          </p:cNvPr>
          <p:cNvSpPr/>
          <p:nvPr/>
        </p:nvSpPr>
        <p:spPr>
          <a:xfrm>
            <a:off x="1721702" y="2592230"/>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654D2B5-91A3-E7DB-3E35-FA0857EA75F0}"/>
              </a:ext>
            </a:extLst>
          </p:cNvPr>
          <p:cNvSpPr/>
          <p:nvPr/>
        </p:nvSpPr>
        <p:spPr>
          <a:xfrm>
            <a:off x="1721702" y="2951459"/>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F1A4AD2-5966-9D36-CC1A-AAC02F7BF765}"/>
              </a:ext>
            </a:extLst>
          </p:cNvPr>
          <p:cNvSpPr/>
          <p:nvPr/>
        </p:nvSpPr>
        <p:spPr>
          <a:xfrm>
            <a:off x="1721702" y="3328137"/>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7F8BED2-2D6D-259A-22E7-0C4ACE40618D}"/>
              </a:ext>
            </a:extLst>
          </p:cNvPr>
          <p:cNvSpPr/>
          <p:nvPr/>
        </p:nvSpPr>
        <p:spPr>
          <a:xfrm>
            <a:off x="1721702" y="3676249"/>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B4C146-3A89-40A5-A684-FBBF32F191CA}"/>
              </a:ext>
            </a:extLst>
          </p:cNvPr>
          <p:cNvSpPr/>
          <p:nvPr/>
        </p:nvSpPr>
        <p:spPr>
          <a:xfrm>
            <a:off x="1721702" y="4017333"/>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FF8CF7-67BE-25FE-65F6-5FC5283D56F1}"/>
              </a:ext>
            </a:extLst>
          </p:cNvPr>
          <p:cNvSpPr/>
          <p:nvPr/>
        </p:nvSpPr>
        <p:spPr>
          <a:xfrm>
            <a:off x="1721702" y="4375123"/>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8" grpId="0" animBg="1"/>
      <p:bldP spid="1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261626128"/>
              </p:ext>
            </p:extLst>
          </p:nvPr>
        </p:nvGraphicFramePr>
        <p:xfrm>
          <a:off x="138038" y="157844"/>
          <a:ext cx="11923333" cy="6359760"/>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958537">
                <a:tc>
                  <a:txBody>
                    <a:bodyPr/>
                    <a:lstStyle/>
                    <a:p>
                      <a:pPr algn="ctr">
                        <a:lnSpc>
                          <a:spcPct val="107000"/>
                        </a:lnSpc>
                        <a:spcAft>
                          <a:spcPts val="800"/>
                        </a:spcAft>
                      </a:pPr>
                      <a:r>
                        <a:rPr lang="en-GB" sz="2400" dirty="0">
                          <a:solidFill>
                            <a:schemeClr val="tx1"/>
                          </a:solidFill>
                          <a:effectLst/>
                        </a:rPr>
                        <a:t>Week </a:t>
                      </a:r>
                      <a:br>
                        <a:rPr lang="en-GB" sz="2400" dirty="0">
                          <a:solidFill>
                            <a:schemeClr val="tx1"/>
                          </a:solidFill>
                          <a:effectLst/>
                        </a:rPr>
                      </a:br>
                      <a:r>
                        <a:rPr lang="en-GB" sz="2400" dirty="0">
                          <a:solidFill>
                            <a:schemeClr val="tx1"/>
                          </a:solidFill>
                          <a:effectLst/>
                        </a:rPr>
                        <a:t>Date</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dirty="0">
                          <a:solidFill>
                            <a:schemeClr val="tx1"/>
                          </a:solidFill>
                          <a:effectLst/>
                        </a:rPr>
                        <a:t>Module / Topic</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Speaking</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Key language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2475905">
                <a:tc rowSpan="2">
                  <a:txBody>
                    <a:bodyPr/>
                    <a:lstStyle/>
                    <a:p>
                      <a:pPr>
                        <a:lnSpc>
                          <a:spcPct val="107000"/>
                        </a:lnSpc>
                        <a:spcAft>
                          <a:spcPts val="800"/>
                        </a:spcAft>
                      </a:pPr>
                      <a:r>
                        <a:rPr lang="en-GB" sz="2400" dirty="0">
                          <a:solidFill>
                            <a:schemeClr val="tx1"/>
                          </a:solidFill>
                          <a:effectLst/>
                        </a:rPr>
                        <a:t>WEEK 2</a:t>
                      </a:r>
                      <a:br>
                        <a:rPr lang="en-GB" sz="2400" dirty="0">
                          <a:solidFill>
                            <a:schemeClr val="tx1"/>
                          </a:solidFill>
                          <a:effectLst/>
                        </a:rPr>
                      </a:br>
                      <a:r>
                        <a:rPr lang="en-GB" sz="2400" dirty="0">
                          <a:solidFill>
                            <a:schemeClr val="tx1"/>
                          </a:solidFill>
                          <a:effectLst/>
                        </a:rPr>
                        <a:t>15/01/24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role-play: recycling and adapting language in BPs; changing tú/usted/tu/su(s)/tí </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		→ yo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usted	→ yo</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tu/tus 	→ mi/mis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su/sus	→ mi/mis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 tí	→ para mí</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938786">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3 verbs in 3 tenses accurately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…é/í + fui + hice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 voy a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preterite</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t>
                      </a: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5895957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760820"/>
            <a:ext cx="11256885" cy="3619251"/>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Complete the answers for the role-play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Estás hablando de tu región con tu amigo/a mexicano/a.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Las tiendas - tu opinión y una razón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Problemas en tu región (dos detalles).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Transportes para ir al colegio - tu preferencia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 Atracciones turísticas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Rectangle 13">
            <a:extLst>
              <a:ext uri="{FF2B5EF4-FFF2-40B4-BE49-F238E27FC236}">
                <a16:creationId xmlns:a16="http://schemas.microsoft.com/office/drawing/2014/main" id="{9F5ABBA5-B272-C5D7-9397-9B2E6A622279}"/>
              </a:ext>
            </a:extLst>
          </p:cNvPr>
          <p:cNvSpPr/>
          <p:nvPr/>
        </p:nvSpPr>
        <p:spPr>
          <a:xfrm>
            <a:off x="8527774" y="2760819"/>
            <a:ext cx="3178912" cy="113997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¿Cómo se dice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sus,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tus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usted</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tí</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F78AA2C3-A649-B145-18C6-A3C96CD8BF55}"/>
              </a:ext>
            </a:extLst>
          </p:cNvPr>
          <p:cNvSpPr txBox="1"/>
          <p:nvPr/>
        </p:nvSpPr>
        <p:spPr>
          <a:xfrm>
            <a:off x="6013174" y="4234830"/>
            <a:ext cx="5895798" cy="21236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Me gustan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 _______</a:t>
            </a: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 ya que son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________</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En mi región hay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____________</a:t>
            </a: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 y no hay muchos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_________</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Prefiero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 _____</a:t>
            </a: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 ya que </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a:t>
            </a:r>
            <a:r>
              <a:rPr kumimoji="0" lang="es-CU"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 _______</a:t>
            </a: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 las atracciones en tu ciudad?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U" sz="22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		</a:t>
            </a:r>
            <a:endParaRPr kumimoji="0" lang="en-GB" sz="2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00690BBE-8A33-115F-3C0F-E78F2B756294}"/>
              </a:ext>
            </a:extLst>
          </p:cNvPr>
          <p:cNvSpPr>
            <a:spLocks noGrp="1"/>
          </p:cNvSpPr>
          <p:nvPr>
            <p:ph type="dt" sz="half" idx="10"/>
          </p:nvPr>
        </p:nvSpPr>
        <p:spPr>
          <a:xfrm>
            <a:off x="7043058" y="336675"/>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490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2" y="2760820"/>
            <a:ext cx="11256885" cy="403353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the answers for the role-play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DO"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Estás hablando de tu región con tu amigo/a mexicano/a.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Las tiendas - tu opinión y una razón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Problemas en tu región (dos detalles).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Transportes para ir al colegio - tu preferencia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 Atracciones turísticas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SN"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5D265A24-05F0-4D40-2B3E-650DD9E9E96A}"/>
              </a:ext>
            </a:extLst>
          </p:cNvPr>
          <p:cNvSpPr txBox="1"/>
          <p:nvPr/>
        </p:nvSpPr>
        <p:spPr>
          <a:xfrm>
            <a:off x="5681831" y="4368031"/>
            <a:ext cx="5644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Me gustan las tiendas ya que son geniales. </a:t>
            </a:r>
          </a:p>
        </p:txBody>
      </p:sp>
      <p:sp>
        <p:nvSpPr>
          <p:cNvPr id="3" name="TextBox 2">
            <a:extLst>
              <a:ext uri="{FF2B5EF4-FFF2-40B4-BE49-F238E27FC236}">
                <a16:creationId xmlns:a16="http://schemas.microsoft.com/office/drawing/2014/main" id="{7B5A138C-07BC-DF64-BC38-1342AC15B883}"/>
              </a:ext>
            </a:extLst>
          </p:cNvPr>
          <p:cNvSpPr txBox="1"/>
          <p:nvPr/>
        </p:nvSpPr>
        <p:spPr>
          <a:xfrm>
            <a:off x="5681831" y="4709813"/>
            <a:ext cx="56446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En mi región, hay contaminación y no hay muchos parques. </a:t>
            </a:r>
          </a:p>
        </p:txBody>
      </p:sp>
      <p:sp>
        <p:nvSpPr>
          <p:cNvPr id="7" name="TextBox 6">
            <a:extLst>
              <a:ext uri="{FF2B5EF4-FFF2-40B4-BE49-F238E27FC236}">
                <a16:creationId xmlns:a16="http://schemas.microsoft.com/office/drawing/2014/main" id="{1E569EBB-0CB9-92F5-07E0-BC0B4B7C6C90}"/>
              </a:ext>
            </a:extLst>
          </p:cNvPr>
          <p:cNvSpPr txBox="1"/>
          <p:nvPr/>
        </p:nvSpPr>
        <p:spPr>
          <a:xfrm>
            <a:off x="6510170" y="5494643"/>
            <a:ext cx="5644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Prefiero el autobús porque es rápido.</a:t>
            </a:r>
          </a:p>
        </p:txBody>
      </p:sp>
      <p:sp>
        <p:nvSpPr>
          <p:cNvPr id="9" name="TextBox 8">
            <a:extLst>
              <a:ext uri="{FF2B5EF4-FFF2-40B4-BE49-F238E27FC236}">
                <a16:creationId xmlns:a16="http://schemas.microsoft.com/office/drawing/2014/main" id="{FBC78263-5B97-6D83-CD24-608DAD70CA48}"/>
              </a:ext>
            </a:extLst>
          </p:cNvPr>
          <p:cNvSpPr txBox="1"/>
          <p:nvPr/>
        </p:nvSpPr>
        <p:spPr>
          <a:xfrm>
            <a:off x="3788301" y="5836425"/>
            <a:ext cx="7022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¿Te gustan las atracciones turísticas en tu ciudad?</a:t>
            </a:r>
          </a:p>
        </p:txBody>
      </p:sp>
      <p:sp>
        <p:nvSpPr>
          <p:cNvPr id="10" name="TextBox 9">
            <a:extLst>
              <a:ext uri="{FF2B5EF4-FFF2-40B4-BE49-F238E27FC236}">
                <a16:creationId xmlns:a16="http://schemas.microsoft.com/office/drawing/2014/main" id="{D637B60D-03CD-063C-4582-DEC6AB7E1CE6}"/>
              </a:ext>
            </a:extLst>
          </p:cNvPr>
          <p:cNvSpPr txBox="1"/>
          <p:nvPr/>
        </p:nvSpPr>
        <p:spPr>
          <a:xfrm>
            <a:off x="1371600" y="13948"/>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6" name="Rectangle 5">
            <a:extLst>
              <a:ext uri="{FF2B5EF4-FFF2-40B4-BE49-F238E27FC236}">
                <a16:creationId xmlns:a16="http://schemas.microsoft.com/office/drawing/2014/main" id="{2725E5FD-BE00-FD50-782A-D24592FFFABD}"/>
              </a:ext>
            </a:extLst>
          </p:cNvPr>
          <p:cNvSpPr/>
          <p:nvPr/>
        </p:nvSpPr>
        <p:spPr>
          <a:xfrm>
            <a:off x="8527774" y="2760819"/>
            <a:ext cx="3178912" cy="113997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prstClr val="black"/>
                </a:solidFill>
                <a:effectLst/>
                <a:uLnTx/>
                <a:uFillTx/>
                <a:latin typeface="Calibri" panose="020F0502020204030204"/>
                <a:ea typeface="+mn-ea"/>
                <a:cs typeface="+mn-cs"/>
              </a:rPr>
              <a:t>¿Cómo se dice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sus,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tus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usted</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tí</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59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E18F8E6-F342-C872-1900-CDE2EF01EA07}"/>
              </a:ext>
            </a:extLst>
          </p:cNvPr>
          <p:cNvSpPr txBox="1"/>
          <p:nvPr/>
        </p:nvSpPr>
        <p:spPr>
          <a:xfrm>
            <a:off x="376907" y="1047202"/>
            <a:ext cx="3669875" cy="564526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Bullet point instruction - common phrases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estás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estás hablando sobre …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opinión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amigo/a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friend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 profesor</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your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está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hablando con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speak with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 opinión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OTHER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camarero/a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 a waitress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empleado/a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empleador/a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dependiente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 assistant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tienda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polideportivo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sport centre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instituto / colegio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school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último/a, pasado/a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 que viene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excursión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outing, a trip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intercambio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exchange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precio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price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time,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desayuno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breakfast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almuerzo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lunch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cena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dinner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19361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ROLE PLAY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7904402" y="1056682"/>
            <a:ext cx="3198800" cy="250594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cómo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qué 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4148670" y="4139123"/>
            <a:ext cx="3409025" cy="271651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Asking a question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 are some question starters that you can put in front of the words from the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piensas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piensa de </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is there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bueno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 … any good?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4134097" y="1056995"/>
            <a:ext cx="3699194"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326327" y="1053597"/>
            <a:ext cx="3699194" cy="54373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7894037" y="1056995"/>
            <a:ext cx="3229497" cy="250562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112981" y="4139124"/>
            <a:ext cx="3730476" cy="23518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AA5DE6-D377-C23C-71C8-A3A70233BC62}"/>
              </a:ext>
            </a:extLst>
          </p:cNvPr>
          <p:cNvSpPr txBox="1"/>
          <p:nvPr/>
        </p:nvSpPr>
        <p:spPr>
          <a:xfrm>
            <a:off x="4163416" y="1094715"/>
            <a:ext cx="3680041"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 for 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desventaja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ir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37384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25552"/>
            <a:ext cx="11157829"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sng" strike="noStrike" kern="1200" cap="none" spc="0" normalizeH="0" baseline="0" noProof="0">
                <a:ln>
                  <a:noFill/>
                </a:ln>
                <a:solidFill>
                  <a:srgbClr val="C00000"/>
                </a:solidFill>
                <a:effectLst/>
                <a:uLnTx/>
                <a:uFillTx/>
                <a:latin typeface="Calibri" panose="020F0502020204030204"/>
                <a:ea typeface="+mn-ea"/>
                <a:cs typeface="+mn-cs"/>
              </a:rPr>
              <a:t>Cómo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vas al cole</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gio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vas a la piscina el lunes?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cuesta?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piensas del polideportivo?</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vives?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_</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te llevas mejor?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reciclas más en tu familia?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eres?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quisiera visitar el museo?</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0" name="Rectangle 9">
            <a:extLst>
              <a:ext uri="{FF2B5EF4-FFF2-40B4-BE49-F238E27FC236}">
                <a16:creationId xmlns:a16="http://schemas.microsoft.com/office/drawing/2014/main" id="{0A786426-0976-EC55-4CB5-D901F36A5C2A}"/>
              </a:ext>
            </a:extLst>
          </p:cNvPr>
          <p:cNvSpPr/>
          <p:nvPr/>
        </p:nvSpPr>
        <p:spPr>
          <a:xfrm>
            <a:off x="8292789" y="5339873"/>
            <a:ext cx="3229498" cy="888706"/>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questions.</a:t>
            </a:r>
          </a:p>
        </p:txBody>
      </p:sp>
      <p:sp>
        <p:nvSpPr>
          <p:cNvPr id="9" name="TextBox 8">
            <a:extLst>
              <a:ext uri="{FF2B5EF4-FFF2-40B4-BE49-F238E27FC236}">
                <a16:creationId xmlns:a16="http://schemas.microsoft.com/office/drawing/2014/main" id="{ACDB4439-3DF0-73A0-779D-267767216756}"/>
              </a:ext>
            </a:extLst>
          </p:cNvPr>
          <p:cNvSpPr txBox="1"/>
          <p:nvPr/>
        </p:nvSpPr>
        <p:spPr>
          <a:xfrm>
            <a:off x="8303154" y="1661862"/>
            <a:ext cx="3198800" cy="250594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cómo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qué 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113C2EEF-9C63-58F2-C293-16A48209AD90}"/>
              </a:ext>
            </a:extLst>
          </p:cNvPr>
          <p:cNvSpPr/>
          <p:nvPr/>
        </p:nvSpPr>
        <p:spPr>
          <a:xfrm>
            <a:off x="8292789" y="1662175"/>
            <a:ext cx="3229497" cy="250562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CA69EBB-7754-CE56-2F87-223246FA239E}"/>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Revisions: We previously learnt the question words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Read the questions and complete with the correct question word.</a:t>
            </a:r>
          </a:p>
        </p:txBody>
      </p:sp>
    </p:spTree>
    <p:extLst>
      <p:ext uri="{BB962C8B-B14F-4D97-AF65-F5344CB8AC3E}">
        <p14:creationId xmlns:p14="http://schemas.microsoft.com/office/powerpoint/2010/main" val="25368367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FC375E-BE91-47E2-1249-ED5C63DE7328}"/>
              </a:ext>
            </a:extLst>
          </p:cNvPr>
          <p:cNvSpPr txBox="1"/>
          <p:nvPr/>
        </p:nvSpPr>
        <p:spPr>
          <a:xfrm>
            <a:off x="669713" y="1125552"/>
            <a:ext cx="11157829"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sng" strike="noStrike" kern="1200" cap="none" spc="0" normalizeH="0" baseline="0" noProof="0">
                <a:ln>
                  <a:noFill/>
                </a:ln>
                <a:solidFill>
                  <a:srgbClr val="C00000"/>
                </a:solidFill>
                <a:effectLst/>
                <a:uLnTx/>
                <a:uFillTx/>
                <a:latin typeface="Calibri" panose="020F0502020204030204"/>
                <a:ea typeface="+mn-ea"/>
                <a:cs typeface="+mn-cs"/>
              </a:rPr>
              <a:t>Cómo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vas al cole</a:t>
            </a:r>
            <a:r>
              <a:rPr kumimoji="0" lang="es-EC" sz="2400" b="1" i="0" u="none" strike="noStrike" kern="1200" cap="none" spc="0" normalizeH="0" baseline="0" noProof="0" err="1">
                <a:ln>
                  <a:noFill/>
                </a:ln>
                <a:solidFill>
                  <a:prstClr val="black"/>
                </a:solidFill>
                <a:effectLst/>
                <a:uLnTx/>
                <a:uFillTx/>
                <a:latin typeface="Calibri" panose="020F0502020204030204"/>
                <a:ea typeface="+mn-ea"/>
                <a:cs typeface="+mn-cs"/>
              </a:rPr>
              <a:t>gio</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vas a la piscina el lunes?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cuesta?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piensas del polideportivo?</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vives?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_</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te llevas mejor?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reciclas más en tu familia?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E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eres?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E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 quisiera visitar el museo?</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Rectangle: Rounded Corners 4">
            <a:extLst>
              <a:ext uri="{FF2B5EF4-FFF2-40B4-BE49-F238E27FC236}">
                <a16:creationId xmlns:a16="http://schemas.microsoft.com/office/drawing/2014/main" id="{4B54F9B2-23C4-D940-3BDB-97068D6BCA95}"/>
              </a:ext>
            </a:extLst>
          </p:cNvPr>
          <p:cNvSpPr/>
          <p:nvPr/>
        </p:nvSpPr>
        <p:spPr>
          <a:xfrm>
            <a:off x="8272457" y="1383321"/>
            <a:ext cx="322949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786426-0976-EC55-4CB5-D901F36A5C2A}"/>
              </a:ext>
            </a:extLst>
          </p:cNvPr>
          <p:cNvSpPr/>
          <p:nvPr/>
        </p:nvSpPr>
        <p:spPr>
          <a:xfrm>
            <a:off x="8292789" y="5339873"/>
            <a:ext cx="3229498" cy="888706"/>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questions.</a:t>
            </a:r>
          </a:p>
        </p:txBody>
      </p:sp>
      <p:sp>
        <p:nvSpPr>
          <p:cNvPr id="9" name="TextBox 8">
            <a:extLst>
              <a:ext uri="{FF2B5EF4-FFF2-40B4-BE49-F238E27FC236}">
                <a16:creationId xmlns:a16="http://schemas.microsoft.com/office/drawing/2014/main" id="{027C9B73-5E37-2766-1620-AE370DDC24FA}"/>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REPUESTAS – THE ANSWERS</a:t>
            </a:r>
          </a:p>
        </p:txBody>
      </p:sp>
      <p:sp>
        <p:nvSpPr>
          <p:cNvPr id="11" name="TextBox 10">
            <a:extLst>
              <a:ext uri="{FF2B5EF4-FFF2-40B4-BE49-F238E27FC236}">
                <a16:creationId xmlns:a16="http://schemas.microsoft.com/office/drawing/2014/main" id="{83F3ACCB-0300-B786-9397-CB740D4A8D8B}"/>
              </a:ext>
            </a:extLst>
          </p:cNvPr>
          <p:cNvSpPr txBox="1"/>
          <p:nvPr/>
        </p:nvSpPr>
        <p:spPr>
          <a:xfrm>
            <a:off x="1258157" y="1752064"/>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A qué hora</a:t>
            </a:r>
          </a:p>
        </p:txBody>
      </p:sp>
      <p:sp>
        <p:nvSpPr>
          <p:cNvPr id="12" name="TextBox 11">
            <a:extLst>
              <a:ext uri="{FF2B5EF4-FFF2-40B4-BE49-F238E27FC236}">
                <a16:creationId xmlns:a16="http://schemas.microsoft.com/office/drawing/2014/main" id="{53C8AB08-6F4E-FED2-E8F4-683634771AC4}"/>
              </a:ext>
            </a:extLst>
          </p:cNvPr>
          <p:cNvSpPr txBox="1"/>
          <p:nvPr/>
        </p:nvSpPr>
        <p:spPr>
          <a:xfrm>
            <a:off x="1258156" y="2361664"/>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Cuánto</a:t>
            </a:r>
          </a:p>
        </p:txBody>
      </p:sp>
      <p:sp>
        <p:nvSpPr>
          <p:cNvPr id="13" name="TextBox 12">
            <a:extLst>
              <a:ext uri="{FF2B5EF4-FFF2-40B4-BE49-F238E27FC236}">
                <a16:creationId xmlns:a16="http://schemas.microsoft.com/office/drawing/2014/main" id="{1A9935C7-BF25-52C7-CF8C-92F8C72EB900}"/>
              </a:ext>
            </a:extLst>
          </p:cNvPr>
          <p:cNvSpPr txBox="1"/>
          <p:nvPr/>
        </p:nvSpPr>
        <p:spPr>
          <a:xfrm>
            <a:off x="1258155" y="2876425"/>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Qué</a:t>
            </a:r>
          </a:p>
        </p:txBody>
      </p:sp>
      <p:sp>
        <p:nvSpPr>
          <p:cNvPr id="16" name="TextBox 15">
            <a:extLst>
              <a:ext uri="{FF2B5EF4-FFF2-40B4-BE49-F238E27FC236}">
                <a16:creationId xmlns:a16="http://schemas.microsoft.com/office/drawing/2014/main" id="{C4ED9C05-2506-B63F-05ED-36E6F027C6E9}"/>
              </a:ext>
            </a:extLst>
          </p:cNvPr>
          <p:cNvSpPr txBox="1"/>
          <p:nvPr/>
        </p:nvSpPr>
        <p:spPr>
          <a:xfrm>
            <a:off x="1258155" y="3413113"/>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Dónde</a:t>
            </a:r>
          </a:p>
        </p:txBody>
      </p:sp>
      <p:sp>
        <p:nvSpPr>
          <p:cNvPr id="17" name="TextBox 16">
            <a:extLst>
              <a:ext uri="{FF2B5EF4-FFF2-40B4-BE49-F238E27FC236}">
                <a16:creationId xmlns:a16="http://schemas.microsoft.com/office/drawing/2014/main" id="{8533A469-7888-3189-C398-F90A4F5C7C67}"/>
              </a:ext>
            </a:extLst>
          </p:cNvPr>
          <p:cNvSpPr txBox="1"/>
          <p:nvPr/>
        </p:nvSpPr>
        <p:spPr>
          <a:xfrm>
            <a:off x="1297667" y="3984637"/>
            <a:ext cx="1868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Con quién</a:t>
            </a:r>
          </a:p>
        </p:txBody>
      </p:sp>
      <p:sp>
        <p:nvSpPr>
          <p:cNvPr id="18" name="TextBox 17">
            <a:extLst>
              <a:ext uri="{FF2B5EF4-FFF2-40B4-BE49-F238E27FC236}">
                <a16:creationId xmlns:a16="http://schemas.microsoft.com/office/drawing/2014/main" id="{3668B8C8-3182-D7D1-BFC5-6C40A147AC9A}"/>
              </a:ext>
            </a:extLst>
          </p:cNvPr>
          <p:cNvSpPr txBox="1"/>
          <p:nvPr/>
        </p:nvSpPr>
        <p:spPr>
          <a:xfrm>
            <a:off x="1258154" y="4506605"/>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Quién</a:t>
            </a:r>
          </a:p>
        </p:txBody>
      </p:sp>
      <p:sp>
        <p:nvSpPr>
          <p:cNvPr id="19" name="TextBox 18">
            <a:extLst>
              <a:ext uri="{FF2B5EF4-FFF2-40B4-BE49-F238E27FC236}">
                <a16:creationId xmlns:a16="http://schemas.microsoft.com/office/drawing/2014/main" id="{B3506362-67C3-0ABA-1103-E25C264CE788}"/>
              </a:ext>
            </a:extLst>
          </p:cNvPr>
          <p:cNvSpPr txBox="1"/>
          <p:nvPr/>
        </p:nvSpPr>
        <p:spPr>
          <a:xfrm>
            <a:off x="1297667" y="5116205"/>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De dónde</a:t>
            </a:r>
          </a:p>
        </p:txBody>
      </p:sp>
      <p:sp>
        <p:nvSpPr>
          <p:cNvPr id="20" name="TextBox 19">
            <a:extLst>
              <a:ext uri="{FF2B5EF4-FFF2-40B4-BE49-F238E27FC236}">
                <a16:creationId xmlns:a16="http://schemas.microsoft.com/office/drawing/2014/main" id="{0BBDC697-EF36-18F2-5EBF-2E9E852D5151}"/>
              </a:ext>
            </a:extLst>
          </p:cNvPr>
          <p:cNvSpPr txBox="1"/>
          <p:nvPr/>
        </p:nvSpPr>
        <p:spPr>
          <a:xfrm>
            <a:off x="1258153" y="5660420"/>
            <a:ext cx="21452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Cuándo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C00000"/>
                </a:solidFill>
                <a:effectLst/>
                <a:uLnTx/>
                <a:uFillTx/>
                <a:latin typeface="Calibri" panose="020F0502020204030204"/>
                <a:ea typeface="+mn-ea"/>
                <a:cs typeface="+mn-cs"/>
              </a:rPr>
              <a:t>por qué</a:t>
            </a:r>
          </a:p>
        </p:txBody>
      </p:sp>
      <p:sp>
        <p:nvSpPr>
          <p:cNvPr id="15" name="TextBox 14">
            <a:extLst>
              <a:ext uri="{FF2B5EF4-FFF2-40B4-BE49-F238E27FC236}">
                <a16:creationId xmlns:a16="http://schemas.microsoft.com/office/drawing/2014/main" id="{464C552A-91CB-5479-0E0E-938890BF17F8}"/>
              </a:ext>
            </a:extLst>
          </p:cNvPr>
          <p:cNvSpPr txBox="1"/>
          <p:nvPr/>
        </p:nvSpPr>
        <p:spPr>
          <a:xfrm>
            <a:off x="8303154" y="1661862"/>
            <a:ext cx="3198800" cy="250594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cómo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qué 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2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P spid="18" grpId="0"/>
      <p:bldP spid="19" grpId="0"/>
      <p:bldP spid="20"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51900"/>
            <a:ext cx="11157829" cy="53399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Buenos días</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en qué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puedo</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ayudarle</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CL"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Me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boletos para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err="1">
                <a:ln>
                  <a:noFill/>
                </a:ln>
                <a:solidFill>
                  <a:prstClr val="black"/>
                </a:solidFill>
                <a:effectLst/>
                <a:uLnTx/>
                <a:uFillTx/>
                <a:latin typeface="Calibri" panose="020F0502020204030204"/>
                <a:ea typeface="+mn-ea"/>
                <a:cs typeface="+mn-cs"/>
              </a:rPr>
              <a:t>Dracula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para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Me gustaría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la película a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¿Qué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de nuestro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CL"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___</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el cine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es-CL"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____</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es muy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otra cosa?</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palomitas?</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se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palomitas adelante.</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prefiere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8299FC00-4967-E36D-F526-2ABCF7E96B3C}"/>
              </a:ext>
            </a:extLst>
          </p:cNvPr>
          <p:cNvSpPr txBox="1"/>
          <p:nvPr/>
        </p:nvSpPr>
        <p:spPr>
          <a:xfrm>
            <a:off x="461639" y="415375"/>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complete the gaps in the conversation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use the vocabulary sheet.</a:t>
            </a:r>
          </a:p>
        </p:txBody>
      </p:sp>
    </p:spTree>
    <p:extLst>
      <p:ext uri="{BB962C8B-B14F-4D97-AF65-F5344CB8AC3E}">
        <p14:creationId xmlns:p14="http://schemas.microsoft.com/office/powerpoint/2010/main" val="1134887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64AA2D-E94F-E478-1F85-7B9CB286F7B9}"/>
              </a:ext>
            </a:extLst>
          </p:cNvPr>
          <p:cNvSpPr txBox="1"/>
          <p:nvPr/>
        </p:nvSpPr>
        <p:spPr>
          <a:xfrm>
            <a:off x="517085" y="1082554"/>
            <a:ext cx="11157829" cy="53399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Buenos días</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C" sz="24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en qué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puedo</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uLnTx/>
                <a:uFillTx/>
                <a:latin typeface="Calibri" panose="020F0502020204030204"/>
                <a:ea typeface="+mn-ea"/>
                <a:cs typeface="+mn-cs"/>
              </a:rPr>
              <a:t>ayudarle</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s-CL"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Me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gustaría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dos</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boletos para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película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err="1">
                <a:ln>
                  <a:noFill/>
                </a:ln>
                <a:solidFill>
                  <a:prstClr val="black"/>
                </a:solidFill>
                <a:effectLst/>
                <a:uLnTx/>
                <a:uFillTx/>
                <a:latin typeface="Calibri" panose="020F0502020204030204"/>
                <a:ea typeface="+mn-ea"/>
                <a:cs typeface="+mn-cs"/>
              </a:rPr>
              <a:t>Dracula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Es</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para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qué</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hora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Me gustaría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ver</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la película a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las</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cuatro</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¿Qué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piensa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de nuestro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cine</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Me encanta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el cine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ya que</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es muy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moderno</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Quisiera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otra cosa?</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Hay</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palomitas?</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Sí</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se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puede</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comprar</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palomitas adelante.</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Cómo</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prefiere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pagar</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Me</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gustaría</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pagar</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con</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mi</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tarjeta</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448288" cy="6627933"/>
            <a:chOff x="461639" y="-76213"/>
            <a:chExt cx="1144828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DFAB3EF-6526-E666-D9C1-8BB3E274156D}"/>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5" name="Rectangle 4">
            <a:extLst>
              <a:ext uri="{FF2B5EF4-FFF2-40B4-BE49-F238E27FC236}">
                <a16:creationId xmlns:a16="http://schemas.microsoft.com/office/drawing/2014/main" id="{85A67BA0-F4A6-E685-A03B-6118F26DFCB3}"/>
              </a:ext>
            </a:extLst>
          </p:cNvPr>
          <p:cNvSpPr/>
          <p:nvPr/>
        </p:nvSpPr>
        <p:spPr>
          <a:xfrm>
            <a:off x="7969897" y="1124958"/>
            <a:ext cx="3775260" cy="542676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What role play is this conversation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1F7E39-5B21-8CBD-0BC7-7B014F9B3AAF}"/>
              </a:ext>
            </a:extLst>
          </p:cNvPr>
          <p:cNvSpPr txBox="1"/>
          <p:nvPr/>
        </p:nvSpPr>
        <p:spPr>
          <a:xfrm>
            <a:off x="8056983" y="2309836"/>
            <a:ext cx="354769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800" b="1" i="0" u="none" strike="noStrike" kern="1200" cap="none" spc="0" normalizeH="0" baseline="0" noProof="0" err="1">
                <a:ln>
                  <a:noFill/>
                </a:ln>
                <a:solidFill>
                  <a:prstClr val="black"/>
                </a:solidFill>
                <a:effectLst/>
                <a:uLnTx/>
                <a:uFillTx/>
                <a:latin typeface="Calibri" panose="020F0502020204030204"/>
                <a:ea typeface="+mn-ea"/>
                <a:cs typeface="+mn-cs"/>
              </a:rPr>
              <a:t>Role-play</a:t>
            </a:r>
            <a:r>
              <a:rPr kumimoji="0" lang="fr-HT" sz="1800" b="1" i="0" u="none" strike="noStrike" kern="1200" cap="none" spc="0" normalizeH="0" baseline="0" noProof="0">
                <a:ln>
                  <a:noFill/>
                </a:ln>
                <a:solidFill>
                  <a:prstClr val="black"/>
                </a:solidFill>
                <a:effectLst/>
                <a:uLnTx/>
                <a:uFillTx/>
                <a:latin typeface="Calibri" panose="020F0502020204030204"/>
                <a:ea typeface="+mn-ea"/>
                <a:cs typeface="+mn-cs"/>
              </a:rPr>
              <a:t>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boletos - cuántos y título de la película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película - a qué hora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 palomitas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pagar - cómo</a:t>
            </a:r>
          </a:p>
        </p:txBody>
      </p:sp>
      <p:sp>
        <p:nvSpPr>
          <p:cNvPr id="10" name="TextBox 9">
            <a:extLst>
              <a:ext uri="{FF2B5EF4-FFF2-40B4-BE49-F238E27FC236}">
                <a16:creationId xmlns:a16="http://schemas.microsoft.com/office/drawing/2014/main" id="{466F647E-2F64-9B5C-5A0D-EC15CCDD5639}"/>
              </a:ext>
            </a:extLst>
          </p:cNvPr>
          <p:cNvSpPr txBox="1"/>
          <p:nvPr/>
        </p:nvSpPr>
        <p:spPr>
          <a:xfrm>
            <a:off x="8083682" y="4384487"/>
            <a:ext cx="354769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800" b="1" i="0" u="none" strike="noStrike" kern="1200" cap="none" spc="0" normalizeH="0" baseline="0" noProof="0" err="1">
                <a:ln>
                  <a:noFill/>
                </a:ln>
                <a:solidFill>
                  <a:prstClr val="black"/>
                </a:solidFill>
                <a:effectLst/>
                <a:uLnTx/>
                <a:uFillTx/>
                <a:latin typeface="Calibri" panose="020F0502020204030204"/>
                <a:ea typeface="+mn-ea"/>
                <a:cs typeface="+mn-cs"/>
              </a:rPr>
              <a:t>Role-play</a:t>
            </a:r>
            <a:r>
              <a:rPr kumimoji="0" lang="fr-HT" sz="1800" b="1" i="0" u="none" strike="noStrike" kern="1200" cap="none" spc="0" normalizeH="0" baseline="0" noProof="0">
                <a:ln>
                  <a:noFill/>
                </a:ln>
                <a:solidFill>
                  <a:prstClr val="black"/>
                </a:solidFill>
                <a:effectLst/>
                <a:uLnTx/>
                <a:uFillTx/>
                <a:latin typeface="Calibri" panose="020F0502020204030204"/>
                <a:ea typeface="+mn-ea"/>
                <a:cs typeface="+mn-cs"/>
              </a:rPr>
              <a:t>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200" cap="none" spc="0" normalizeH="0" baseline="0" noProof="0">
                <a:ln>
                  <a:noFill/>
                </a:ln>
                <a:solidFill>
                  <a:prstClr val="black"/>
                </a:solidFill>
                <a:effectLst/>
                <a:uLnTx/>
                <a:uFillTx/>
                <a:latin typeface="Calibri" panose="020F0502020204030204"/>
                <a:ea typeface="+mn-ea"/>
                <a:cs typeface="+mn-cs"/>
              </a:rPr>
              <a:t>boletos - cuántos y título de la película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200" cap="none" spc="0" normalizeH="0" baseline="0" noProof="0">
                <a:ln>
                  <a:noFill/>
                </a:ln>
                <a:solidFill>
                  <a:prstClr val="black"/>
                </a:solidFill>
                <a:effectLst/>
                <a:uLnTx/>
                <a:uFillTx/>
                <a:latin typeface="Calibri" panose="020F0502020204030204"/>
                <a:ea typeface="+mn-ea"/>
                <a:cs typeface="+mn-cs"/>
              </a:rPr>
              <a:t>película - a qué hora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200" cap="none" spc="0" normalizeH="0" baseline="0" noProof="0">
                <a:ln>
                  <a:noFill/>
                </a:ln>
                <a:solidFill>
                  <a:prstClr val="black"/>
                </a:solidFill>
                <a:effectLst/>
                <a:uLnTx/>
                <a:uFillTx/>
                <a:latin typeface="Calibri" panose="020F0502020204030204"/>
                <a:ea typeface="+mn-ea"/>
                <a:cs typeface="+mn-cs"/>
              </a:rPr>
              <a:t>? opinión de la película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200" cap="none" spc="0" normalizeH="0" baseline="0" noProof="0">
                <a:ln>
                  <a:noFill/>
                </a:ln>
                <a:solidFill>
                  <a:prstClr val="black"/>
                </a:solidFill>
                <a:effectLst/>
                <a:uLnTx/>
                <a:uFillTx/>
                <a:latin typeface="Calibri" panose="020F0502020204030204"/>
                <a:ea typeface="+mn-ea"/>
                <a:cs typeface="+mn-cs"/>
              </a:rPr>
              <a:t>pagar - cómo</a:t>
            </a:r>
          </a:p>
        </p:txBody>
      </p:sp>
      <p:pic>
        <p:nvPicPr>
          <p:cNvPr id="11" name="Picture 10">
            <a:extLst>
              <a:ext uri="{FF2B5EF4-FFF2-40B4-BE49-F238E27FC236}">
                <a16:creationId xmlns:a16="http://schemas.microsoft.com/office/drawing/2014/main" id="{28A23ED8-5279-EE7F-950C-671F7B9FAE8C}"/>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12" name="Graphic 11" descr="Checkmark with solid fill">
            <a:extLst>
              <a:ext uri="{FF2B5EF4-FFF2-40B4-BE49-F238E27FC236}">
                <a16:creationId xmlns:a16="http://schemas.microsoft.com/office/drawing/2014/main" id="{22F0B9C1-FB0C-32DD-A81A-0FB4893BB6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5587" y="2923939"/>
            <a:ext cx="914400" cy="914400"/>
          </a:xfrm>
          <a:prstGeom prst="rect">
            <a:avLst/>
          </a:prstGeom>
        </p:spPr>
      </p:pic>
    </p:spTree>
    <p:extLst>
      <p:ext uri="{BB962C8B-B14F-4D97-AF65-F5344CB8AC3E}">
        <p14:creationId xmlns:p14="http://schemas.microsoft.com/office/powerpoint/2010/main" val="18142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Preparin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for role play at the top</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every other 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that you always know where you are!)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where the unprepared question 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you don’t read another answer!)</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28" name="TextBox 27">
            <a:extLst>
              <a:ext uri="{FF2B5EF4-FFF2-40B4-BE49-F238E27FC236}">
                <a16:creationId xmlns:a16="http://schemas.microsoft.com/office/drawing/2014/main" id="{3E8903B5-8687-C83C-9BA9-917AB2AB80F4}"/>
              </a:ext>
            </a:extLst>
          </p:cNvPr>
          <p:cNvSpPr txBox="1"/>
          <p:nvPr/>
        </p:nvSpPr>
        <p:spPr>
          <a:xfrm>
            <a:off x="971549" y="2905329"/>
            <a:ext cx="6381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32" name="TextBox 31">
            <a:extLst>
              <a:ext uri="{FF2B5EF4-FFF2-40B4-BE49-F238E27FC236}">
                <a16:creationId xmlns:a16="http://schemas.microsoft.com/office/drawing/2014/main" id="{DE0C61BA-CDC1-5C77-D8B5-3872A9758C2A}"/>
              </a:ext>
            </a:extLst>
          </p:cNvPr>
          <p:cNvSpPr txBox="1"/>
          <p:nvPr/>
        </p:nvSpPr>
        <p:spPr>
          <a:xfrm>
            <a:off x="1378392" y="3288543"/>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pic>
        <p:nvPicPr>
          <p:cNvPr id="5" name="Picture 4">
            <a:extLst>
              <a:ext uri="{FF2B5EF4-FFF2-40B4-BE49-F238E27FC236}">
                <a16:creationId xmlns:a16="http://schemas.microsoft.com/office/drawing/2014/main" id="{12D276D9-B202-A3CA-7361-E8746E1B30D7}"/>
              </a:ext>
            </a:extLst>
          </p:cNvPr>
          <p:cNvPicPr>
            <a:picLocks noChangeAspect="1"/>
          </p:cNvPicPr>
          <p:nvPr/>
        </p:nvPicPr>
        <p:blipFill>
          <a:blip r:embed="rId7"/>
          <a:stretch>
            <a:fillRect/>
          </a:stretch>
        </p:blipFill>
        <p:spPr>
          <a:xfrm>
            <a:off x="5797364" y="1125552"/>
            <a:ext cx="5143500" cy="4467225"/>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072DF0-A7ED-1085-58BB-BF75567FCC98}"/>
              </a:ext>
            </a:extLst>
          </p:cNvPr>
          <p:cNvSpPr/>
          <p:nvPr/>
        </p:nvSpPr>
        <p:spPr>
          <a:xfrm>
            <a:off x="5868484" y="4346781"/>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6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3" y="406306"/>
            <a:ext cx="8004518" cy="461665"/>
          </a:xfrm>
          <a:prstGeom prst="rect">
            <a:avLst/>
          </a:prstGeom>
          <a:noFill/>
          <a:ln>
            <a:noFill/>
          </a:ln>
        </p:spPr>
        <p:txBody>
          <a:bodyPr wrap="square" rtlCol="0" anchor="t">
            <a:spAutoFit/>
          </a:bodyPr>
          <a:lstStyle/>
          <a:p>
            <a:pPr lvl="0">
              <a:defRPr/>
            </a:pPr>
            <a:r>
              <a:rPr lang="en-GB" sz="2400" noProof="1">
                <a:cs typeface="Calibri"/>
              </a:rPr>
              <a:t>Which photo is it? Write the correct letter in the box:</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1FC6B944-2FA5-C056-9BE0-1268D42D9580}"/>
              </a:ext>
            </a:extLst>
          </p:cNvPr>
          <p:cNvSpPr txBox="1"/>
          <p:nvPr/>
        </p:nvSpPr>
        <p:spPr>
          <a:xfrm>
            <a:off x="735941" y="1240899"/>
            <a:ext cx="7599438" cy="3585597"/>
          </a:xfrm>
          <a:prstGeom prst="rect">
            <a:avLst/>
          </a:prstGeom>
          <a:noFill/>
        </p:spPr>
        <p:txBody>
          <a:bodyPr wrap="square" rtlCol="0" anchor="t">
            <a:spAutoFit/>
          </a:bodyPr>
          <a:lstStyle/>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Están reciclando plástico. </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Están en casa. </a:t>
            </a:r>
          </a:p>
          <a:p>
            <a:pPr marL="342910" indent="-342910">
              <a:spcBef>
                <a:spcPts val="600"/>
              </a:spcBef>
              <a:buFontTx/>
              <a:buAutoNum type="arabicPeriod"/>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En la foto hay cinco personas.</a:t>
            </a:r>
          </a:p>
          <a:p>
            <a:pPr marL="342910" indent="-342910">
              <a:spcBef>
                <a:spcPts val="600"/>
              </a:spcBef>
              <a:buFontTx/>
              <a:buAutoNum type="arabicPeriod"/>
              <a:defRPr/>
            </a:pPr>
            <a:r>
              <a:rPr lang="es-AR" sz="2400">
                <a:solidFill>
                  <a:prstClr val="black"/>
                </a:solidFill>
                <a:latin typeface="Calibri" panose="020F0502020204030204"/>
                <a:cs typeface="Calibri"/>
              </a:rPr>
              <a:t>Están contentos</a:t>
            </a:r>
            <a:r>
              <a:rPr kumimoji="0" lang="es-AR" sz="2400" b="0" i="0" u="none" strike="noStrike" kern="1200" cap="none" spc="0" normalizeH="0" baseline="0" noProof="0">
                <a:ln>
                  <a:noFill/>
                </a:ln>
                <a:solidFill>
                  <a:prstClr val="black"/>
                </a:solidFill>
                <a:effectLst/>
                <a:uLnTx/>
                <a:uFillTx/>
                <a:latin typeface="Calibri" panose="020F0502020204030204"/>
                <a:cs typeface="Calibri"/>
              </a:rPr>
              <a:t>.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Están organizando ropa.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es-AR" sz="2400" b="0" i="0" u="none" strike="noStrike" kern="1200" cap="none" spc="0" normalizeH="0" baseline="0" noProof="0">
                <a:ln>
                  <a:noFill/>
                </a:ln>
                <a:solidFill>
                  <a:prstClr val="black"/>
                </a:solidFill>
                <a:effectLst/>
                <a:uLnTx/>
                <a:uFillTx/>
                <a:latin typeface="Calibri" panose="020F0502020204030204"/>
              </a:rPr>
              <a:t>En la foto hay cuatro personas. </a:t>
            </a:r>
          </a:p>
          <a:p>
            <a:pPr marL="342910" indent="-342910">
              <a:spcBef>
                <a:spcPts val="600"/>
              </a:spcBef>
              <a:buFontTx/>
              <a:buAutoNum type="arabicPeriod"/>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Están concentrados.</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es-AR" sz="2400" b="0" i="0" u="none" strike="noStrike" kern="1200" cap="none" spc="0" normalizeH="0" baseline="0" noProof="0">
                <a:ln>
                  <a:noFill/>
                </a:ln>
                <a:solidFill>
                  <a:prstClr val="black"/>
                </a:solidFill>
                <a:effectLst/>
                <a:uLnTx/>
                <a:uFillTx/>
                <a:latin typeface="Calibri" panose="020F0502020204030204"/>
                <a:cs typeface="Calibri"/>
              </a:rPr>
              <a:t>Están en una tienda OXFAM.</a:t>
            </a:r>
          </a:p>
        </p:txBody>
      </p:sp>
      <p:pic>
        <p:nvPicPr>
          <p:cNvPr id="11" name="Picture 10">
            <a:extLst>
              <a:ext uri="{FF2B5EF4-FFF2-40B4-BE49-F238E27FC236}">
                <a16:creationId xmlns:a16="http://schemas.microsoft.com/office/drawing/2014/main" id="{51643711-C816-F404-9774-6BB566B6DF7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14540"/>
          <a:stretch/>
        </p:blipFill>
        <p:spPr bwMode="auto">
          <a:xfrm>
            <a:off x="7836733" y="1058945"/>
            <a:ext cx="3382839" cy="2229936"/>
          </a:xfrm>
          <a:prstGeom prst="rect">
            <a:avLst/>
          </a:prstGeom>
          <a:ln>
            <a:solidFill>
              <a:schemeClr val="tx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E339E91B-8561-839F-134B-9BC339023586}"/>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36733" y="3394587"/>
            <a:ext cx="3382839" cy="2222514"/>
          </a:xfrm>
          <a:prstGeom prst="rect">
            <a:avLst/>
          </a:prstGeom>
          <a:noFill/>
          <a:ln>
            <a:solidFill>
              <a:schemeClr val="tx1"/>
            </a:solidFill>
          </a:ln>
        </p:spPr>
      </p:pic>
      <p:sp>
        <p:nvSpPr>
          <p:cNvPr id="24" name="TextBox 23">
            <a:extLst>
              <a:ext uri="{FF2B5EF4-FFF2-40B4-BE49-F238E27FC236}">
                <a16:creationId xmlns:a16="http://schemas.microsoft.com/office/drawing/2014/main" id="{47291981-01F4-39CC-770D-29C83251AFCF}"/>
              </a:ext>
            </a:extLst>
          </p:cNvPr>
          <p:cNvSpPr txBox="1"/>
          <p:nvPr/>
        </p:nvSpPr>
        <p:spPr>
          <a:xfrm>
            <a:off x="557591" y="5008450"/>
            <a:ext cx="4995354"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FF00FF"/>
                </a:solidFill>
                <a:effectLst/>
                <a:uLnTx/>
                <a:uFillTx/>
                <a:latin typeface="Calibri" panose="020F0502020204030204"/>
                <a:ea typeface="+mn-ea"/>
                <a:cs typeface="Calibri"/>
              </a:rPr>
              <a:t>Extra</a:t>
            </a:r>
            <a:r>
              <a:rPr kumimoji="0" lang="en-GB" sz="2400" b="0" i="0" u="none" strike="noStrike" kern="1200" cap="none" spc="0" normalizeH="0" baseline="0" noProof="1">
                <a:ln>
                  <a:noFill/>
                </a:ln>
                <a:effectLst/>
                <a:uLnTx/>
                <a:uFillTx/>
                <a:latin typeface="Calibri" panose="020F0502020204030204"/>
                <a:ea typeface="+mn-ea"/>
                <a:cs typeface="Calibri"/>
              </a:rPr>
              <a:t>: Match each correct sentence to one of the letters of PALM W:</a:t>
            </a:r>
          </a:p>
        </p:txBody>
      </p:sp>
      <p:sp>
        <p:nvSpPr>
          <p:cNvPr id="26" name="TextBox 25">
            <a:extLst>
              <a:ext uri="{FF2B5EF4-FFF2-40B4-BE49-F238E27FC236}">
                <a16:creationId xmlns:a16="http://schemas.microsoft.com/office/drawing/2014/main" id="{814F7913-F609-DC97-62ED-E97A7DF5CCC6}"/>
              </a:ext>
            </a:extLst>
          </p:cNvPr>
          <p:cNvSpPr txBox="1"/>
          <p:nvPr/>
        </p:nvSpPr>
        <p:spPr>
          <a:xfrm>
            <a:off x="4349229" y="1258077"/>
            <a:ext cx="370614" cy="461665"/>
          </a:xfrm>
          <a:prstGeom prst="rect">
            <a:avLst/>
          </a:prstGeom>
          <a:noFill/>
        </p:spPr>
        <p:txBody>
          <a:bodyPr wrap="none" rtlCol="0">
            <a:spAutoFit/>
          </a:bodyPr>
          <a:lstStyle/>
          <a:p>
            <a:r>
              <a:rPr lang="en-GB" sz="2400" b="1">
                <a:solidFill>
                  <a:srgbClr val="00B050"/>
                </a:solidFill>
              </a:rPr>
              <a:t>A</a:t>
            </a:r>
          </a:p>
        </p:txBody>
      </p:sp>
      <p:sp>
        <p:nvSpPr>
          <p:cNvPr id="27" name="TextBox 26">
            <a:extLst>
              <a:ext uri="{FF2B5EF4-FFF2-40B4-BE49-F238E27FC236}">
                <a16:creationId xmlns:a16="http://schemas.microsoft.com/office/drawing/2014/main" id="{14491DBB-11CC-36C2-8B0B-BF270E101A57}"/>
              </a:ext>
            </a:extLst>
          </p:cNvPr>
          <p:cNvSpPr txBox="1"/>
          <p:nvPr/>
        </p:nvSpPr>
        <p:spPr>
          <a:xfrm>
            <a:off x="3593265" y="1702564"/>
            <a:ext cx="370614" cy="461665"/>
          </a:xfrm>
          <a:prstGeom prst="rect">
            <a:avLst/>
          </a:prstGeom>
          <a:noFill/>
        </p:spPr>
        <p:txBody>
          <a:bodyPr wrap="none" rtlCol="0">
            <a:spAutoFit/>
          </a:bodyPr>
          <a:lstStyle/>
          <a:p>
            <a:r>
              <a:rPr lang="en-GB" sz="2400" b="1">
                <a:solidFill>
                  <a:srgbClr val="00B050"/>
                </a:solidFill>
              </a:rPr>
              <a:t>A</a:t>
            </a:r>
          </a:p>
        </p:txBody>
      </p:sp>
      <p:sp>
        <p:nvSpPr>
          <p:cNvPr id="28" name="TextBox 27">
            <a:extLst>
              <a:ext uri="{FF2B5EF4-FFF2-40B4-BE49-F238E27FC236}">
                <a16:creationId xmlns:a16="http://schemas.microsoft.com/office/drawing/2014/main" id="{2FAC33F2-8CF0-16A6-EE07-913B0804FB10}"/>
              </a:ext>
            </a:extLst>
          </p:cNvPr>
          <p:cNvSpPr txBox="1"/>
          <p:nvPr/>
        </p:nvSpPr>
        <p:spPr>
          <a:xfrm>
            <a:off x="4898738" y="2107381"/>
            <a:ext cx="357790" cy="461665"/>
          </a:xfrm>
          <a:prstGeom prst="rect">
            <a:avLst/>
          </a:prstGeom>
          <a:noFill/>
        </p:spPr>
        <p:txBody>
          <a:bodyPr wrap="none" rtlCol="0">
            <a:spAutoFit/>
          </a:bodyPr>
          <a:lstStyle/>
          <a:p>
            <a:r>
              <a:rPr lang="en-GB" sz="2400" b="1">
                <a:solidFill>
                  <a:srgbClr val="00B050"/>
                </a:solidFill>
              </a:rPr>
              <a:t>B</a:t>
            </a:r>
          </a:p>
        </p:txBody>
      </p:sp>
      <p:sp>
        <p:nvSpPr>
          <p:cNvPr id="29" name="TextBox 28">
            <a:extLst>
              <a:ext uri="{FF2B5EF4-FFF2-40B4-BE49-F238E27FC236}">
                <a16:creationId xmlns:a16="http://schemas.microsoft.com/office/drawing/2014/main" id="{22A482F8-AA66-CE09-664C-A3D54EAA32A7}"/>
              </a:ext>
            </a:extLst>
          </p:cNvPr>
          <p:cNvSpPr txBox="1"/>
          <p:nvPr/>
        </p:nvSpPr>
        <p:spPr>
          <a:xfrm>
            <a:off x="3778572" y="2571099"/>
            <a:ext cx="357790" cy="461665"/>
          </a:xfrm>
          <a:prstGeom prst="rect">
            <a:avLst/>
          </a:prstGeom>
          <a:noFill/>
        </p:spPr>
        <p:txBody>
          <a:bodyPr wrap="none" rtlCol="0">
            <a:spAutoFit/>
          </a:bodyPr>
          <a:lstStyle/>
          <a:p>
            <a:r>
              <a:rPr lang="en-GB" sz="2400" b="1">
                <a:solidFill>
                  <a:srgbClr val="00B050"/>
                </a:solidFill>
              </a:rPr>
              <a:t>B</a:t>
            </a:r>
          </a:p>
        </p:txBody>
      </p:sp>
      <p:sp>
        <p:nvSpPr>
          <p:cNvPr id="32" name="TextBox 31">
            <a:extLst>
              <a:ext uri="{FF2B5EF4-FFF2-40B4-BE49-F238E27FC236}">
                <a16:creationId xmlns:a16="http://schemas.microsoft.com/office/drawing/2014/main" id="{4A7B2705-5CCA-2A7A-DAFC-A7619EA80F97}"/>
              </a:ext>
            </a:extLst>
          </p:cNvPr>
          <p:cNvSpPr txBox="1"/>
          <p:nvPr/>
        </p:nvSpPr>
        <p:spPr>
          <a:xfrm>
            <a:off x="4232838" y="3031143"/>
            <a:ext cx="357790" cy="461665"/>
          </a:xfrm>
          <a:prstGeom prst="rect">
            <a:avLst/>
          </a:prstGeom>
          <a:noFill/>
        </p:spPr>
        <p:txBody>
          <a:bodyPr wrap="none" rtlCol="0">
            <a:spAutoFit/>
          </a:bodyPr>
          <a:lstStyle/>
          <a:p>
            <a:r>
              <a:rPr lang="en-GB" sz="2400" b="1">
                <a:solidFill>
                  <a:srgbClr val="00B050"/>
                </a:solidFill>
              </a:rPr>
              <a:t>B</a:t>
            </a:r>
          </a:p>
        </p:txBody>
      </p:sp>
      <p:sp>
        <p:nvSpPr>
          <p:cNvPr id="33" name="TextBox 32">
            <a:extLst>
              <a:ext uri="{FF2B5EF4-FFF2-40B4-BE49-F238E27FC236}">
                <a16:creationId xmlns:a16="http://schemas.microsoft.com/office/drawing/2014/main" id="{40F417EB-890E-C55E-3140-4C87D7C03F2B}"/>
              </a:ext>
            </a:extLst>
          </p:cNvPr>
          <p:cNvSpPr txBox="1"/>
          <p:nvPr/>
        </p:nvSpPr>
        <p:spPr>
          <a:xfrm>
            <a:off x="5086325" y="3445651"/>
            <a:ext cx="370614" cy="461665"/>
          </a:xfrm>
          <a:prstGeom prst="rect">
            <a:avLst/>
          </a:prstGeom>
          <a:noFill/>
        </p:spPr>
        <p:txBody>
          <a:bodyPr wrap="none" rtlCol="0">
            <a:spAutoFit/>
          </a:bodyPr>
          <a:lstStyle/>
          <a:p>
            <a:r>
              <a:rPr lang="en-GB" sz="2400" b="1">
                <a:solidFill>
                  <a:srgbClr val="00B050"/>
                </a:solidFill>
              </a:rPr>
              <a:t>A</a:t>
            </a:r>
          </a:p>
        </p:txBody>
      </p:sp>
      <p:sp>
        <p:nvSpPr>
          <p:cNvPr id="34" name="TextBox 33">
            <a:extLst>
              <a:ext uri="{FF2B5EF4-FFF2-40B4-BE49-F238E27FC236}">
                <a16:creationId xmlns:a16="http://schemas.microsoft.com/office/drawing/2014/main" id="{1DC6A403-ADAE-B6DB-D7A0-3F88786B50A1}"/>
              </a:ext>
            </a:extLst>
          </p:cNvPr>
          <p:cNvSpPr txBox="1"/>
          <p:nvPr/>
        </p:nvSpPr>
        <p:spPr>
          <a:xfrm>
            <a:off x="3612501" y="3901299"/>
            <a:ext cx="370614" cy="461665"/>
          </a:xfrm>
          <a:prstGeom prst="rect">
            <a:avLst/>
          </a:prstGeom>
          <a:noFill/>
        </p:spPr>
        <p:txBody>
          <a:bodyPr wrap="none" rtlCol="0">
            <a:spAutoFit/>
          </a:bodyPr>
          <a:lstStyle/>
          <a:p>
            <a:r>
              <a:rPr lang="en-GB" sz="2400" b="1">
                <a:solidFill>
                  <a:srgbClr val="00B050"/>
                </a:solidFill>
              </a:rPr>
              <a:t>A</a:t>
            </a:r>
          </a:p>
        </p:txBody>
      </p:sp>
      <p:sp>
        <p:nvSpPr>
          <p:cNvPr id="35" name="TextBox 34">
            <a:extLst>
              <a:ext uri="{FF2B5EF4-FFF2-40B4-BE49-F238E27FC236}">
                <a16:creationId xmlns:a16="http://schemas.microsoft.com/office/drawing/2014/main" id="{1E4AA75A-BF90-BEB9-CA83-D04CDE51BA49}"/>
              </a:ext>
            </a:extLst>
          </p:cNvPr>
          <p:cNvSpPr txBox="1"/>
          <p:nvPr/>
        </p:nvSpPr>
        <p:spPr>
          <a:xfrm>
            <a:off x="4719843" y="4325367"/>
            <a:ext cx="357790" cy="461665"/>
          </a:xfrm>
          <a:prstGeom prst="rect">
            <a:avLst/>
          </a:prstGeom>
          <a:noFill/>
        </p:spPr>
        <p:txBody>
          <a:bodyPr wrap="none" rtlCol="0">
            <a:spAutoFit/>
          </a:bodyPr>
          <a:lstStyle/>
          <a:p>
            <a:r>
              <a:rPr lang="en-GB" sz="2400" b="1">
                <a:solidFill>
                  <a:srgbClr val="00B050"/>
                </a:solidFill>
              </a:rPr>
              <a:t>B</a:t>
            </a:r>
          </a:p>
        </p:txBody>
      </p:sp>
      <p:sp>
        <p:nvSpPr>
          <p:cNvPr id="40" name="TextBox 39">
            <a:extLst>
              <a:ext uri="{FF2B5EF4-FFF2-40B4-BE49-F238E27FC236}">
                <a16:creationId xmlns:a16="http://schemas.microsoft.com/office/drawing/2014/main" id="{93E89BAA-038C-56C5-3FD8-A02B1EDFC375}"/>
              </a:ext>
            </a:extLst>
          </p:cNvPr>
          <p:cNvSpPr txBox="1"/>
          <p:nvPr/>
        </p:nvSpPr>
        <p:spPr>
          <a:xfrm>
            <a:off x="7865238" y="2800311"/>
            <a:ext cx="370614" cy="461665"/>
          </a:xfrm>
          <a:prstGeom prst="rect">
            <a:avLst/>
          </a:prstGeom>
          <a:solidFill>
            <a:srgbClr val="FFFF00"/>
          </a:solidFill>
        </p:spPr>
        <p:txBody>
          <a:bodyPr wrap="none" rtlCol="0">
            <a:spAutoFit/>
          </a:bodyPr>
          <a:lstStyle/>
          <a:p>
            <a:r>
              <a:rPr lang="en-GB" sz="2400" b="1"/>
              <a:t>A</a:t>
            </a:r>
          </a:p>
        </p:txBody>
      </p:sp>
      <p:sp>
        <p:nvSpPr>
          <p:cNvPr id="41" name="TextBox 40">
            <a:extLst>
              <a:ext uri="{FF2B5EF4-FFF2-40B4-BE49-F238E27FC236}">
                <a16:creationId xmlns:a16="http://schemas.microsoft.com/office/drawing/2014/main" id="{2F884466-CEFC-6288-9EBF-A77F0195CF7D}"/>
              </a:ext>
            </a:extLst>
          </p:cNvPr>
          <p:cNvSpPr txBox="1"/>
          <p:nvPr/>
        </p:nvSpPr>
        <p:spPr>
          <a:xfrm>
            <a:off x="7875767" y="5078182"/>
            <a:ext cx="357790" cy="461665"/>
          </a:xfrm>
          <a:prstGeom prst="rect">
            <a:avLst/>
          </a:prstGeom>
          <a:solidFill>
            <a:srgbClr val="FFFF00"/>
          </a:solidFill>
        </p:spPr>
        <p:txBody>
          <a:bodyPr wrap="none" rtlCol="0">
            <a:spAutoFit/>
          </a:bodyPr>
          <a:lstStyle/>
          <a:p>
            <a:r>
              <a:rPr lang="en-GB" sz="2400" b="1"/>
              <a:t>B</a:t>
            </a:r>
          </a:p>
        </p:txBody>
      </p:sp>
      <p:graphicFrame>
        <p:nvGraphicFramePr>
          <p:cNvPr id="5" name="Table 4">
            <a:extLst>
              <a:ext uri="{FF2B5EF4-FFF2-40B4-BE49-F238E27FC236}">
                <a16:creationId xmlns:a16="http://schemas.microsoft.com/office/drawing/2014/main" id="{7C8E6AE7-F460-51E8-CB5C-67C18350C1FE}"/>
              </a:ext>
            </a:extLst>
          </p:cNvPr>
          <p:cNvGraphicFramePr>
            <a:graphicFrameLocks noGrp="1"/>
          </p:cNvGraphicFramePr>
          <p:nvPr>
            <p:extLst>
              <p:ext uri="{D42A27DB-BD31-4B8C-83A1-F6EECF244321}">
                <p14:modId xmlns:p14="http://schemas.microsoft.com/office/powerpoint/2010/main" val="1386767219"/>
              </p:ext>
            </p:extLst>
          </p:nvPr>
        </p:nvGraphicFramePr>
        <p:xfrm>
          <a:off x="3384808" y="5748158"/>
          <a:ext cx="7343895" cy="920116"/>
        </p:xfrm>
        <a:graphic>
          <a:graphicData uri="http://schemas.openxmlformats.org/drawingml/2006/table">
            <a:tbl>
              <a:tblPr firstRow="1" bandRow="1">
                <a:tableStyleId>{5940675A-B579-460E-94D1-54222C63F5DA}</a:tableStyleId>
              </a:tblPr>
              <a:tblGrid>
                <a:gridCol w="1468779">
                  <a:extLst>
                    <a:ext uri="{9D8B030D-6E8A-4147-A177-3AD203B41FA5}">
                      <a16:colId xmlns:a16="http://schemas.microsoft.com/office/drawing/2014/main" val="3354007919"/>
                    </a:ext>
                  </a:extLst>
                </a:gridCol>
                <a:gridCol w="1468779">
                  <a:extLst>
                    <a:ext uri="{9D8B030D-6E8A-4147-A177-3AD203B41FA5}">
                      <a16:colId xmlns:a16="http://schemas.microsoft.com/office/drawing/2014/main" val="197876879"/>
                    </a:ext>
                  </a:extLst>
                </a:gridCol>
                <a:gridCol w="1468779">
                  <a:extLst>
                    <a:ext uri="{9D8B030D-6E8A-4147-A177-3AD203B41FA5}">
                      <a16:colId xmlns:a16="http://schemas.microsoft.com/office/drawing/2014/main" val="3246231797"/>
                    </a:ext>
                  </a:extLst>
                </a:gridCol>
                <a:gridCol w="1468779">
                  <a:extLst>
                    <a:ext uri="{9D8B030D-6E8A-4147-A177-3AD203B41FA5}">
                      <a16:colId xmlns:a16="http://schemas.microsoft.com/office/drawing/2014/main" val="2604897249"/>
                    </a:ext>
                  </a:extLst>
                </a:gridCol>
                <a:gridCol w="1468779">
                  <a:extLst>
                    <a:ext uri="{9D8B030D-6E8A-4147-A177-3AD203B41FA5}">
                      <a16:colId xmlns:a16="http://schemas.microsoft.com/office/drawing/2014/main" val="1774725708"/>
                    </a:ext>
                  </a:extLst>
                </a:gridCol>
              </a:tblGrid>
              <a:tr h="460058">
                <a:tc>
                  <a:txBody>
                    <a:bodyPr/>
                    <a:lstStyle/>
                    <a:p>
                      <a:pPr algn="ctr"/>
                      <a:r>
                        <a:rPr lang="en-GB" sz="2400" b="1"/>
                        <a:t>P</a:t>
                      </a:r>
                    </a:p>
                  </a:txBody>
                  <a:tcPr>
                    <a:solidFill>
                      <a:schemeClr val="bg1"/>
                    </a:solidFill>
                  </a:tcPr>
                </a:tc>
                <a:tc>
                  <a:txBody>
                    <a:bodyPr/>
                    <a:lstStyle/>
                    <a:p>
                      <a:pPr algn="ctr"/>
                      <a:r>
                        <a:rPr lang="en-GB" sz="2400" b="1"/>
                        <a:t>A</a:t>
                      </a:r>
                    </a:p>
                  </a:txBody>
                  <a:tcPr>
                    <a:solidFill>
                      <a:schemeClr val="bg1"/>
                    </a:solidFill>
                  </a:tcPr>
                </a:tc>
                <a:tc>
                  <a:txBody>
                    <a:bodyPr/>
                    <a:lstStyle/>
                    <a:p>
                      <a:pPr algn="ctr"/>
                      <a:r>
                        <a:rPr lang="en-GB" sz="2400" b="1"/>
                        <a:t>L</a:t>
                      </a:r>
                    </a:p>
                  </a:txBody>
                  <a:tcPr>
                    <a:solidFill>
                      <a:schemeClr val="bg1"/>
                    </a:solidFill>
                  </a:tcPr>
                </a:tc>
                <a:tc>
                  <a:txBody>
                    <a:bodyPr/>
                    <a:lstStyle/>
                    <a:p>
                      <a:pPr algn="ctr"/>
                      <a:r>
                        <a:rPr lang="en-GB" sz="2400" b="1"/>
                        <a:t>M</a:t>
                      </a:r>
                    </a:p>
                  </a:txBody>
                  <a:tcPr>
                    <a:solidFill>
                      <a:schemeClr val="bg1"/>
                    </a:solidFill>
                  </a:tcPr>
                </a:tc>
                <a:tc>
                  <a:txBody>
                    <a:bodyPr/>
                    <a:lstStyle/>
                    <a:p>
                      <a:pPr algn="ctr"/>
                      <a:r>
                        <a:rPr lang="en-GB" sz="2400" b="1"/>
                        <a:t>W</a:t>
                      </a:r>
                    </a:p>
                  </a:txBody>
                  <a:tcPr>
                    <a:solidFill>
                      <a:schemeClr val="bg1"/>
                    </a:solidFill>
                  </a:tcPr>
                </a:tc>
                <a:extLst>
                  <a:ext uri="{0D108BD9-81ED-4DB2-BD59-A6C34878D82A}">
                    <a16:rowId xmlns:a16="http://schemas.microsoft.com/office/drawing/2014/main" val="4121461317"/>
                  </a:ext>
                </a:extLst>
              </a:tr>
              <a:tr h="460058">
                <a:tc>
                  <a:txBody>
                    <a:bodyPr/>
                    <a:lstStyle/>
                    <a:p>
                      <a:pPr algn="ct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extLst>
                  <a:ext uri="{0D108BD9-81ED-4DB2-BD59-A6C34878D82A}">
                    <a16:rowId xmlns:a16="http://schemas.microsoft.com/office/drawing/2014/main" val="1078728008"/>
                  </a:ext>
                </a:extLst>
              </a:tr>
            </a:tbl>
          </a:graphicData>
        </a:graphic>
      </p:graphicFrame>
      <p:sp>
        <p:nvSpPr>
          <p:cNvPr id="36" name="TextBox 35">
            <a:extLst>
              <a:ext uri="{FF2B5EF4-FFF2-40B4-BE49-F238E27FC236}">
                <a16:creationId xmlns:a16="http://schemas.microsoft.com/office/drawing/2014/main" id="{94D58909-BFEB-9749-FF10-15E50E0D8A57}"/>
              </a:ext>
            </a:extLst>
          </p:cNvPr>
          <p:cNvSpPr txBox="1"/>
          <p:nvPr/>
        </p:nvSpPr>
        <p:spPr>
          <a:xfrm>
            <a:off x="3729906" y="6208163"/>
            <a:ext cx="766557" cy="461665"/>
          </a:xfrm>
          <a:prstGeom prst="rect">
            <a:avLst/>
          </a:prstGeom>
          <a:noFill/>
        </p:spPr>
        <p:txBody>
          <a:bodyPr wrap="none" rtlCol="0">
            <a:spAutoFit/>
          </a:bodyPr>
          <a:lstStyle/>
          <a:p>
            <a:r>
              <a:rPr lang="en-GB" sz="2400" b="1">
                <a:solidFill>
                  <a:srgbClr val="00B050"/>
                </a:solidFill>
              </a:rPr>
              <a:t>3 / 6</a:t>
            </a:r>
          </a:p>
        </p:txBody>
      </p:sp>
      <p:sp>
        <p:nvSpPr>
          <p:cNvPr id="37" name="TextBox 36">
            <a:extLst>
              <a:ext uri="{FF2B5EF4-FFF2-40B4-BE49-F238E27FC236}">
                <a16:creationId xmlns:a16="http://schemas.microsoft.com/office/drawing/2014/main" id="{EC90BEA5-1ABB-5097-DCE4-CB8D1F2E8ABB}"/>
              </a:ext>
            </a:extLst>
          </p:cNvPr>
          <p:cNvSpPr txBox="1"/>
          <p:nvPr/>
        </p:nvSpPr>
        <p:spPr>
          <a:xfrm>
            <a:off x="5289243" y="6208162"/>
            <a:ext cx="766557" cy="461665"/>
          </a:xfrm>
          <a:prstGeom prst="rect">
            <a:avLst/>
          </a:prstGeom>
          <a:noFill/>
        </p:spPr>
        <p:txBody>
          <a:bodyPr wrap="none" rtlCol="0">
            <a:spAutoFit/>
          </a:bodyPr>
          <a:lstStyle/>
          <a:p>
            <a:r>
              <a:rPr lang="en-GB" sz="2400" b="1">
                <a:solidFill>
                  <a:srgbClr val="00B050"/>
                </a:solidFill>
              </a:rPr>
              <a:t>1 / 5</a:t>
            </a:r>
          </a:p>
        </p:txBody>
      </p:sp>
      <p:sp>
        <p:nvSpPr>
          <p:cNvPr id="38" name="TextBox 37">
            <a:extLst>
              <a:ext uri="{FF2B5EF4-FFF2-40B4-BE49-F238E27FC236}">
                <a16:creationId xmlns:a16="http://schemas.microsoft.com/office/drawing/2014/main" id="{C5886129-3762-6C13-DA7D-FA2D667D04FD}"/>
              </a:ext>
            </a:extLst>
          </p:cNvPr>
          <p:cNvSpPr txBox="1"/>
          <p:nvPr/>
        </p:nvSpPr>
        <p:spPr>
          <a:xfrm>
            <a:off x="6799165" y="6220861"/>
            <a:ext cx="766557" cy="461665"/>
          </a:xfrm>
          <a:prstGeom prst="rect">
            <a:avLst/>
          </a:prstGeom>
          <a:noFill/>
        </p:spPr>
        <p:txBody>
          <a:bodyPr wrap="none" rtlCol="0">
            <a:spAutoFit/>
          </a:bodyPr>
          <a:lstStyle/>
          <a:p>
            <a:r>
              <a:rPr lang="en-GB" sz="2400" b="1">
                <a:solidFill>
                  <a:srgbClr val="00B050"/>
                </a:solidFill>
              </a:rPr>
              <a:t>2 / 8</a:t>
            </a:r>
          </a:p>
        </p:txBody>
      </p:sp>
      <p:sp>
        <p:nvSpPr>
          <p:cNvPr id="39" name="TextBox 38">
            <a:extLst>
              <a:ext uri="{FF2B5EF4-FFF2-40B4-BE49-F238E27FC236}">
                <a16:creationId xmlns:a16="http://schemas.microsoft.com/office/drawing/2014/main" id="{3E225DE3-AA7F-1B1F-0F03-8282E0549009}"/>
              </a:ext>
            </a:extLst>
          </p:cNvPr>
          <p:cNvSpPr txBox="1"/>
          <p:nvPr/>
        </p:nvSpPr>
        <p:spPr>
          <a:xfrm>
            <a:off x="8247966" y="6233910"/>
            <a:ext cx="766557" cy="461665"/>
          </a:xfrm>
          <a:prstGeom prst="rect">
            <a:avLst/>
          </a:prstGeom>
          <a:noFill/>
        </p:spPr>
        <p:txBody>
          <a:bodyPr wrap="none" rtlCol="0">
            <a:spAutoFit/>
          </a:bodyPr>
          <a:lstStyle/>
          <a:p>
            <a:r>
              <a:rPr lang="en-GB" sz="2400" b="1">
                <a:solidFill>
                  <a:srgbClr val="00B050"/>
                </a:solidFill>
              </a:rPr>
              <a:t>4 / 7</a:t>
            </a:r>
          </a:p>
        </p:txBody>
      </p:sp>
    </p:spTree>
    <p:extLst>
      <p:ext uri="{BB962C8B-B14F-4D97-AF65-F5344CB8AC3E}">
        <p14:creationId xmlns:p14="http://schemas.microsoft.com/office/powerpoint/2010/main" val="24954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2" grpId="0"/>
      <p:bldP spid="33" grpId="0"/>
      <p:bldP spid="34" grpId="0"/>
      <p:bldP spid="35" grpId="0"/>
      <p:bldP spid="36" grpId="0"/>
      <p:bldP spid="37" grpId="0"/>
      <p:bldP spid="38" grpId="0"/>
      <p:bldP spid="3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Ejercicio - cuándo normalmente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reciclar - qué</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es-NI" b="1" noProof="0">
                          <a:solidFill>
                            <a:schemeClr val="tx1"/>
                          </a:solidFill>
                        </a:rPr>
                        <a:t>1) Normalmente hago ejercicio el fin de semana pasado.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NI" b="1" noProof="0">
                          <a:solidFill>
                            <a:schemeClr val="tx1"/>
                          </a:solidFill>
                        </a:rPr>
                        <a:t>2) Normalmente juego al fútbol el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NI" b="1" noProof="0">
                          <a:solidFill>
                            <a:schemeClr val="tx1"/>
                          </a:solidFill>
                        </a:rPr>
                        <a:t>3) Normalmente yo ejercicio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es-PR" b="1" noProof="0">
                          <a:solidFill>
                            <a:schemeClr val="tx1"/>
                          </a:solidFill>
                        </a:rPr>
                        <a:t>1) Reciclo el plástico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PR" b="1" noProof="0">
                          <a:solidFill>
                            <a:schemeClr val="tx1"/>
                          </a:solidFill>
                        </a:rPr>
                        <a:t>2) Reciclar plástico y ‘</a:t>
                      </a:r>
                      <a:r>
                        <a:rPr lang="es-PR" b="1" noProof="0" err="1">
                          <a:solidFill>
                            <a:schemeClr val="tx1"/>
                          </a:solidFill>
                        </a:rPr>
                        <a:t>paper</a:t>
                      </a:r>
                      <a:r>
                        <a:rPr lang="es-PR" b="1" noProof="0">
                          <a:solidFill>
                            <a:schemeClr val="tx1"/>
                          </a:solidFill>
                        </a:rPr>
                        <a:t>’ (English </a:t>
                      </a:r>
                      <a:r>
                        <a:rPr lang="es-PR" b="1" noProof="0" err="1">
                          <a:solidFill>
                            <a:schemeClr val="tx1"/>
                          </a:solidFill>
                        </a:rPr>
                        <a:t>word</a:t>
                      </a:r>
                      <a:r>
                        <a:rPr lang="es-PR" b="1" noProof="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PR" b="1" noProof="0">
                          <a:solidFill>
                            <a:schemeClr val="tx1"/>
                          </a:solidFill>
                        </a:rPr>
                        <a:t>3) Es importante de reciclar porque es útil.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
        <p:nvSpPr>
          <p:cNvPr id="11" name="TextBox 10">
            <a:extLst>
              <a:ext uri="{FF2B5EF4-FFF2-40B4-BE49-F238E27FC236}">
                <a16:creationId xmlns:a16="http://schemas.microsoft.com/office/drawing/2014/main" id="{9591C79E-6D71-4B8B-AC6F-53BE92C3AAFF}"/>
              </a:ext>
            </a:extLst>
          </p:cNvPr>
          <p:cNvSpPr txBox="1"/>
          <p:nvPr/>
        </p:nvSpPr>
        <p:spPr>
          <a:xfrm flipH="1">
            <a:off x="7900518" y="2820076"/>
            <a:ext cx="41741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el</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 fin de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semana</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pasado</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73801E5C-8BE6-FC32-6427-1A8ED120D319}"/>
              </a:ext>
            </a:extLst>
          </p:cNvPr>
          <p:cNvSpPr txBox="1"/>
          <p:nvPr/>
        </p:nvSpPr>
        <p:spPr>
          <a:xfrm flipH="1">
            <a:off x="7900519" y="322887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13" name="TextBox 12">
            <a:extLst>
              <a:ext uri="{FF2B5EF4-FFF2-40B4-BE49-F238E27FC236}">
                <a16:creationId xmlns:a16="http://schemas.microsoft.com/office/drawing/2014/main" id="{9937419B-6812-3029-D841-B2DB854EB7A3}"/>
              </a:ext>
            </a:extLst>
          </p:cNvPr>
          <p:cNvSpPr txBox="1"/>
          <p:nvPr/>
        </p:nvSpPr>
        <p:spPr>
          <a:xfrm flipH="1">
            <a:off x="7903653" y="359811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is not relevant</a:t>
            </a:r>
          </a:p>
        </p:txBody>
      </p:sp>
      <p:sp>
        <p:nvSpPr>
          <p:cNvPr id="15" name="Rectangle 14">
            <a:extLst>
              <a:ext uri="{FF2B5EF4-FFF2-40B4-BE49-F238E27FC236}">
                <a16:creationId xmlns:a16="http://schemas.microsoft.com/office/drawing/2014/main" id="{4993A2A8-B190-A27C-4072-2F9AB1C9FFF1}"/>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0840C9-B6CC-A3E4-DC57-78B1E13929D1}"/>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E55D363-8AED-D674-7E0A-34804916BD73}"/>
              </a:ext>
            </a:extLst>
          </p:cNvPr>
          <p:cNvSpPr/>
          <p:nvPr/>
        </p:nvSpPr>
        <p:spPr>
          <a:xfrm>
            <a:off x="7253856" y="3664669"/>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animBg="1"/>
      <p:bldP spid="16" grpId="0" animBg="1"/>
      <p:bldP spid="2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2677656"/>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reciclar - qué</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959912" y="3062712"/>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es-PR" b="1" noProof="0">
                          <a:solidFill>
                            <a:schemeClr val="tx1"/>
                          </a:solidFill>
                        </a:rPr>
                        <a:t>1) Reciclo el plástico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PR" b="1" noProof="0">
                          <a:solidFill>
                            <a:schemeClr val="tx1"/>
                          </a:solidFill>
                        </a:rPr>
                        <a:t>2) Reciclar plástico y ‘</a:t>
                      </a:r>
                      <a:r>
                        <a:rPr lang="es-PR" b="1" noProof="0" err="1">
                          <a:solidFill>
                            <a:schemeClr val="tx1"/>
                          </a:solidFill>
                        </a:rPr>
                        <a:t>paper</a:t>
                      </a:r>
                      <a:r>
                        <a:rPr lang="es-PR" b="1" noProof="0">
                          <a:solidFill>
                            <a:schemeClr val="tx1"/>
                          </a:solidFill>
                        </a:rPr>
                        <a:t>’ (English </a:t>
                      </a:r>
                      <a:r>
                        <a:rPr lang="es-PR" b="1" noProof="0" err="1">
                          <a:solidFill>
                            <a:schemeClr val="tx1"/>
                          </a:solidFill>
                        </a:rPr>
                        <a:t>word</a:t>
                      </a:r>
                      <a:r>
                        <a:rPr lang="es-PR" b="1" noProof="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PR" b="1" noProof="0">
                          <a:solidFill>
                            <a:schemeClr val="tx1"/>
                          </a:solidFill>
                        </a:rPr>
                        <a:t>3) Es importante de reciclar porque es útil.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5" name="TextBox 24">
            <a:extLst>
              <a:ext uri="{FF2B5EF4-FFF2-40B4-BE49-F238E27FC236}">
                <a16:creationId xmlns:a16="http://schemas.microsoft.com/office/drawing/2014/main" id="{ABF56A85-F0E1-9D3E-016F-21D7A49D431A}"/>
              </a:ext>
            </a:extLst>
          </p:cNvPr>
          <p:cNvSpPr txBox="1"/>
          <p:nvPr/>
        </p:nvSpPr>
        <p:spPr>
          <a:xfrm flipH="1">
            <a:off x="7561180" y="2995036"/>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6" name="TextBox 25">
            <a:extLst>
              <a:ext uri="{FF2B5EF4-FFF2-40B4-BE49-F238E27FC236}">
                <a16:creationId xmlns:a16="http://schemas.microsoft.com/office/drawing/2014/main" id="{4F8C3EBA-0779-FD72-4945-3CB7364ABFB2}"/>
              </a:ext>
            </a:extLst>
          </p:cNvPr>
          <p:cNvSpPr txBox="1"/>
          <p:nvPr/>
        </p:nvSpPr>
        <p:spPr>
          <a:xfrm flipH="1">
            <a:off x="7561180" y="339650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‘paper’ in English creates ambiguity </a:t>
            </a:r>
          </a:p>
        </p:txBody>
      </p:sp>
      <p:sp>
        <p:nvSpPr>
          <p:cNvPr id="27" name="TextBox 26">
            <a:extLst>
              <a:ext uri="{FF2B5EF4-FFF2-40B4-BE49-F238E27FC236}">
                <a16:creationId xmlns:a16="http://schemas.microsoft.com/office/drawing/2014/main" id="{D914856D-5CF0-F2F9-E0E1-EE1EC3215A7E}"/>
              </a:ext>
            </a:extLst>
          </p:cNvPr>
          <p:cNvSpPr txBox="1"/>
          <p:nvPr/>
        </p:nvSpPr>
        <p:spPr>
          <a:xfrm flipH="1">
            <a:off x="7644301" y="3817996"/>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is not relevant</a:t>
            </a:r>
          </a:p>
        </p:txBody>
      </p:sp>
      <p:sp>
        <p:nvSpPr>
          <p:cNvPr id="28" name="Rectangle 27">
            <a:extLst>
              <a:ext uri="{FF2B5EF4-FFF2-40B4-BE49-F238E27FC236}">
                <a16:creationId xmlns:a16="http://schemas.microsoft.com/office/drawing/2014/main" id="{508DAEE6-1B52-2711-A19E-641F0DBB328E}"/>
              </a:ext>
            </a:extLst>
          </p:cNvPr>
          <p:cNvSpPr/>
          <p:nvPr/>
        </p:nvSpPr>
        <p:spPr>
          <a:xfrm>
            <a:off x="6916443" y="314079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A735247-426A-9867-B2BB-044F2B18AC7C}"/>
              </a:ext>
            </a:extLst>
          </p:cNvPr>
          <p:cNvSpPr/>
          <p:nvPr/>
        </p:nvSpPr>
        <p:spPr>
          <a:xfrm>
            <a:off x="6916443" y="347750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B7F1A9A-B088-D30A-404A-AC8B3EB9033D}"/>
              </a:ext>
            </a:extLst>
          </p:cNvPr>
          <p:cNvSpPr/>
          <p:nvPr/>
        </p:nvSpPr>
        <p:spPr>
          <a:xfrm>
            <a:off x="6920997" y="387176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501942-FEF3-A7F3-EACF-2F5952831D51}"/>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RESPUESTAS – THE ANSWERS</a:t>
            </a:r>
          </a:p>
        </p:txBody>
      </p:sp>
      <p:sp>
        <p:nvSpPr>
          <p:cNvPr id="5" name="Freeform: Shape 4">
            <a:extLst>
              <a:ext uri="{FF2B5EF4-FFF2-40B4-BE49-F238E27FC236}">
                <a16:creationId xmlns:a16="http://schemas.microsoft.com/office/drawing/2014/main" id="{1BE19A40-A908-43D3-6958-54EF0CEC699D}"/>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E153CF4-960E-47C5-E4C3-D2ACE0D44616}"/>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C5D5AF05-51F9-1E9B-167D-32BF4B4FB1BD}"/>
              </a:ext>
            </a:extLst>
          </p:cNvPr>
          <p:cNvGrpSpPr/>
          <p:nvPr/>
        </p:nvGrpSpPr>
        <p:grpSpPr>
          <a:xfrm>
            <a:off x="2024414" y="690953"/>
            <a:ext cx="586697" cy="742998"/>
            <a:chOff x="8594257" y="502252"/>
            <a:chExt cx="586697" cy="742998"/>
          </a:xfrm>
        </p:grpSpPr>
        <p:sp>
          <p:nvSpPr>
            <p:cNvPr id="32" name="Freeform: Shape 31">
              <a:extLst>
                <a:ext uri="{FF2B5EF4-FFF2-40B4-BE49-F238E27FC236}">
                  <a16:creationId xmlns:a16="http://schemas.microsoft.com/office/drawing/2014/main" id="{79017CD6-2796-155B-34EA-97D3F07F1033}"/>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0A31F22-F342-49B8-7A73-1860B8D32A68}"/>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34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2"/>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proteger el medio ambiente - tu opinión (un detalle)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Contaminación en la ciudad</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38176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es-CR" b="1" noProof="0">
                          <a:solidFill>
                            <a:schemeClr val="tx1"/>
                          </a:solidFill>
                        </a:rPr>
                        <a:t>1) El medio ambiente, mi opinión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Proteger el medio ambiente porque mi opinión ‘</a:t>
                      </a:r>
                      <a:r>
                        <a:rPr lang="es-CR" b="1" noProof="0" err="1">
                          <a:solidFill>
                            <a:schemeClr val="tx1"/>
                          </a:solidFill>
                        </a:rPr>
                        <a:t>useful</a:t>
                      </a:r>
                      <a:r>
                        <a:rPr lang="es-CR" b="1" noProof="0">
                          <a:solidFill>
                            <a:schemeClr val="tx1"/>
                          </a:solidFill>
                        </a:rPr>
                        <a:t>’ y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Creo que proteger el medio ambiente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es-EC" b="1" noProof="0">
                          <a:solidFill>
                            <a:schemeClr val="tx1"/>
                          </a:solidFill>
                        </a:rPr>
                        <a:t>1) Odio la contaminación en mi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2) </a:t>
                      </a:r>
                      <a:r>
                        <a:rPr lang="en-GB" b="1" noProof="0">
                          <a:solidFill>
                            <a:schemeClr val="tx1"/>
                          </a:solidFill>
                        </a:rPr>
                        <a:t>¿</a:t>
                      </a:r>
                      <a:r>
                        <a:rPr lang="es-EC" b="1" noProof="0">
                          <a:solidFill>
                            <a:schemeClr val="tx1"/>
                          </a:solidFill>
                        </a:rPr>
                        <a:t>Qué piensas de la contaminación en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3) </a:t>
                      </a:r>
                      <a:r>
                        <a:rPr lang="en-GB" b="1" noProof="0">
                          <a:solidFill>
                            <a:schemeClr val="tx1"/>
                          </a:solidFill>
                        </a:rPr>
                        <a:t>¿</a:t>
                      </a:r>
                      <a:r>
                        <a:rPr lang="es-EC" b="1" noProof="0">
                          <a:solidFill>
                            <a:schemeClr val="tx1"/>
                          </a:solidFill>
                        </a:rPr>
                        <a:t>Hay es contaminación en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12237810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589145" y="140251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1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2"/>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proteger el medio ambiente - tu opinión (un detalle)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Contaminación en la ciudad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38176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es-CR" b="1" noProof="0">
                          <a:solidFill>
                            <a:schemeClr val="tx1"/>
                          </a:solidFill>
                        </a:rPr>
                        <a:t>1) El medio ambiente, mi opinión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Proteger el medio ambiente porque mi opinión ‘</a:t>
                      </a:r>
                      <a:r>
                        <a:rPr lang="es-CR" b="1" noProof="0" err="1">
                          <a:solidFill>
                            <a:schemeClr val="tx1"/>
                          </a:solidFill>
                        </a:rPr>
                        <a:t>useful</a:t>
                      </a:r>
                      <a:r>
                        <a:rPr lang="es-CR" b="1" noProof="0">
                          <a:solidFill>
                            <a:schemeClr val="tx1"/>
                          </a:solidFill>
                        </a:rPr>
                        <a:t>’ y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Creo que proteger el medio ambiente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es-EC" b="1" noProof="0">
                          <a:solidFill>
                            <a:schemeClr val="tx1"/>
                          </a:solidFill>
                        </a:rPr>
                        <a:t>1) Odio la contaminación en mi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2) </a:t>
                      </a:r>
                      <a:r>
                        <a:rPr lang="en-GB" b="1" noProof="0">
                          <a:solidFill>
                            <a:schemeClr val="tx1"/>
                          </a:solidFill>
                        </a:rPr>
                        <a:t>¿</a:t>
                      </a:r>
                      <a:r>
                        <a:rPr lang="es-EC" b="1" noProof="0">
                          <a:solidFill>
                            <a:schemeClr val="tx1"/>
                          </a:solidFill>
                        </a:rPr>
                        <a:t>Qué piensas de la contaminación en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3) </a:t>
                      </a:r>
                      <a:r>
                        <a:rPr lang="en-GB" b="1" noProof="0">
                          <a:solidFill>
                            <a:schemeClr val="tx1"/>
                          </a:solidFill>
                        </a:rPr>
                        <a:t>¿</a:t>
                      </a:r>
                      <a:r>
                        <a:rPr lang="es-EC" b="1" noProof="0">
                          <a:solidFill>
                            <a:schemeClr val="tx1"/>
                          </a:solidFill>
                        </a:rPr>
                        <a:t>Hay es contaminación en la ciudad?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1" name="TextBox 10">
            <a:extLst>
              <a:ext uri="{FF2B5EF4-FFF2-40B4-BE49-F238E27FC236}">
                <a16:creationId xmlns:a16="http://schemas.microsoft.com/office/drawing/2014/main" id="{9591C79E-6D71-4B8B-AC6F-53BE92C3AAFF}"/>
              </a:ext>
            </a:extLst>
          </p:cNvPr>
          <p:cNvSpPr txBox="1"/>
          <p:nvPr/>
        </p:nvSpPr>
        <p:spPr>
          <a:xfrm flipH="1">
            <a:off x="7900518" y="282007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opinion not about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proteger</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 so not relevant</a:t>
            </a:r>
          </a:p>
        </p:txBody>
      </p:sp>
      <p:sp>
        <p:nvSpPr>
          <p:cNvPr id="12" name="TextBox 11">
            <a:extLst>
              <a:ext uri="{FF2B5EF4-FFF2-40B4-BE49-F238E27FC236}">
                <a16:creationId xmlns:a16="http://schemas.microsoft.com/office/drawing/2014/main" id="{73801E5C-8BE6-FC32-6427-1A8ED120D319}"/>
              </a:ext>
            </a:extLst>
          </p:cNvPr>
          <p:cNvSpPr txBox="1"/>
          <p:nvPr/>
        </p:nvSpPr>
        <p:spPr>
          <a:xfrm flipH="1">
            <a:off x="7900519" y="3228873"/>
            <a:ext cx="37284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English word and structure</a:t>
            </a:r>
          </a:p>
        </p:txBody>
      </p:sp>
      <p:sp>
        <p:nvSpPr>
          <p:cNvPr id="13" name="TextBox 12">
            <a:extLst>
              <a:ext uri="{FF2B5EF4-FFF2-40B4-BE49-F238E27FC236}">
                <a16:creationId xmlns:a16="http://schemas.microsoft.com/office/drawing/2014/main" id="{9937419B-6812-3029-D841-B2DB854EB7A3}"/>
              </a:ext>
            </a:extLst>
          </p:cNvPr>
          <p:cNvSpPr txBox="1"/>
          <p:nvPr/>
        </p:nvSpPr>
        <p:spPr>
          <a:xfrm flipH="1">
            <a:off x="7900519" y="384821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10" name="Rectangle 9">
            <a:extLst>
              <a:ext uri="{FF2B5EF4-FFF2-40B4-BE49-F238E27FC236}">
                <a16:creationId xmlns:a16="http://schemas.microsoft.com/office/drawing/2014/main" id="{98E3D349-25E2-0156-E7F4-1EDC814D3771}"/>
              </a:ext>
            </a:extLst>
          </p:cNvPr>
          <p:cNvSpPr/>
          <p:nvPr/>
        </p:nvSpPr>
        <p:spPr>
          <a:xfrm>
            <a:off x="7190322" y="390502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85B55B3-4756-46EC-DE42-396D6470FAB1}"/>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56811E-84C7-D761-47DA-35AA64090B65}"/>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8803A56-ABD3-B0B9-DDB6-EC429162EF2B}"/>
              </a:ext>
            </a:extLst>
          </p:cNvPr>
          <p:cNvSpPr txBox="1"/>
          <p:nvPr/>
        </p:nvSpPr>
        <p:spPr>
          <a:xfrm flipH="1">
            <a:off x="7876673" y="5025592"/>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not a question</a:t>
            </a:r>
          </a:p>
        </p:txBody>
      </p:sp>
      <p:sp>
        <p:nvSpPr>
          <p:cNvPr id="28" name="TextBox 27">
            <a:extLst>
              <a:ext uri="{FF2B5EF4-FFF2-40B4-BE49-F238E27FC236}">
                <a16:creationId xmlns:a16="http://schemas.microsoft.com/office/drawing/2014/main" id="{02FEC16B-4E56-BEA3-7310-FC92CC116146}"/>
              </a:ext>
            </a:extLst>
          </p:cNvPr>
          <p:cNvSpPr txBox="1"/>
          <p:nvPr/>
        </p:nvSpPr>
        <p:spPr>
          <a:xfrm flipH="1">
            <a:off x="7876674" y="543438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9" name="TextBox 28">
            <a:extLst>
              <a:ext uri="{FF2B5EF4-FFF2-40B4-BE49-F238E27FC236}">
                <a16:creationId xmlns:a16="http://schemas.microsoft.com/office/drawing/2014/main" id="{829531E6-C8A6-87C6-9185-263BF72D0569}"/>
              </a:ext>
            </a:extLst>
          </p:cNvPr>
          <p:cNvSpPr txBox="1"/>
          <p:nvPr/>
        </p:nvSpPr>
        <p:spPr>
          <a:xfrm flipH="1">
            <a:off x="7879808" y="580363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‘Hay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es’</a:t>
            </a:r>
            <a:endPar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C89EE96-AA29-B8E2-B806-F0F590FA8005}"/>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RESPUESTAS – THE ANSWERS</a:t>
            </a:r>
          </a:p>
        </p:txBody>
      </p:sp>
      <p:sp>
        <p:nvSpPr>
          <p:cNvPr id="31" name="Freeform: Shape 30">
            <a:extLst>
              <a:ext uri="{FF2B5EF4-FFF2-40B4-BE49-F238E27FC236}">
                <a16:creationId xmlns:a16="http://schemas.microsoft.com/office/drawing/2014/main" id="{84F0C81F-5D4B-B75B-B9B5-CF70F6628E8A}"/>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99786A-51B2-AC0F-E450-E7F825D222E9}"/>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F2D33E27-27F7-C717-E17E-FDD5B100D904}"/>
              </a:ext>
            </a:extLst>
          </p:cNvPr>
          <p:cNvGrpSpPr/>
          <p:nvPr/>
        </p:nvGrpSpPr>
        <p:grpSpPr>
          <a:xfrm>
            <a:off x="2024414" y="690953"/>
            <a:ext cx="586697" cy="742998"/>
            <a:chOff x="8594257" y="502252"/>
            <a:chExt cx="586697" cy="742998"/>
          </a:xfrm>
        </p:grpSpPr>
        <p:sp>
          <p:nvSpPr>
            <p:cNvPr id="34" name="Freeform: Shape 33">
              <a:extLst>
                <a:ext uri="{FF2B5EF4-FFF2-40B4-BE49-F238E27FC236}">
                  <a16:creationId xmlns:a16="http://schemas.microsoft.com/office/drawing/2014/main" id="{87676CBA-7E86-51A4-1D9B-97974E46D7D9}"/>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709911A-8E2D-65CC-F66E-A575AE22F6CB}"/>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FDAC04CF-7924-6E8E-B8BF-84901109DA44}"/>
              </a:ext>
            </a:extLst>
          </p:cNvPr>
          <p:cNvSpPr/>
          <p:nvPr/>
        </p:nvSpPr>
        <p:spPr>
          <a:xfrm>
            <a:off x="7200473" y="580714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5B23E66-CEBC-6856-440F-073D6FB2A01D}"/>
              </a:ext>
            </a:extLst>
          </p:cNvPr>
          <p:cNvSpPr/>
          <p:nvPr/>
        </p:nvSpPr>
        <p:spPr>
          <a:xfrm>
            <a:off x="7195919" y="507617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D6415F6-A8AA-07EF-CF2B-AB408CA1A70F}"/>
              </a:ext>
            </a:extLst>
          </p:cNvPr>
          <p:cNvSpPr/>
          <p:nvPr/>
        </p:nvSpPr>
        <p:spPr>
          <a:xfrm>
            <a:off x="7195919" y="541288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4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animBg="1"/>
      <p:bldP spid="25" grpId="0" animBg="1"/>
      <p:bldP spid="26" grpId="0" animBg="1"/>
      <p:bldP spid="27" grpId="0"/>
      <p:bldP spid="28" grpId="0"/>
      <p:bldP spid="29" grpId="0"/>
      <p:bldP spid="36" grpId="0" animBg="1"/>
      <p:bldP spid="37" grpId="0" animBg="1"/>
      <p:bldP spid="3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4"/>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actividades en tu ciudad recientemente (2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excursión en la región (2 detalles)</a:t>
            </a:r>
          </a:p>
          <a:p>
            <a:pPr marL="457200" marR="0" lvl="0" indent="-457200" algn="l" defTabSz="914400" rtl="0" eaLnBrk="1" fontAlgn="auto" latinLnBrk="0" hangingPunct="1">
              <a:lnSpc>
                <a:spcPct val="100000"/>
              </a:lnSpc>
              <a:spcBef>
                <a:spcPts val="0"/>
              </a:spcBef>
              <a:spcAft>
                <a:spcPts val="0"/>
              </a:spcAft>
              <a:buClrTx/>
              <a:buSzTx/>
              <a:buFontTx/>
              <a:buAutoNum type="alphaUcPeriod" startAt="5"/>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7275928" cy="1112520"/>
        </p:xfrm>
        <a:graphic>
          <a:graphicData uri="http://schemas.openxmlformats.org/drawingml/2006/table">
            <a:tbl>
              <a:tblPr firstRow="1" bandRow="1">
                <a:tableStyleId>{5C22544A-7EE6-4342-B048-85BDC9FD1C3A}</a:tableStyleId>
              </a:tblPr>
              <a:tblGrid>
                <a:gridCol w="6497937">
                  <a:extLst>
                    <a:ext uri="{9D8B030D-6E8A-4147-A177-3AD203B41FA5}">
                      <a16:colId xmlns:a16="http://schemas.microsoft.com/office/drawing/2014/main" val="3294200811"/>
                    </a:ext>
                  </a:extLst>
                </a:gridCol>
                <a:gridCol w="777991">
                  <a:extLst>
                    <a:ext uri="{9D8B030D-6E8A-4147-A177-3AD203B41FA5}">
                      <a16:colId xmlns:a16="http://schemas.microsoft.com/office/drawing/2014/main" val="1432305894"/>
                    </a:ext>
                  </a:extLst>
                </a:gridCol>
              </a:tblGrid>
              <a:tr h="370840">
                <a:tc>
                  <a:txBody>
                    <a:bodyPr/>
                    <a:lstStyle/>
                    <a:p>
                      <a:r>
                        <a:rPr lang="es-BO" b="1" noProof="0">
                          <a:solidFill>
                            <a:schemeClr val="tx1"/>
                          </a:solidFill>
                        </a:rPr>
                        <a:t>1) Recientemente actividades en tu ciudad divertido y genial.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BO" b="1" noProof="0">
                          <a:solidFill>
                            <a:schemeClr val="tx1"/>
                          </a:solidFill>
                        </a:rPr>
                        <a:t>2) Jugué al fútbol en el parque y comí en un restaurante.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BO" b="1" noProof="0">
                          <a:solidFill>
                            <a:schemeClr val="tx1"/>
                          </a:solidFill>
                        </a:rPr>
                        <a:t>3) Recientemente jugué al fútbol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es-CR" b="1" noProof="0">
                          <a:solidFill>
                            <a:schemeClr val="tx1"/>
                          </a:solidFill>
                        </a:rPr>
                        <a:t>1) Me gusta excursión en la región.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Excursión en la región el parque y la piscina.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Se puede visitar el museo y hacer ejercicio en el polideportivo.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28334911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89364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4"/>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actividades en tu ciudad recientemente (2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excursión en la región (2 detalles)</a:t>
            </a:r>
          </a:p>
          <a:p>
            <a:pPr marL="457200" marR="0" lvl="0" indent="-457200" algn="l" defTabSz="914400" rtl="0" eaLnBrk="1" fontAlgn="auto" latinLnBrk="0" hangingPunct="1">
              <a:lnSpc>
                <a:spcPct val="100000"/>
              </a:lnSpc>
              <a:spcBef>
                <a:spcPts val="0"/>
              </a:spcBef>
              <a:spcAft>
                <a:spcPts val="0"/>
              </a:spcAft>
              <a:buClrTx/>
              <a:buSzTx/>
              <a:buFontTx/>
              <a:buAutoNum type="alphaUcPeriod" startAt="5"/>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3082556"/>
          <a:ext cx="7275928" cy="1112520"/>
        </p:xfrm>
        <a:graphic>
          <a:graphicData uri="http://schemas.openxmlformats.org/drawingml/2006/table">
            <a:tbl>
              <a:tblPr firstRow="1" bandRow="1">
                <a:tableStyleId>{5C22544A-7EE6-4342-B048-85BDC9FD1C3A}</a:tableStyleId>
              </a:tblPr>
              <a:tblGrid>
                <a:gridCol w="6497937">
                  <a:extLst>
                    <a:ext uri="{9D8B030D-6E8A-4147-A177-3AD203B41FA5}">
                      <a16:colId xmlns:a16="http://schemas.microsoft.com/office/drawing/2014/main" val="3294200811"/>
                    </a:ext>
                  </a:extLst>
                </a:gridCol>
                <a:gridCol w="777991">
                  <a:extLst>
                    <a:ext uri="{9D8B030D-6E8A-4147-A177-3AD203B41FA5}">
                      <a16:colId xmlns:a16="http://schemas.microsoft.com/office/drawing/2014/main" val="1432305894"/>
                    </a:ext>
                  </a:extLst>
                </a:gridCol>
              </a:tblGrid>
              <a:tr h="370840">
                <a:tc>
                  <a:txBody>
                    <a:bodyPr/>
                    <a:lstStyle/>
                    <a:p>
                      <a:r>
                        <a:rPr lang="es-BO" b="1" noProof="0">
                          <a:solidFill>
                            <a:schemeClr val="tx1"/>
                          </a:solidFill>
                        </a:rPr>
                        <a:t>1) Recientemente actividades en tu ciudad divertido y genial.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BO" b="1" noProof="0">
                          <a:solidFill>
                            <a:schemeClr val="tx1"/>
                          </a:solidFill>
                        </a:rPr>
                        <a:t>2) Jugué al fútbol en el parque y comí en un restaurante.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BO" b="1" noProof="0">
                          <a:solidFill>
                            <a:schemeClr val="tx1"/>
                          </a:solidFill>
                        </a:rPr>
                        <a:t>3) Recientemente jugué al fútbol en el parque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5221574"/>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es-CR" b="1" noProof="0">
                          <a:solidFill>
                            <a:schemeClr val="tx1"/>
                          </a:solidFill>
                        </a:rPr>
                        <a:t>1) Me gusta excursión en la región.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Excursión en la región el parque y la piscina.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Se puede visitar el museo y hacer ejercicio en el polideportivo.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TextBox 3">
            <a:extLst>
              <a:ext uri="{FF2B5EF4-FFF2-40B4-BE49-F238E27FC236}">
                <a16:creationId xmlns:a16="http://schemas.microsoft.com/office/drawing/2014/main" id="{AFA51744-87D8-4BC1-F55D-1DB631CC5993}"/>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RESPUESTAS – THE ANSWERS</a:t>
            </a:r>
          </a:p>
        </p:txBody>
      </p:sp>
      <p:sp>
        <p:nvSpPr>
          <p:cNvPr id="5" name="Freeform: Shape 4">
            <a:extLst>
              <a:ext uri="{FF2B5EF4-FFF2-40B4-BE49-F238E27FC236}">
                <a16:creationId xmlns:a16="http://schemas.microsoft.com/office/drawing/2014/main" id="{A6AE5646-D263-7680-86F9-78A8B695678D}"/>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3FFF5672-86E7-C4D1-BAEA-579A82C6FD43}"/>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40B230B-28BC-D737-7704-F4B05945EEBA}"/>
              </a:ext>
            </a:extLst>
          </p:cNvPr>
          <p:cNvGrpSpPr/>
          <p:nvPr/>
        </p:nvGrpSpPr>
        <p:grpSpPr>
          <a:xfrm>
            <a:off x="2024414" y="690953"/>
            <a:ext cx="586697" cy="742998"/>
            <a:chOff x="8594257" y="502252"/>
            <a:chExt cx="586697" cy="742998"/>
          </a:xfrm>
        </p:grpSpPr>
        <p:sp>
          <p:nvSpPr>
            <p:cNvPr id="12" name="Freeform: Shape 11">
              <a:extLst>
                <a:ext uri="{FF2B5EF4-FFF2-40B4-BE49-F238E27FC236}">
                  <a16:creationId xmlns:a16="http://schemas.microsoft.com/office/drawing/2014/main" id="{C8F78B75-652A-3FB8-34E1-8CE335D4CEF0}"/>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053D0AC-EB07-25CB-EF32-3D599BEDFE48}"/>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F41E88E-DA2F-949F-6316-C744FF2E8CEE}"/>
              </a:ext>
            </a:extLst>
          </p:cNvPr>
          <p:cNvSpPr txBox="1"/>
          <p:nvPr/>
        </p:nvSpPr>
        <p:spPr>
          <a:xfrm flipH="1">
            <a:off x="8551333" y="3043091"/>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irrelevant and no verb</a:t>
            </a:r>
          </a:p>
        </p:txBody>
      </p:sp>
      <p:sp>
        <p:nvSpPr>
          <p:cNvPr id="16" name="TextBox 15">
            <a:extLst>
              <a:ext uri="{FF2B5EF4-FFF2-40B4-BE49-F238E27FC236}">
                <a16:creationId xmlns:a16="http://schemas.microsoft.com/office/drawing/2014/main" id="{7D2F2DB1-0409-736B-CB4A-038E98C40780}"/>
              </a:ext>
            </a:extLst>
          </p:cNvPr>
          <p:cNvSpPr txBox="1"/>
          <p:nvPr/>
        </p:nvSpPr>
        <p:spPr>
          <a:xfrm flipH="1">
            <a:off x="8551334" y="3451888"/>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3" name="TextBox 22">
            <a:extLst>
              <a:ext uri="{FF2B5EF4-FFF2-40B4-BE49-F238E27FC236}">
                <a16:creationId xmlns:a16="http://schemas.microsoft.com/office/drawing/2014/main" id="{28386BC8-F23F-E65C-6B5B-00B6942C7C96}"/>
              </a:ext>
            </a:extLst>
          </p:cNvPr>
          <p:cNvSpPr txBox="1"/>
          <p:nvPr/>
        </p:nvSpPr>
        <p:spPr>
          <a:xfrm flipH="1">
            <a:off x="8554468" y="3821134"/>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1 detail</a:t>
            </a:r>
          </a:p>
        </p:txBody>
      </p:sp>
      <p:sp>
        <p:nvSpPr>
          <p:cNvPr id="25" name="Rectangle 24">
            <a:extLst>
              <a:ext uri="{FF2B5EF4-FFF2-40B4-BE49-F238E27FC236}">
                <a16:creationId xmlns:a16="http://schemas.microsoft.com/office/drawing/2014/main" id="{73C65C67-3F1B-71D5-4D3F-6311F8A8857E}"/>
              </a:ext>
            </a:extLst>
          </p:cNvPr>
          <p:cNvSpPr/>
          <p:nvPr/>
        </p:nvSpPr>
        <p:spPr>
          <a:xfrm>
            <a:off x="7804593" y="3871775"/>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4388AB8-39BD-0D55-442F-35F2A2EFAEB3}"/>
              </a:ext>
            </a:extLst>
          </p:cNvPr>
          <p:cNvSpPr/>
          <p:nvPr/>
        </p:nvSpPr>
        <p:spPr>
          <a:xfrm>
            <a:off x="7800039" y="314080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1BDD228-B084-7AD1-0832-2540F89D3558}"/>
              </a:ext>
            </a:extLst>
          </p:cNvPr>
          <p:cNvSpPr/>
          <p:nvPr/>
        </p:nvSpPr>
        <p:spPr>
          <a:xfrm>
            <a:off x="7800039" y="3477514"/>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1141123-61B9-3B54-22AC-898DD7241391}"/>
              </a:ext>
            </a:extLst>
          </p:cNvPr>
          <p:cNvSpPr txBox="1"/>
          <p:nvPr/>
        </p:nvSpPr>
        <p:spPr>
          <a:xfrm flipH="1">
            <a:off x="8480793" y="524755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1 detail</a:t>
            </a:r>
          </a:p>
        </p:txBody>
      </p:sp>
      <p:sp>
        <p:nvSpPr>
          <p:cNvPr id="29" name="TextBox 28">
            <a:extLst>
              <a:ext uri="{FF2B5EF4-FFF2-40B4-BE49-F238E27FC236}">
                <a16:creationId xmlns:a16="http://schemas.microsoft.com/office/drawing/2014/main" id="{14515E2D-5173-8FBB-33BF-7B0694CC0CE3}"/>
              </a:ext>
            </a:extLst>
          </p:cNvPr>
          <p:cNvSpPr txBox="1"/>
          <p:nvPr/>
        </p:nvSpPr>
        <p:spPr>
          <a:xfrm flipH="1">
            <a:off x="8480794" y="565635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no verb</a:t>
            </a:r>
          </a:p>
        </p:txBody>
      </p:sp>
      <p:sp>
        <p:nvSpPr>
          <p:cNvPr id="30" name="TextBox 29">
            <a:extLst>
              <a:ext uri="{FF2B5EF4-FFF2-40B4-BE49-F238E27FC236}">
                <a16:creationId xmlns:a16="http://schemas.microsoft.com/office/drawing/2014/main" id="{07A814BE-03C7-1A77-3FFA-33407C44C8BF}"/>
              </a:ext>
            </a:extLst>
          </p:cNvPr>
          <p:cNvSpPr txBox="1"/>
          <p:nvPr/>
        </p:nvSpPr>
        <p:spPr>
          <a:xfrm flipH="1">
            <a:off x="8483928" y="602559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31" name="Rectangle 30">
            <a:extLst>
              <a:ext uri="{FF2B5EF4-FFF2-40B4-BE49-F238E27FC236}">
                <a16:creationId xmlns:a16="http://schemas.microsoft.com/office/drawing/2014/main" id="{A684D859-AFD7-7170-61F9-DD47857D1F91}"/>
              </a:ext>
            </a:extLst>
          </p:cNvPr>
          <p:cNvSpPr/>
          <p:nvPr/>
        </p:nvSpPr>
        <p:spPr>
          <a:xfrm>
            <a:off x="7804593" y="6029111"/>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9613F14-ED08-C3D7-4F68-61E9A877F0C9}"/>
              </a:ext>
            </a:extLst>
          </p:cNvPr>
          <p:cNvSpPr/>
          <p:nvPr/>
        </p:nvSpPr>
        <p:spPr>
          <a:xfrm>
            <a:off x="7800039" y="5298142"/>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C3047A9-714C-A727-FF84-3CE748B9D368}"/>
              </a:ext>
            </a:extLst>
          </p:cNvPr>
          <p:cNvSpPr/>
          <p:nvPr/>
        </p:nvSpPr>
        <p:spPr>
          <a:xfrm>
            <a:off x="7800039" y="563485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4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5" grpId="0" animBg="1"/>
      <p:bldP spid="26" grpId="0" animBg="1"/>
      <p:bldP spid="27" grpId="0" animBg="1"/>
      <p:bldP spid="28" grpId="0"/>
      <p:bldP spid="29" grpId="0"/>
      <p:bldP spid="30" grpId="0"/>
      <p:bldP spid="31" grpId="0" animBg="1"/>
      <p:bldP spid="32" grpId="0" animBg="1"/>
      <p:bldP spid="3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6"/>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reserva (hotel) - nombre y cuántas personas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7"/>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la comida en el restaurante - su opinión y una razón</a:t>
            </a:r>
          </a:p>
          <a:p>
            <a:pPr marL="457200" marR="0" lvl="0" indent="-457200" algn="l" defTabSz="914400" rtl="0" eaLnBrk="1" fontAlgn="auto" latinLnBrk="0" hangingPunct="1">
              <a:lnSpc>
                <a:spcPct val="100000"/>
              </a:lnSpc>
              <a:spcBef>
                <a:spcPts val="0"/>
              </a:spcBef>
              <a:spcAft>
                <a:spcPts val="0"/>
              </a:spcAft>
              <a:buClrTx/>
              <a:buSzTx/>
              <a:buFontTx/>
              <a:buAutoNum type="alphaUcPeriod" startAt="7"/>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es-AR" b="1" noProof="0">
                          <a:solidFill>
                            <a:schemeClr val="tx1"/>
                          </a:solidFill>
                        </a:rPr>
                        <a:t>1) Tengo una reserva para 2 personas. Me llamo Lucia.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AR" b="1" noProof="0">
                          <a:solidFill>
                            <a:schemeClr val="tx1"/>
                          </a:solidFill>
                        </a:rPr>
                        <a:t>2) Tengo una reserva para 2 personas para 1 habitación.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AR" b="1" noProof="0">
                          <a:solidFill>
                            <a:schemeClr val="tx1"/>
                          </a:solidFill>
                        </a:rPr>
                        <a:t>3) Reservé una habitación doble con balcón.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es-DO" b="1" noProof="0">
                          <a:solidFill>
                            <a:schemeClr val="tx1"/>
                          </a:solidFill>
                        </a:rPr>
                        <a:t>1) Me encanta el restaurante dado que es muy moderno.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Su opinión la comida en el restaurante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Me gusta la comida en el restaurante porque es fantástica.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973304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360748"/>
            <a:ext cx="10725797" cy="4031873"/>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16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6"/>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reserva (hotel) - nombre y cuántas personas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7"/>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la comida en el restaurante - su opinión y una razón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es-AR" b="1" noProof="0">
                          <a:solidFill>
                            <a:schemeClr val="tx1"/>
                          </a:solidFill>
                        </a:rPr>
                        <a:t>1) Tengo una reserva para 2 personas. Me llamo Lucia.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AR" b="1" noProof="0">
                          <a:solidFill>
                            <a:schemeClr val="tx1"/>
                          </a:solidFill>
                        </a:rPr>
                        <a:t>2) Tengo una reserva para 2 personas para 1 habitación.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AR" b="1" noProof="0">
                          <a:solidFill>
                            <a:schemeClr val="tx1"/>
                          </a:solidFill>
                        </a:rPr>
                        <a:t>3) Reservé una habitación doble con balcón.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745435" y="4992595"/>
          <a:ext cx="7081394" cy="1112520"/>
        </p:xfrm>
        <a:graphic>
          <a:graphicData uri="http://schemas.openxmlformats.org/drawingml/2006/table">
            <a:tbl>
              <a:tblPr firstRow="1" bandRow="1">
                <a:tableStyleId>{5C22544A-7EE6-4342-B048-85BDC9FD1C3A}</a:tableStyleId>
              </a:tblPr>
              <a:tblGrid>
                <a:gridCol w="6363649">
                  <a:extLst>
                    <a:ext uri="{9D8B030D-6E8A-4147-A177-3AD203B41FA5}">
                      <a16:colId xmlns:a16="http://schemas.microsoft.com/office/drawing/2014/main" val="3294200811"/>
                    </a:ext>
                  </a:extLst>
                </a:gridCol>
                <a:gridCol w="717745">
                  <a:extLst>
                    <a:ext uri="{9D8B030D-6E8A-4147-A177-3AD203B41FA5}">
                      <a16:colId xmlns:a16="http://schemas.microsoft.com/office/drawing/2014/main" val="1812348272"/>
                    </a:ext>
                  </a:extLst>
                </a:gridCol>
              </a:tblGrid>
              <a:tr h="370840">
                <a:tc>
                  <a:txBody>
                    <a:bodyPr/>
                    <a:lstStyle/>
                    <a:p>
                      <a:r>
                        <a:rPr lang="es-DO" b="1" noProof="0">
                          <a:solidFill>
                            <a:schemeClr val="tx1"/>
                          </a:solidFill>
                        </a:rPr>
                        <a:t>1) Me encanta el restaurante dado que es muy moderno.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Su opinión la comida en el restaurante es fantástico.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Me gusta la comida en el restaurante porque es fantástica.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TextBox 3">
            <a:extLst>
              <a:ext uri="{FF2B5EF4-FFF2-40B4-BE49-F238E27FC236}">
                <a16:creationId xmlns:a16="http://schemas.microsoft.com/office/drawing/2014/main" id="{00D30746-5CA5-89CF-1026-CD89A9693464}"/>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5" name="Freeform: Shape 4">
            <a:extLst>
              <a:ext uri="{FF2B5EF4-FFF2-40B4-BE49-F238E27FC236}">
                <a16:creationId xmlns:a16="http://schemas.microsoft.com/office/drawing/2014/main" id="{70DE71A6-C3C3-A527-8B78-01C08C70B190}"/>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1B1183-B6AA-96F6-AA51-6C7714A4DD63}"/>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E026D45-3611-3CD0-6604-B70589A2274A}"/>
              </a:ext>
            </a:extLst>
          </p:cNvPr>
          <p:cNvGrpSpPr/>
          <p:nvPr/>
        </p:nvGrpSpPr>
        <p:grpSpPr>
          <a:xfrm>
            <a:off x="2024414" y="690953"/>
            <a:ext cx="586697" cy="742998"/>
            <a:chOff x="8594257" y="502252"/>
            <a:chExt cx="586697" cy="742998"/>
          </a:xfrm>
        </p:grpSpPr>
        <p:sp>
          <p:nvSpPr>
            <p:cNvPr id="12" name="Freeform: Shape 11">
              <a:extLst>
                <a:ext uri="{FF2B5EF4-FFF2-40B4-BE49-F238E27FC236}">
                  <a16:creationId xmlns:a16="http://schemas.microsoft.com/office/drawing/2014/main" id="{03D149F6-B86D-82E3-8DD9-697611D4FBF3}"/>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6862289-1606-2AD5-C6E5-8C7E3DF6D75A}"/>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D30C6182-1ABB-8B0A-479D-B110214A72E2}"/>
              </a:ext>
            </a:extLst>
          </p:cNvPr>
          <p:cNvSpPr txBox="1"/>
          <p:nvPr/>
        </p:nvSpPr>
        <p:spPr>
          <a:xfrm flipH="1">
            <a:off x="7900518" y="282007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35" name="TextBox 34">
            <a:extLst>
              <a:ext uri="{FF2B5EF4-FFF2-40B4-BE49-F238E27FC236}">
                <a16:creationId xmlns:a16="http://schemas.microsoft.com/office/drawing/2014/main" id="{4130E0F5-4ABA-C49B-2CD8-58ABD1EA3672}"/>
              </a:ext>
            </a:extLst>
          </p:cNvPr>
          <p:cNvSpPr txBox="1"/>
          <p:nvPr/>
        </p:nvSpPr>
        <p:spPr>
          <a:xfrm flipH="1">
            <a:off x="7900519" y="322887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1 detail</a:t>
            </a:r>
          </a:p>
        </p:txBody>
      </p:sp>
      <p:sp>
        <p:nvSpPr>
          <p:cNvPr id="36" name="TextBox 35">
            <a:extLst>
              <a:ext uri="{FF2B5EF4-FFF2-40B4-BE49-F238E27FC236}">
                <a16:creationId xmlns:a16="http://schemas.microsoft.com/office/drawing/2014/main" id="{D92D9276-F77E-CAEE-AE08-A41915EA08B4}"/>
              </a:ext>
            </a:extLst>
          </p:cNvPr>
          <p:cNvSpPr txBox="1"/>
          <p:nvPr/>
        </p:nvSpPr>
        <p:spPr>
          <a:xfrm flipH="1">
            <a:off x="7903653" y="359811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irrelevant</a:t>
            </a:r>
          </a:p>
        </p:txBody>
      </p:sp>
      <p:sp>
        <p:nvSpPr>
          <p:cNvPr id="37" name="Rectangle 36">
            <a:extLst>
              <a:ext uri="{FF2B5EF4-FFF2-40B4-BE49-F238E27FC236}">
                <a16:creationId xmlns:a16="http://schemas.microsoft.com/office/drawing/2014/main" id="{01E70A35-0D0C-14D3-BFEC-9CC285A9EC7F}"/>
              </a:ext>
            </a:extLst>
          </p:cNvPr>
          <p:cNvSpPr/>
          <p:nvPr/>
        </p:nvSpPr>
        <p:spPr>
          <a:xfrm>
            <a:off x="7253856" y="3664669"/>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D15CB82-EC1E-0F86-F462-0FB69FC9E3AF}"/>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4737758-7BC9-86FF-8891-F718EA90BB1C}"/>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165DDBF-7070-BE87-FAC5-6515CD4EDB2E}"/>
              </a:ext>
            </a:extLst>
          </p:cNvPr>
          <p:cNvSpPr txBox="1"/>
          <p:nvPr/>
        </p:nvSpPr>
        <p:spPr>
          <a:xfrm flipH="1">
            <a:off x="7876673" y="5025592"/>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irrelevant</a:t>
            </a:r>
          </a:p>
        </p:txBody>
      </p:sp>
      <p:sp>
        <p:nvSpPr>
          <p:cNvPr id="41" name="TextBox 40">
            <a:extLst>
              <a:ext uri="{FF2B5EF4-FFF2-40B4-BE49-F238E27FC236}">
                <a16:creationId xmlns:a16="http://schemas.microsoft.com/office/drawing/2014/main" id="{6924E289-FCEC-CA68-C337-87602CDEDA7B}"/>
              </a:ext>
            </a:extLst>
          </p:cNvPr>
          <p:cNvSpPr txBox="1"/>
          <p:nvPr/>
        </p:nvSpPr>
        <p:spPr>
          <a:xfrm flipH="1">
            <a:off x="7876674" y="543438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use of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su</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sp>
        <p:nvSpPr>
          <p:cNvPr id="42" name="TextBox 41">
            <a:extLst>
              <a:ext uri="{FF2B5EF4-FFF2-40B4-BE49-F238E27FC236}">
                <a16:creationId xmlns:a16="http://schemas.microsoft.com/office/drawing/2014/main" id="{9FB33141-8587-6A22-72C1-91DE138C9553}"/>
              </a:ext>
            </a:extLst>
          </p:cNvPr>
          <p:cNvSpPr txBox="1"/>
          <p:nvPr/>
        </p:nvSpPr>
        <p:spPr>
          <a:xfrm flipH="1">
            <a:off x="7879808" y="580363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43" name="Rectangle 42">
            <a:extLst>
              <a:ext uri="{FF2B5EF4-FFF2-40B4-BE49-F238E27FC236}">
                <a16:creationId xmlns:a16="http://schemas.microsoft.com/office/drawing/2014/main" id="{9B7E4DC7-3106-40BB-8CB5-81B6B367E1A7}"/>
              </a:ext>
            </a:extLst>
          </p:cNvPr>
          <p:cNvSpPr/>
          <p:nvPr/>
        </p:nvSpPr>
        <p:spPr>
          <a:xfrm>
            <a:off x="7200473" y="580714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B948B18-AEC9-C281-5311-C800AE0730A6}"/>
              </a:ext>
            </a:extLst>
          </p:cNvPr>
          <p:cNvSpPr/>
          <p:nvPr/>
        </p:nvSpPr>
        <p:spPr>
          <a:xfrm>
            <a:off x="7195919" y="507617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F2E4CA1-54AE-0EF2-50CF-38211AFD99C0}"/>
              </a:ext>
            </a:extLst>
          </p:cNvPr>
          <p:cNvSpPr/>
          <p:nvPr/>
        </p:nvSpPr>
        <p:spPr>
          <a:xfrm>
            <a:off x="7195919" y="541288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0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P spid="39" grpId="0" animBg="1"/>
      <p:bldP spid="40" grpId="0"/>
      <p:bldP spid="41" grpId="0"/>
      <p:bldP spid="42" grpId="0"/>
      <p:bldP spid="43" grpId="0" animBg="1"/>
      <p:bldP spid="44" grpId="0" animBg="1"/>
      <p:bldP spid="4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Reminder: 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Role-plays are interactions or conversations with another person. The cards will have cues in the bullet points, addressing you as ‘tú’ or ‘usted’, so we need to know how to change these appropriately in your answers. Do you remember how to change these?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‘tú’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‘su’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mi</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sus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mis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3C96D924-0432-EDC9-6B09-BF14CB4DC83C}"/>
              </a:ext>
            </a:extLst>
          </p:cNvPr>
          <p:cNvSpPr/>
          <p:nvPr/>
        </p:nvSpPr>
        <p:spPr>
          <a:xfrm>
            <a:off x="6357257" y="3603171"/>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7E9E20-2A4C-F8BE-ABE4-C323FBEC1E3D}"/>
              </a:ext>
            </a:extLst>
          </p:cNvPr>
          <p:cNvSpPr/>
          <p:nvPr/>
        </p:nvSpPr>
        <p:spPr>
          <a:xfrm>
            <a:off x="6357257" y="4126020"/>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6A1B3D-789A-14C2-09C8-A0BF82CD13A9}"/>
              </a:ext>
            </a:extLst>
          </p:cNvPr>
          <p:cNvSpPr/>
          <p:nvPr/>
        </p:nvSpPr>
        <p:spPr>
          <a:xfrm>
            <a:off x="6357257" y="4718158"/>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65B3CC1-49F4-D74E-8424-007A6B4A37A4}"/>
              </a:ext>
            </a:extLst>
          </p:cNvPr>
          <p:cNvSpPr/>
          <p:nvPr/>
        </p:nvSpPr>
        <p:spPr>
          <a:xfrm>
            <a:off x="6357257" y="5310296"/>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6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461639" y="1103305"/>
            <a:ext cx="11180576"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Conjugated verbs are also an element to adapt in your answer. Do you remember the ways to change the verbs for each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-í</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le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jugar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comprar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vivir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7CBD677-B5BD-DC01-A9A1-E11E89FF23E2}"/>
              </a:ext>
            </a:extLst>
          </p:cNvPr>
          <p:cNvSpPr txBox="1"/>
          <p:nvPr/>
        </p:nvSpPr>
        <p:spPr>
          <a:xfrm>
            <a:off x="10033643" y="2036287"/>
            <a:ext cx="1313565"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soy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voy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hago</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do</a:t>
            </a:r>
          </a:p>
        </p:txBody>
      </p:sp>
      <p:sp>
        <p:nvSpPr>
          <p:cNvPr id="7" name="TextBox 6">
            <a:extLst>
              <a:ext uri="{FF2B5EF4-FFF2-40B4-BE49-F238E27FC236}">
                <a16:creationId xmlns:a16="http://schemas.microsoft.com/office/drawing/2014/main" id="{3D1BD1F6-BE66-36D9-7791-A7D93D7477CA}"/>
              </a:ext>
            </a:extLst>
          </p:cNvPr>
          <p:cNvSpPr txBox="1"/>
          <p:nvPr/>
        </p:nvSpPr>
        <p:spPr>
          <a:xfrm>
            <a:off x="10033643" y="4271271"/>
            <a:ext cx="1498167"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estuve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hice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did</a:t>
            </a:r>
          </a:p>
        </p:txBody>
      </p:sp>
      <p:sp>
        <p:nvSpPr>
          <p:cNvPr id="9" name="Rectangle 8">
            <a:extLst>
              <a:ext uri="{FF2B5EF4-FFF2-40B4-BE49-F238E27FC236}">
                <a16:creationId xmlns:a16="http://schemas.microsoft.com/office/drawing/2014/main" id="{72FFB25A-4995-B50B-6219-E45DB35E9DBE}"/>
              </a:ext>
            </a:extLst>
          </p:cNvPr>
          <p:cNvSpPr/>
          <p:nvPr/>
        </p:nvSpPr>
        <p:spPr>
          <a:xfrm>
            <a:off x="4351326" y="3130670"/>
            <a:ext cx="389639"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857E561-3646-0539-0D86-825BA4C53BE9}"/>
              </a:ext>
            </a:extLst>
          </p:cNvPr>
          <p:cNvSpPr/>
          <p:nvPr/>
        </p:nvSpPr>
        <p:spPr>
          <a:xfrm>
            <a:off x="5209404" y="3130669"/>
            <a:ext cx="2622631"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7E81DA6-355A-9343-ADD1-62DA5A5657DE}"/>
              </a:ext>
            </a:extLst>
          </p:cNvPr>
          <p:cNvSpPr/>
          <p:nvPr/>
        </p:nvSpPr>
        <p:spPr>
          <a:xfrm>
            <a:off x="4351327" y="4585096"/>
            <a:ext cx="31012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984AA15-70D0-4F72-1E08-998130ECCC6A}"/>
              </a:ext>
            </a:extLst>
          </p:cNvPr>
          <p:cNvSpPr/>
          <p:nvPr/>
        </p:nvSpPr>
        <p:spPr>
          <a:xfrm>
            <a:off x="5777730" y="4585095"/>
            <a:ext cx="2471748"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8E1472C-02BA-B803-AEAE-994D32E6C84D}"/>
              </a:ext>
            </a:extLst>
          </p:cNvPr>
          <p:cNvSpPr/>
          <p:nvPr/>
        </p:nvSpPr>
        <p:spPr>
          <a:xfrm>
            <a:off x="4939035" y="4585095"/>
            <a:ext cx="31012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F4AB836-7849-FE13-F98E-3B651932087A}"/>
              </a:ext>
            </a:extLst>
          </p:cNvPr>
          <p:cNvSpPr/>
          <p:nvPr/>
        </p:nvSpPr>
        <p:spPr>
          <a:xfrm>
            <a:off x="6972057" y="5290990"/>
            <a:ext cx="7904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5D52969-C0C4-EDD6-E554-741E7EE2D7C6}"/>
              </a:ext>
            </a:extLst>
          </p:cNvPr>
          <p:cNvSpPr/>
          <p:nvPr/>
        </p:nvSpPr>
        <p:spPr>
          <a:xfrm>
            <a:off x="6969694" y="5677317"/>
            <a:ext cx="1585533"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864303174"/>
              </p:ext>
            </p:extLst>
          </p:nvPr>
        </p:nvGraphicFramePr>
        <p:xfrm>
          <a:off x="3614057" y="1992278"/>
          <a:ext cx="7310712" cy="2249024"/>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muchas personas.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en bici.</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parque.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tiempo.</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un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buen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montando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hay</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Están en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En la foto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Hace </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5" y="1695945"/>
            <a:ext cx="912952"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713F5034-998C-3081-18A8-5E81447FAD87}"/>
              </a:ext>
            </a:extLst>
          </p:cNvPr>
          <p:cNvPicPr>
            <a:picLocks noChangeAspect="1"/>
          </p:cNvPicPr>
          <p:nvPr/>
        </p:nvPicPr>
        <p:blipFill rotWithShape="1">
          <a:blip r:embed="rId7">
            <a:grayscl/>
          </a:blip>
          <a:srcRect t="36162" r="22388" b="10911"/>
          <a:stretch/>
        </p:blipFill>
        <p:spPr>
          <a:xfrm>
            <a:off x="232084" y="2127139"/>
            <a:ext cx="3217203" cy="1635464"/>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a:solidFill>
                  <a:prstClr val="black"/>
                </a:solidFill>
                <a:latin typeface="Calibri" panose="020F0502020204030204"/>
              </a:rPr>
              <a:t>Weather:	______________________________________________________</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993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31055" y="1213651"/>
            <a:ext cx="11283518" cy="51244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Highlights the words in the question that you can reuse in your answer and circle the words you need to adapt.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Then, answer the questions by reusing and adapting the language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Qué piensa del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o</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tel</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Pienso que el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ôtel</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 moderno y grande.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¿Cuáles son las ventajas y las desventajas de su ciudad?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¿Cuándo hace ejercicio normalmente?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¿Qué compró usted recientemente?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¿Qué quisiera tomar como bebida?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¿Cómo vas al colegio normalmente?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¿Cuál es su transporte favorito? ¿Por qué?</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2553409" y="2849151"/>
            <a:ext cx="915348"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307770" y="3358745"/>
            <a:ext cx="154861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223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3C941E8-1450-D4F6-2C56-53EC4F162CC7}"/>
              </a:ext>
            </a:extLst>
          </p:cNvPr>
          <p:cNvSpPr/>
          <p:nvPr/>
        </p:nvSpPr>
        <p:spPr>
          <a:xfrm>
            <a:off x="3617686" y="5161353"/>
            <a:ext cx="1777960" cy="27369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BEB52F3-1B4C-B6F2-DE17-1F6C40DB3C4F}"/>
              </a:ext>
            </a:extLst>
          </p:cNvPr>
          <p:cNvSpPr/>
          <p:nvPr/>
        </p:nvSpPr>
        <p:spPr>
          <a:xfrm>
            <a:off x="2912053" y="4087746"/>
            <a:ext cx="2806406" cy="203818"/>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07358F-7323-D4DD-F7A4-9FAE3B164AD5}"/>
              </a:ext>
            </a:extLst>
          </p:cNvPr>
          <p:cNvSpPr/>
          <p:nvPr/>
        </p:nvSpPr>
        <p:spPr>
          <a:xfrm>
            <a:off x="2068287" y="2934383"/>
            <a:ext cx="4501480" cy="28530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DO"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Speaking</a:t>
              </a:r>
              <a:endParaRPr kumimoji="0" lang="es-DO"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1100" b="1" i="0" u="none" strike="noStrike" kern="1200" cap="none" spc="0" normalizeH="0" baseline="0" noProof="0" err="1">
                  <a:ln>
                    <a:noFill/>
                  </a:ln>
                  <a:solidFill>
                    <a:srgbClr val="FFC000">
                      <a:lumMod val="40000"/>
                      <a:lumOff val="60000"/>
                    </a:srgbClr>
                  </a:solidFill>
                  <a:effectLst/>
                  <a:uLnTx/>
                  <a:uFillTx/>
                  <a:latin typeface="Calibri" panose="020F0502020204030204"/>
                  <a:ea typeface="+mn-ea"/>
                  <a:cs typeface="+mn-cs"/>
                </a:rPr>
                <a:t>Grammar</a:t>
              </a:r>
              <a:endParaRPr kumimoji="0" lang="es-DO"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2574472" y="1348740"/>
            <a:ext cx="874406"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253341" y="1907045"/>
            <a:ext cx="1603042"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00ED3A-A180-36B0-1974-F538E8EB31FC}"/>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DO"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9" name="Rectangle: Rounded Corners 8">
            <a:extLst>
              <a:ext uri="{FF2B5EF4-FFF2-40B4-BE49-F238E27FC236}">
                <a16:creationId xmlns:a16="http://schemas.microsoft.com/office/drawing/2014/main" id="{50A21716-3CF3-7D50-612F-05997C8F9C1C}"/>
              </a:ext>
            </a:extLst>
          </p:cNvPr>
          <p:cNvSpPr/>
          <p:nvPr/>
        </p:nvSpPr>
        <p:spPr>
          <a:xfrm>
            <a:off x="6569766" y="2934383"/>
            <a:ext cx="390308" cy="29897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F1E24B-2E05-71E7-48C6-2D41C1E5B1CC}"/>
              </a:ext>
            </a:extLst>
          </p:cNvPr>
          <p:cNvSpPr txBox="1"/>
          <p:nvPr/>
        </p:nvSpPr>
        <p:spPr>
          <a:xfrm>
            <a:off x="837641" y="3233357"/>
            <a:ext cx="106703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Las ventajas de</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sng" strike="noStrike" kern="1200" cap="none" spc="0" normalizeH="0" baseline="0" noProof="0">
                <a:ln>
                  <a:noFill/>
                </a:ln>
                <a:solidFill>
                  <a:srgbClr val="C00000"/>
                </a:solidFill>
                <a:effectLst/>
                <a:uLnTx/>
                <a:uFillTx/>
                <a:latin typeface="Calibri" panose="020F0502020204030204"/>
                <a:ea typeface="+mn-ea"/>
                <a:cs typeface="+mn-cs"/>
              </a:rPr>
              <a:t>mi</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ciudad son</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que es animada y moderna pero </a:t>
            </a: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las desventajas son que</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sng" strike="noStrike" kern="1200" cap="none" spc="0" normalizeH="0" baseline="0" noProof="0">
                <a:ln>
                  <a:noFill/>
                </a:ln>
                <a:solidFill>
                  <a:srgbClr val="C00000"/>
                </a:solidFill>
                <a:effectLst/>
                <a:uLnTx/>
                <a:uFillTx/>
                <a:latin typeface="Calibri" panose="020F0502020204030204"/>
                <a:ea typeface="+mn-ea"/>
                <a:cs typeface="+mn-cs"/>
              </a:rPr>
              <a:t>mi</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ciudad es contaminada. </a:t>
            </a:r>
          </a:p>
        </p:txBody>
      </p:sp>
      <p:sp>
        <p:nvSpPr>
          <p:cNvPr id="16" name="Rectangle: Rounded Corners 15">
            <a:extLst>
              <a:ext uri="{FF2B5EF4-FFF2-40B4-BE49-F238E27FC236}">
                <a16:creationId xmlns:a16="http://schemas.microsoft.com/office/drawing/2014/main" id="{44F2E201-9371-7526-3608-05C4C5D8D752}"/>
              </a:ext>
            </a:extLst>
          </p:cNvPr>
          <p:cNvSpPr/>
          <p:nvPr/>
        </p:nvSpPr>
        <p:spPr>
          <a:xfrm>
            <a:off x="2176670" y="4057553"/>
            <a:ext cx="715617" cy="28266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EBB104C-78B0-A35D-CAD5-7414F9E2C1CD}"/>
              </a:ext>
            </a:extLst>
          </p:cNvPr>
          <p:cNvSpPr txBox="1"/>
          <p:nvPr/>
        </p:nvSpPr>
        <p:spPr>
          <a:xfrm>
            <a:off x="884752" y="4470660"/>
            <a:ext cx="641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Normalmente</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sng" strike="noStrike" kern="1200" cap="none" spc="0" normalizeH="0" baseline="0" noProof="0">
                <a:ln>
                  <a:noFill/>
                </a:ln>
                <a:solidFill>
                  <a:srgbClr val="C00000"/>
                </a:solidFill>
                <a:effectLst/>
                <a:uLnTx/>
                <a:uFillTx/>
                <a:latin typeface="Calibri" panose="020F0502020204030204"/>
                <a:ea typeface="+mn-ea"/>
                <a:cs typeface="+mn-cs"/>
              </a:rPr>
              <a:t>hago</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ejercicio</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el fin de semana.</a:t>
            </a:r>
          </a:p>
        </p:txBody>
      </p:sp>
      <p:sp>
        <p:nvSpPr>
          <p:cNvPr id="19" name="Rectangle: Rounded Corners 18">
            <a:extLst>
              <a:ext uri="{FF2B5EF4-FFF2-40B4-BE49-F238E27FC236}">
                <a16:creationId xmlns:a16="http://schemas.microsoft.com/office/drawing/2014/main" id="{F2F4150B-ACA4-9010-AED6-6F7CB52ED647}"/>
              </a:ext>
            </a:extLst>
          </p:cNvPr>
          <p:cNvSpPr/>
          <p:nvPr/>
        </p:nvSpPr>
        <p:spPr>
          <a:xfrm>
            <a:off x="1770310" y="5141147"/>
            <a:ext cx="1777960" cy="27369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2AC7568-E344-E7F3-D2E4-C5773C48E376}"/>
              </a:ext>
            </a:extLst>
          </p:cNvPr>
          <p:cNvSpPr txBox="1"/>
          <p:nvPr/>
        </p:nvSpPr>
        <p:spPr>
          <a:xfrm>
            <a:off x="896124" y="5638203"/>
            <a:ext cx="641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Recientemente</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0" i="0" u="sng" strike="noStrike" kern="1200" cap="none" spc="0" normalizeH="0" baseline="0" noProof="0">
                <a:ln>
                  <a:noFill/>
                </a:ln>
                <a:solidFill>
                  <a:srgbClr val="C00000"/>
                </a:solidFill>
                <a:effectLst/>
                <a:uLnTx/>
                <a:uFillTx/>
                <a:latin typeface="Calibri" panose="020F0502020204030204"/>
                <a:ea typeface="+mn-ea"/>
                <a:cs typeface="+mn-cs"/>
              </a:rPr>
              <a:t>compré</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un nuevo móvil.</a:t>
            </a:r>
          </a:p>
        </p:txBody>
      </p:sp>
      <p:sp>
        <p:nvSpPr>
          <p:cNvPr id="21" name="Rectangle 20">
            <a:extLst>
              <a:ext uri="{FF2B5EF4-FFF2-40B4-BE49-F238E27FC236}">
                <a16:creationId xmlns:a16="http://schemas.microsoft.com/office/drawing/2014/main" id="{91D5BCAC-BB01-7E7E-8BEB-5F1D2363D0D1}"/>
              </a:ext>
            </a:extLst>
          </p:cNvPr>
          <p:cNvSpPr/>
          <p:nvPr/>
        </p:nvSpPr>
        <p:spPr>
          <a:xfrm>
            <a:off x="6983290" y="2931989"/>
            <a:ext cx="828867" cy="28530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80CCD41-9C53-920D-5EBE-05E188F85022}"/>
              </a:ext>
            </a:extLst>
          </p:cNvPr>
          <p:cNvSpPr txBox="1"/>
          <p:nvPr/>
        </p:nvSpPr>
        <p:spPr>
          <a:xfrm>
            <a:off x="531055" y="1214727"/>
            <a:ext cx="11283518" cy="43285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DO" sz="2400" b="1"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a:t>
            </a:r>
            <a:r>
              <a:rPr kumimoji="0" lang="es-DO"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¿Qué piensa del </a:t>
            </a:r>
            <a:r>
              <a:rPr kumimoji="0" lang="es-DO" sz="2400" b="1"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hotel</a:t>
            </a:r>
            <a:r>
              <a:rPr kumimoji="0" lang="es-DO"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DO"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Pienso que el </a:t>
            </a:r>
            <a:r>
              <a:rPr kumimoji="0" lang="es-DO" sz="2400" b="1" i="0" u="none" strike="noStrike" kern="1200" cap="none" spc="0" normalizeH="0" baseline="0" noProof="0" err="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hôtel</a:t>
            </a:r>
            <a:r>
              <a:rPr kumimoji="0" lang="es-DO"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 moderno y grande. </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¿Cuáles son las ventajas y las desventajas de su ciudad?</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¿Cuándo hace ejercicio normalmente?</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¿Qué compró usted recientemente?</a:t>
            </a:r>
          </a:p>
        </p:txBody>
      </p:sp>
    </p:spTree>
    <p:extLst>
      <p:ext uri="{BB962C8B-B14F-4D97-AF65-F5344CB8AC3E}">
        <p14:creationId xmlns:p14="http://schemas.microsoft.com/office/powerpoint/2010/main" val="39344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7" grpId="0" animBg="1"/>
      <p:bldP spid="9" grpId="0" animBg="1"/>
      <p:bldP spid="10" grpId="0" animBg="1"/>
      <p:bldP spid="16" grpId="0" animBg="1"/>
      <p:bldP spid="17" grpId="0" animBg="1"/>
      <p:bldP spid="19" grpId="0" animBg="1"/>
      <p:bldP spid="20" grpId="0" animBg="1"/>
      <p:bldP spid="2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A032989-45E7-50CF-3CAC-3BF794ABCDEB}"/>
              </a:ext>
            </a:extLst>
          </p:cNvPr>
          <p:cNvSpPr/>
          <p:nvPr/>
        </p:nvSpPr>
        <p:spPr>
          <a:xfrm>
            <a:off x="1817031" y="5121005"/>
            <a:ext cx="313071" cy="272664"/>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988A336-32A2-4B3E-8CA6-D4D2D2F16192}"/>
              </a:ext>
            </a:extLst>
          </p:cNvPr>
          <p:cNvSpPr/>
          <p:nvPr/>
        </p:nvSpPr>
        <p:spPr>
          <a:xfrm>
            <a:off x="2534294" y="5133979"/>
            <a:ext cx="2325941" cy="26746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121D9FA-DB4B-6E61-F640-48C7EB31E1EF}"/>
              </a:ext>
            </a:extLst>
          </p:cNvPr>
          <p:cNvSpPr/>
          <p:nvPr/>
        </p:nvSpPr>
        <p:spPr>
          <a:xfrm>
            <a:off x="2464878" y="4026001"/>
            <a:ext cx="2967698" cy="32478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07358F-7323-D4DD-F7A4-9FAE3B164AD5}"/>
              </a:ext>
            </a:extLst>
          </p:cNvPr>
          <p:cNvSpPr/>
          <p:nvPr/>
        </p:nvSpPr>
        <p:spPr>
          <a:xfrm>
            <a:off x="1769504" y="2938982"/>
            <a:ext cx="3528053" cy="31164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PY"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Speaking</a:t>
              </a:r>
              <a:endParaRPr kumimoji="0" lang="es-PY"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1100" b="1" i="0" u="none" strike="noStrike" kern="1200" cap="none" spc="0" normalizeH="0" baseline="0" noProof="0" err="1">
                  <a:ln>
                    <a:noFill/>
                  </a:ln>
                  <a:solidFill>
                    <a:srgbClr val="FFC000">
                      <a:lumMod val="40000"/>
                      <a:lumOff val="60000"/>
                    </a:srgbClr>
                  </a:solidFill>
                  <a:effectLst/>
                  <a:uLnTx/>
                  <a:uFillTx/>
                  <a:latin typeface="Calibri" panose="020F0502020204030204"/>
                  <a:ea typeface="+mn-ea"/>
                  <a:cs typeface="+mn-cs"/>
                </a:rPr>
                <a:t>Grammar</a:t>
              </a:r>
              <a:endParaRPr kumimoji="0" lang="es-PY"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2588433" y="1381950"/>
            <a:ext cx="89026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395461" y="1907045"/>
            <a:ext cx="1490739"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00ED3A-A180-36B0-1974-F538E8EB31FC}"/>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LES REPUESTAS – THE ANSWERS</a:t>
            </a:r>
          </a:p>
        </p:txBody>
      </p:sp>
      <p:sp>
        <p:nvSpPr>
          <p:cNvPr id="10" name="TextBox 9">
            <a:extLst>
              <a:ext uri="{FF2B5EF4-FFF2-40B4-BE49-F238E27FC236}">
                <a16:creationId xmlns:a16="http://schemas.microsoft.com/office/drawing/2014/main" id="{F8F1E24B-2E05-71E7-48C6-2D41C1E5B1CC}"/>
              </a:ext>
            </a:extLst>
          </p:cNvPr>
          <p:cNvSpPr txBox="1"/>
          <p:nvPr/>
        </p:nvSpPr>
        <p:spPr>
          <a:xfrm>
            <a:off x="990601" y="3325138"/>
            <a:ext cx="618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Como bebidas quisiera tomar</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una Coca-Cola. </a:t>
            </a:r>
          </a:p>
        </p:txBody>
      </p:sp>
      <p:sp>
        <p:nvSpPr>
          <p:cNvPr id="20" name="Rectangle: Rounded Corners 19">
            <a:extLst>
              <a:ext uri="{FF2B5EF4-FFF2-40B4-BE49-F238E27FC236}">
                <a16:creationId xmlns:a16="http://schemas.microsoft.com/office/drawing/2014/main" id="{0FB427E0-1769-C1E0-BB54-846D0F8812E7}"/>
              </a:ext>
            </a:extLst>
          </p:cNvPr>
          <p:cNvSpPr/>
          <p:nvPr/>
        </p:nvSpPr>
        <p:spPr>
          <a:xfrm>
            <a:off x="1974612" y="4044383"/>
            <a:ext cx="420850" cy="32478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CFF6836-2F9B-5D33-FC0C-1E098AA1ECE6}"/>
              </a:ext>
            </a:extLst>
          </p:cNvPr>
          <p:cNvSpPr txBox="1"/>
          <p:nvPr/>
        </p:nvSpPr>
        <p:spPr>
          <a:xfrm>
            <a:off x="1018391" y="4457262"/>
            <a:ext cx="618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Normalmente</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Y" sz="2400" b="0" i="0" u="sng" strike="noStrike" kern="1200" cap="none" spc="0" normalizeH="0" baseline="0" noProof="0">
                <a:ln>
                  <a:noFill/>
                </a:ln>
                <a:solidFill>
                  <a:srgbClr val="C00000"/>
                </a:solidFill>
                <a:effectLst/>
                <a:uLnTx/>
                <a:uFillTx/>
                <a:latin typeface="Calibri" panose="020F0502020204030204"/>
                <a:ea typeface="+mn-ea"/>
                <a:cs typeface="+mn-cs"/>
              </a:rPr>
              <a:t>voy</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Y"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al colegio</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en autobús. </a:t>
            </a:r>
          </a:p>
        </p:txBody>
      </p:sp>
      <p:sp>
        <p:nvSpPr>
          <p:cNvPr id="26" name="Rectangle: Rounded Corners 25">
            <a:extLst>
              <a:ext uri="{FF2B5EF4-FFF2-40B4-BE49-F238E27FC236}">
                <a16:creationId xmlns:a16="http://schemas.microsoft.com/office/drawing/2014/main" id="{D769AE38-ABBB-0711-D39E-CB3D4AA77D6A}"/>
              </a:ext>
            </a:extLst>
          </p:cNvPr>
          <p:cNvSpPr/>
          <p:nvPr/>
        </p:nvSpPr>
        <p:spPr>
          <a:xfrm>
            <a:off x="2130102" y="5122858"/>
            <a:ext cx="334776" cy="31491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7B8800E-C335-1168-AC3D-063D864ED6C7}"/>
              </a:ext>
            </a:extLst>
          </p:cNvPr>
          <p:cNvSpPr txBox="1"/>
          <p:nvPr/>
        </p:nvSpPr>
        <p:spPr>
          <a:xfrm>
            <a:off x="1010463" y="5586311"/>
            <a:ext cx="681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sng" strike="noStrike" kern="1200" cap="none" spc="0" normalizeH="0" baseline="0" noProof="0">
                <a:ln>
                  <a:noFill/>
                </a:ln>
                <a:solidFill>
                  <a:srgbClr val="C00000"/>
                </a:solidFill>
                <a:effectLst/>
                <a:uLnTx/>
                <a:uFillTx/>
                <a:latin typeface="Calibri" panose="020F0502020204030204"/>
                <a:ea typeface="+mn-ea"/>
                <a:cs typeface="+mn-cs"/>
              </a:rPr>
              <a:t>Mi</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Y"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transporte favorito es</a:t>
            </a:r>
            <a:r>
              <a:rPr kumimoji="0" lang="es-PY" sz="2400" b="0" i="0" u="none" strike="noStrike" kern="1200" cap="none" spc="0" normalizeH="0" baseline="0" noProof="0">
                <a:ln>
                  <a:noFill/>
                </a:ln>
                <a:solidFill>
                  <a:srgbClr val="C00000"/>
                </a:solidFill>
                <a:effectLst/>
                <a:uLnTx/>
                <a:uFillTx/>
                <a:latin typeface="Calibri" panose="020F0502020204030204"/>
                <a:ea typeface="+mn-ea"/>
                <a:cs typeface="+mn-cs"/>
              </a:rPr>
              <a:t> el autobús ya que es rápido. </a:t>
            </a:r>
          </a:p>
        </p:txBody>
      </p:sp>
      <p:sp>
        <p:nvSpPr>
          <p:cNvPr id="4" name="TextBox 3">
            <a:extLst>
              <a:ext uri="{FF2B5EF4-FFF2-40B4-BE49-F238E27FC236}">
                <a16:creationId xmlns:a16="http://schemas.microsoft.com/office/drawing/2014/main" id="{C80CCD41-9C53-920D-5EBE-05E188F85022}"/>
              </a:ext>
            </a:extLst>
          </p:cNvPr>
          <p:cNvSpPr txBox="1"/>
          <p:nvPr/>
        </p:nvSpPr>
        <p:spPr>
          <a:xfrm>
            <a:off x="531055" y="1213651"/>
            <a:ext cx="11283518" cy="43285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PY" sz="2400" b="1"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a:t>
            </a:r>
            <a:r>
              <a:rPr kumimoji="0" lang="es-PY"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¿Qué piensa del </a:t>
            </a:r>
            <a:r>
              <a:rPr kumimoji="0" lang="es-PY" sz="2400" b="1"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hotel</a:t>
            </a:r>
            <a:r>
              <a:rPr kumimoji="0" lang="es-PY"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Pienso que el </a:t>
            </a:r>
            <a:r>
              <a:rPr kumimoji="0" lang="es-PY" sz="2400" b="1"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hotel</a:t>
            </a:r>
            <a:r>
              <a:rPr kumimoji="0" lang="es-PY"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 moderno y grande. </a:t>
            </a:r>
          </a:p>
          <a:p>
            <a:pPr marL="457200" marR="0" lvl="0" indent="-457200" algn="l" defTabSz="914400" rtl="0" eaLnBrk="1" fontAlgn="auto" latinLnBrk="0" hangingPunct="1">
              <a:lnSpc>
                <a:spcPct val="300000"/>
              </a:lnSpc>
              <a:spcBef>
                <a:spcPts val="0"/>
              </a:spcBef>
              <a:spcAft>
                <a:spcPts val="0"/>
              </a:spcAft>
              <a:buClrTx/>
              <a:buSzTx/>
              <a:buFont typeface="+mj-lt"/>
              <a:buAutoNum type="arabicPeriod" startAt="4"/>
              <a:tabLst/>
              <a:defRPr/>
            </a:pPr>
            <a:r>
              <a:rPr kumimoji="0" lang="es-PY"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¿Qué quisiera tomar como bebida?</a:t>
            </a:r>
          </a:p>
          <a:p>
            <a:pPr marL="457200" marR="0" lvl="0" indent="-457200" algn="l" defTabSz="914400" rtl="0" eaLnBrk="1" fontAlgn="auto" latinLnBrk="0" hangingPunct="1">
              <a:lnSpc>
                <a:spcPct val="300000"/>
              </a:lnSpc>
              <a:spcBef>
                <a:spcPts val="0"/>
              </a:spcBef>
              <a:spcAft>
                <a:spcPts val="0"/>
              </a:spcAft>
              <a:buClrTx/>
              <a:buSzTx/>
              <a:buFontTx/>
              <a:buAutoNum type="arabicPeriod" startAt="4"/>
              <a:tabLst/>
              <a:defRPr/>
            </a:pPr>
            <a:r>
              <a:rPr kumimoji="0" lang="es-PY"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¿Cómo vas al colegio normalmente?</a:t>
            </a:r>
          </a:p>
          <a:p>
            <a:pPr marL="457200" marR="0" lvl="0" indent="-457200" algn="l" defTabSz="914400" rtl="0" eaLnBrk="1" fontAlgn="auto" latinLnBrk="0" hangingPunct="1">
              <a:lnSpc>
                <a:spcPct val="300000"/>
              </a:lnSpc>
              <a:spcBef>
                <a:spcPts val="0"/>
              </a:spcBef>
              <a:spcAft>
                <a:spcPts val="0"/>
              </a:spcAft>
              <a:buClrTx/>
              <a:buSzTx/>
              <a:buFontTx/>
              <a:buAutoNum type="arabicPeriod" startAt="4"/>
              <a:tabLst/>
              <a:defRPr/>
            </a:pPr>
            <a:r>
              <a:rPr kumimoji="0" lang="es-PY"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¿Cuál es su transporte favorito? ¿Por qué?</a:t>
            </a:r>
          </a:p>
        </p:txBody>
      </p:sp>
    </p:spTree>
    <p:extLst>
      <p:ext uri="{BB962C8B-B14F-4D97-AF65-F5344CB8AC3E}">
        <p14:creationId xmlns:p14="http://schemas.microsoft.com/office/powerpoint/2010/main" val="5425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19" grpId="0" animBg="1"/>
      <p:bldP spid="7" grpId="0" animBg="1"/>
      <p:bldP spid="10" grpId="0" animBg="1"/>
      <p:bldP spid="20" grpId="0" animBg="1"/>
      <p:bldP spid="21" grpId="0" animBg="1"/>
      <p:bldP spid="26" grpId="0" animBg="1"/>
      <p:bldP spid="2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CL"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Speaking</a:t>
              </a:r>
              <a:endParaRPr kumimoji="0" lang="es-CL"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36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Revisions: 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Remember: many other bullets may not explicitly ask for a simple opinion and justification, but this may still be the most secure and accurate way to answer them. Look below:</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Tu ciudad </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(1 detalle)</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El menú</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(2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Actividades en la zona </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(2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Problemas en tu región </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(2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Transporte público </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(un detalle)</a:t>
            </a:r>
          </a:p>
        </p:txBody>
      </p:sp>
      <p:sp>
        <p:nvSpPr>
          <p:cNvPr id="4" name="TextBox 3">
            <a:extLst>
              <a:ext uri="{FF2B5EF4-FFF2-40B4-BE49-F238E27FC236}">
                <a16:creationId xmlns:a16="http://schemas.microsoft.com/office/drawing/2014/main" id="{3559F435-AF59-82E8-A1F1-A17FBDBA0E37}"/>
              </a:ext>
            </a:extLst>
          </p:cNvPr>
          <p:cNvSpPr txBox="1"/>
          <p:nvPr/>
        </p:nvSpPr>
        <p:spPr>
          <a:xfrm>
            <a:off x="5552921" y="1882435"/>
            <a:ext cx="5171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Me gusta mi ciudad porque es animada.</a:t>
            </a:r>
          </a:p>
        </p:txBody>
      </p:sp>
      <p:pic>
        <p:nvPicPr>
          <p:cNvPr id="11" name="Graphic 10" descr="Checkmark with solid fill">
            <a:extLst>
              <a:ext uri="{FF2B5EF4-FFF2-40B4-BE49-F238E27FC236}">
                <a16:creationId xmlns:a16="http://schemas.microsoft.com/office/drawing/2014/main" id="{EEE6E973-5598-377C-D822-730CD12B41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2451" y="1473095"/>
            <a:ext cx="914400" cy="914400"/>
          </a:xfrm>
          <a:prstGeom prst="rect">
            <a:avLst/>
          </a:prstGeom>
        </p:spPr>
      </p:pic>
      <p:sp>
        <p:nvSpPr>
          <p:cNvPr id="25" name="TextBox 24">
            <a:extLst>
              <a:ext uri="{FF2B5EF4-FFF2-40B4-BE49-F238E27FC236}">
                <a16:creationId xmlns:a16="http://schemas.microsoft.com/office/drawing/2014/main" id="{AC4405EC-FAB5-8898-1F78-73F0BB202578}"/>
              </a:ext>
            </a:extLst>
          </p:cNvPr>
          <p:cNvSpPr txBox="1"/>
          <p:nvPr/>
        </p:nvSpPr>
        <p:spPr>
          <a:xfrm>
            <a:off x="5551303" y="2753439"/>
            <a:ext cx="4783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Prefiero el menú vegetariano ya que no como carne.</a:t>
            </a:r>
          </a:p>
        </p:txBody>
      </p:sp>
      <p:pic>
        <p:nvPicPr>
          <p:cNvPr id="26" name="Graphic 25" descr="Checkmark with solid fill">
            <a:extLst>
              <a:ext uri="{FF2B5EF4-FFF2-40B4-BE49-F238E27FC236}">
                <a16:creationId xmlns:a16="http://schemas.microsoft.com/office/drawing/2014/main" id="{135B1A78-EDCD-A0FC-94B8-C760162D05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4168" y="2688491"/>
            <a:ext cx="914400" cy="914400"/>
          </a:xfrm>
          <a:prstGeom prst="rect">
            <a:avLst/>
          </a:prstGeom>
        </p:spPr>
      </p:pic>
      <p:sp>
        <p:nvSpPr>
          <p:cNvPr id="27" name="TextBox 26">
            <a:extLst>
              <a:ext uri="{FF2B5EF4-FFF2-40B4-BE49-F238E27FC236}">
                <a16:creationId xmlns:a16="http://schemas.microsoft.com/office/drawing/2014/main" id="{5A9922CB-3160-3F05-72B5-DCBF0E078FDD}"/>
              </a:ext>
            </a:extLst>
          </p:cNvPr>
          <p:cNvSpPr txBox="1"/>
          <p:nvPr/>
        </p:nvSpPr>
        <p:spPr>
          <a:xfrm>
            <a:off x="5552921" y="3596732"/>
            <a:ext cx="34273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Me gusta ir al parque 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me encanta visitar el cine.</a:t>
            </a:r>
          </a:p>
        </p:txBody>
      </p:sp>
      <p:pic>
        <p:nvPicPr>
          <p:cNvPr id="28" name="Graphic 27" descr="Checkmark with solid fill">
            <a:extLst>
              <a:ext uri="{FF2B5EF4-FFF2-40B4-BE49-F238E27FC236}">
                <a16:creationId xmlns:a16="http://schemas.microsoft.com/office/drawing/2014/main" id="{7CF55D07-90BB-9C0A-DB7B-13EE0B912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77024" y="3513329"/>
            <a:ext cx="914400" cy="914400"/>
          </a:xfrm>
          <a:prstGeom prst="rect">
            <a:avLst/>
          </a:prstGeom>
        </p:spPr>
      </p:pic>
      <p:sp>
        <p:nvSpPr>
          <p:cNvPr id="35" name="TextBox 34">
            <a:extLst>
              <a:ext uri="{FF2B5EF4-FFF2-40B4-BE49-F238E27FC236}">
                <a16:creationId xmlns:a16="http://schemas.microsoft.com/office/drawing/2014/main" id="{5ED43F04-9837-AE68-B615-A59C7D0F1FDC}"/>
              </a:ext>
            </a:extLst>
          </p:cNvPr>
          <p:cNvSpPr txBox="1"/>
          <p:nvPr/>
        </p:nvSpPr>
        <p:spPr>
          <a:xfrm>
            <a:off x="5607647" y="4499893"/>
            <a:ext cx="4631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Odio mi región porque no hay polideportivo y es contaminada.</a:t>
            </a:r>
          </a:p>
        </p:txBody>
      </p:sp>
      <p:pic>
        <p:nvPicPr>
          <p:cNvPr id="36" name="Graphic 35" descr="Checkmark with solid fill">
            <a:extLst>
              <a:ext uri="{FF2B5EF4-FFF2-40B4-BE49-F238E27FC236}">
                <a16:creationId xmlns:a16="http://schemas.microsoft.com/office/drawing/2014/main" id="{A7FB3764-222F-FFC6-825E-32AB031912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82233" y="4405497"/>
            <a:ext cx="914400" cy="914400"/>
          </a:xfrm>
          <a:prstGeom prst="rect">
            <a:avLst/>
          </a:prstGeom>
        </p:spPr>
      </p:pic>
      <p:sp>
        <p:nvSpPr>
          <p:cNvPr id="37" name="TextBox 36">
            <a:extLst>
              <a:ext uri="{FF2B5EF4-FFF2-40B4-BE49-F238E27FC236}">
                <a16:creationId xmlns:a16="http://schemas.microsoft.com/office/drawing/2014/main" id="{99ABB9FB-54DF-BC0C-9C77-2B4C76959E68}"/>
              </a:ext>
            </a:extLst>
          </p:cNvPr>
          <p:cNvSpPr txBox="1"/>
          <p:nvPr/>
        </p:nvSpPr>
        <p:spPr>
          <a:xfrm>
            <a:off x="5515107" y="5577035"/>
            <a:ext cx="574721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Me gusta el autobús ya que es practico pero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4472C4"/>
                </a:solidFill>
                <a:effectLst/>
                <a:uLnTx/>
                <a:uFillTx/>
                <a:latin typeface="Calibri" panose="020F0502020204030204"/>
                <a:ea typeface="+mn-ea"/>
                <a:cs typeface="+mn-cs"/>
              </a:rPr>
              <a:t>odio el tren porque es caro.</a:t>
            </a:r>
          </a:p>
        </p:txBody>
      </p:sp>
      <p:pic>
        <p:nvPicPr>
          <p:cNvPr id="38" name="Graphic 37" descr="Checkmark with solid fill">
            <a:extLst>
              <a:ext uri="{FF2B5EF4-FFF2-40B4-BE49-F238E27FC236}">
                <a16:creationId xmlns:a16="http://schemas.microsoft.com/office/drawing/2014/main" id="{E66F0B42-88EA-8B83-6D2F-1C1EB002E2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6386" y="5433347"/>
            <a:ext cx="914400" cy="914400"/>
          </a:xfrm>
          <a:prstGeom prst="rect">
            <a:avLst/>
          </a:prstGeom>
        </p:spPr>
      </p:pic>
    </p:spTree>
    <p:extLst>
      <p:ext uri="{BB962C8B-B14F-4D97-AF65-F5344CB8AC3E}">
        <p14:creationId xmlns:p14="http://schemas.microsoft.com/office/powerpoint/2010/main" val="17139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7" grpId="0"/>
      <p:bldP spid="35" grpId="0"/>
      <p:bldP spid="37"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940088"/>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Let’s practice preparing answers for bullet points and making sure we change the references from ‘you’ to the first person:</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Prepare some simple opinions and justifications for the bullet points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HN" sz="2400" b="0" i="0" u="none" strike="noStrike" kern="1200" cap="none" spc="0" normalizeH="0" baseline="0" noProof="0">
                <a:ln>
                  <a:noFill/>
                </a:ln>
                <a:solidFill>
                  <a:prstClr val="black"/>
                </a:solidFill>
                <a:effectLst/>
                <a:uLnTx/>
                <a:uFillTx/>
                <a:latin typeface="Calibri" panose="020F0502020204030204"/>
                <a:ea typeface="+mn-ea"/>
                <a:cs typeface="Calibri"/>
              </a:rPr>
              <a:t>el restaurante - tu opinión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HN" sz="2400" b="0" i="0" u="none" strike="noStrike" kern="1200" cap="none" spc="0" normalizeH="0" baseline="0" noProof="0">
                <a:ln>
                  <a:noFill/>
                </a:ln>
                <a:solidFill>
                  <a:prstClr val="black"/>
                </a:solidFill>
                <a:effectLst/>
                <a:uLnTx/>
                <a:uFillTx/>
                <a:latin typeface="Calibri" panose="020F0502020204030204"/>
                <a:ea typeface="+mn-ea"/>
                <a:cs typeface="Calibri"/>
              </a:rPr>
              <a:t>los coches eléctricos - una ventaja y una desventaja</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HN" sz="2400" b="0" i="0" u="none" strike="noStrike" kern="1200" cap="none" spc="0" normalizeH="0" baseline="0" noProof="0">
                <a:ln>
                  <a:noFill/>
                </a:ln>
                <a:solidFill>
                  <a:prstClr val="black"/>
                </a:solidFill>
                <a:effectLst/>
                <a:uLnTx/>
                <a:uFillTx/>
                <a:latin typeface="Calibri" panose="020F0502020204030204"/>
                <a:ea typeface="+mn-ea"/>
                <a:cs typeface="Calibri"/>
              </a:rPr>
              <a:t>el metro (dos detalles)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HN"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su región - qué</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HN"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el polideportivo (dos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5155311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4638CC-7F32-0264-98F3-E1B0AF129ED8}"/>
              </a:ext>
            </a:extLst>
          </p:cNvPr>
          <p:cNvSpPr txBox="1"/>
          <p:nvPr/>
        </p:nvSpPr>
        <p:spPr>
          <a:xfrm>
            <a:off x="699886" y="602961"/>
            <a:ext cx="10725797" cy="5078313"/>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rPr>
              <a:t>el restaurante - tu opinión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rPr>
              <a:t>los coches eléctricos - una ventaja y una desventaja</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rPr>
              <a:t>el metro (dos detalles)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su región - qué</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el polideportivo (dos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21026" y="-104788"/>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MX"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Speaking</a:t>
              </a:r>
              <a:endParaRPr kumimoji="0" lang="es-MX"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E8ECA66B-CD64-034A-13C0-4C3C4BD09F2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sng" strike="noStrike" kern="1200" cap="none" spc="0" normalizeH="0" baseline="0" noProof="0">
                <a:ln>
                  <a:noFill/>
                </a:ln>
                <a:solidFill>
                  <a:srgbClr val="C00000"/>
                </a:solidFill>
                <a:effectLst/>
                <a:uLnTx/>
                <a:uFillTx/>
                <a:latin typeface="Calibri" panose="020F0502020204030204"/>
                <a:ea typeface="+mn-ea"/>
                <a:cs typeface="+mn-cs"/>
              </a:rPr>
              <a:t>LAS RESPUESTAS POSIBLES  – POSSIBLES ANSWERS</a:t>
            </a:r>
          </a:p>
        </p:txBody>
      </p:sp>
      <p:sp>
        <p:nvSpPr>
          <p:cNvPr id="5" name="TextBox 4">
            <a:extLst>
              <a:ext uri="{FF2B5EF4-FFF2-40B4-BE49-F238E27FC236}">
                <a16:creationId xmlns:a16="http://schemas.microsoft.com/office/drawing/2014/main" id="{0E003507-AB3E-7212-5A64-D61006DD1344}"/>
              </a:ext>
            </a:extLst>
          </p:cNvPr>
          <p:cNvSpPr txBox="1"/>
          <p:nvPr/>
        </p:nvSpPr>
        <p:spPr>
          <a:xfrm>
            <a:off x="2656312" y="1496853"/>
            <a:ext cx="71627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Me gusta el restaurante ya que la comida es deliciosa.</a:t>
            </a:r>
          </a:p>
        </p:txBody>
      </p:sp>
      <p:sp>
        <p:nvSpPr>
          <p:cNvPr id="7" name="TextBox 6">
            <a:extLst>
              <a:ext uri="{FF2B5EF4-FFF2-40B4-BE49-F238E27FC236}">
                <a16:creationId xmlns:a16="http://schemas.microsoft.com/office/drawing/2014/main" id="{D89C67C9-5CF3-2225-4B0D-3E50442E4B2B}"/>
              </a:ext>
            </a:extLst>
          </p:cNvPr>
          <p:cNvSpPr txBox="1"/>
          <p:nvPr/>
        </p:nvSpPr>
        <p:spPr>
          <a:xfrm>
            <a:off x="1398368" y="2315195"/>
            <a:ext cx="8684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Pienso que los coches eléctricos son útiles, pero también son caros. </a:t>
            </a:r>
          </a:p>
        </p:txBody>
      </p:sp>
      <p:sp>
        <p:nvSpPr>
          <p:cNvPr id="9" name="TextBox 8">
            <a:extLst>
              <a:ext uri="{FF2B5EF4-FFF2-40B4-BE49-F238E27FC236}">
                <a16:creationId xmlns:a16="http://schemas.microsoft.com/office/drawing/2014/main" id="{E35D6278-4444-994B-18B1-40E705BA4195}"/>
              </a:ext>
            </a:extLst>
          </p:cNvPr>
          <p:cNvSpPr txBox="1"/>
          <p:nvPr/>
        </p:nvSpPr>
        <p:spPr>
          <a:xfrm>
            <a:off x="2465812" y="3248180"/>
            <a:ext cx="59811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Odio el metro dado que hay muchas personas.</a:t>
            </a:r>
          </a:p>
        </p:txBody>
      </p:sp>
      <p:sp>
        <p:nvSpPr>
          <p:cNvPr id="10" name="TextBox 9">
            <a:extLst>
              <a:ext uri="{FF2B5EF4-FFF2-40B4-BE49-F238E27FC236}">
                <a16:creationId xmlns:a16="http://schemas.microsoft.com/office/drawing/2014/main" id="{FB37369B-4AAB-04C4-5C4D-604AD1A0ABDB}"/>
              </a:ext>
            </a:extLst>
          </p:cNvPr>
          <p:cNvSpPr txBox="1"/>
          <p:nvPr/>
        </p:nvSpPr>
        <p:spPr>
          <a:xfrm>
            <a:off x="1589512" y="4181165"/>
            <a:ext cx="80852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En mi región se puede visitar el museo de arte contemporáneo.</a:t>
            </a:r>
          </a:p>
        </p:txBody>
      </p:sp>
      <p:sp>
        <p:nvSpPr>
          <p:cNvPr id="11" name="TextBox 10">
            <a:extLst>
              <a:ext uri="{FF2B5EF4-FFF2-40B4-BE49-F238E27FC236}">
                <a16:creationId xmlns:a16="http://schemas.microsoft.com/office/drawing/2014/main" id="{216D1AE6-EC44-D59D-242D-9098315B8F16}"/>
              </a:ext>
            </a:extLst>
          </p:cNvPr>
          <p:cNvSpPr txBox="1"/>
          <p:nvPr/>
        </p:nvSpPr>
        <p:spPr>
          <a:xfrm>
            <a:off x="1589511" y="5130314"/>
            <a:ext cx="83177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En el polideportivo, me gusta jugar al fútbol y nadar en la piscina.</a:t>
            </a:r>
          </a:p>
        </p:txBody>
      </p:sp>
    </p:spTree>
    <p:extLst>
      <p:ext uri="{BB962C8B-B14F-4D97-AF65-F5344CB8AC3E}">
        <p14:creationId xmlns:p14="http://schemas.microsoft.com/office/powerpoint/2010/main" val="11094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4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1" name="Picture 10">
            <a:extLst>
              <a:ext uri="{FF2B5EF4-FFF2-40B4-BE49-F238E27FC236}">
                <a16:creationId xmlns:a16="http://schemas.microsoft.com/office/drawing/2014/main" id="{C46CC9D7-EF1A-A4E8-9ECC-6535177FD5C1}"/>
              </a:ext>
            </a:extLst>
          </p:cNvPr>
          <p:cNvPicPr>
            <a:picLocks noChangeAspect="1"/>
          </p:cNvPicPr>
          <p:nvPr/>
        </p:nvPicPr>
        <p:blipFill>
          <a:blip r:embed="rId13"/>
          <a:stretch>
            <a:fillRect/>
          </a:stretch>
        </p:blipFill>
        <p:spPr>
          <a:xfrm>
            <a:off x="5589186" y="582415"/>
            <a:ext cx="5661686" cy="5019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49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27083" y="4322044"/>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097759" y="2744623"/>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¿Qué piensa de los destinos de excursiones?</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5" y="3548136"/>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Mi transporte preferido es autocar porque es cómodo.</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097759" y="5029740"/>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Mi día preferido es lunes.</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Me gusta España porque es divertido.</a:t>
            </a:r>
          </a:p>
        </p:txBody>
      </p:sp>
      <p:sp>
        <p:nvSpPr>
          <p:cNvPr id="11" name="TextBox 10">
            <a:extLst>
              <a:ext uri="{FF2B5EF4-FFF2-40B4-BE49-F238E27FC236}">
                <a16:creationId xmlns:a16="http://schemas.microsoft.com/office/drawing/2014/main" id="{87CBB486-D656-753A-7F52-3DDA23901874}"/>
              </a:ext>
            </a:extLst>
          </p:cNvPr>
          <p:cNvSpPr txBox="1"/>
          <p:nvPr/>
        </p:nvSpPr>
        <p:spPr>
          <a:xfrm>
            <a:off x="1027805" y="230832"/>
            <a:ext cx="60699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pic>
        <p:nvPicPr>
          <p:cNvPr id="3" name="Picture 2">
            <a:extLst>
              <a:ext uri="{FF2B5EF4-FFF2-40B4-BE49-F238E27FC236}">
                <a16:creationId xmlns:a16="http://schemas.microsoft.com/office/drawing/2014/main" id="{71228703-2191-968F-6D16-60B228DBFCF7}"/>
              </a:ext>
            </a:extLst>
          </p:cNvPr>
          <p:cNvPicPr>
            <a:picLocks noChangeAspect="1"/>
          </p:cNvPicPr>
          <p:nvPr/>
        </p:nvPicPr>
        <p:blipFill>
          <a:blip r:embed="rId10"/>
          <a:stretch>
            <a:fillRect/>
          </a:stretch>
        </p:blipFill>
        <p:spPr>
          <a:xfrm>
            <a:off x="357217" y="1260283"/>
            <a:ext cx="5661686" cy="5019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5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1" name="Picture 10">
            <a:extLst>
              <a:ext uri="{FF2B5EF4-FFF2-40B4-BE49-F238E27FC236}">
                <a16:creationId xmlns:a16="http://schemas.microsoft.com/office/drawing/2014/main" id="{1694B643-EA46-CE25-BBB2-2F24DD0390E3}"/>
              </a:ext>
            </a:extLst>
          </p:cNvPr>
          <p:cNvPicPr>
            <a:picLocks noChangeAspect="1"/>
          </p:cNvPicPr>
          <p:nvPr/>
        </p:nvPicPr>
        <p:blipFill>
          <a:blip r:embed="rId13"/>
          <a:stretch>
            <a:fillRect/>
          </a:stretch>
        </p:blipFill>
        <p:spPr>
          <a:xfrm>
            <a:off x="5486592" y="465311"/>
            <a:ext cx="5819012" cy="5215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274762" y="4359776"/>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645037"/>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0" i="0" u="none" strike="noStrike" kern="1200" cap="none" spc="0" normalizeH="0" baseline="0" noProof="0">
                <a:ln>
                  <a:noFill/>
                </a:ln>
                <a:solidFill>
                  <a:srgbClr val="FF0000"/>
                </a:solidFill>
                <a:effectLst/>
                <a:uLnTx/>
                <a:uFillTx/>
                <a:latin typeface="Calibri" panose="020F0502020204030204"/>
                <a:ea typeface="+mn-ea"/>
                <a:cs typeface="+mn-cs"/>
              </a:rPr>
              <a:t>¿Hay sitios de interés turístico?</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5" y="3566638"/>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0" i="0" u="none" strike="noStrike" kern="1200" cap="none" spc="0" normalizeH="0" baseline="0" noProof="0">
                <a:ln>
                  <a:noFill/>
                </a:ln>
                <a:solidFill>
                  <a:srgbClr val="FF0000"/>
                </a:solidFill>
                <a:effectLst/>
                <a:uLnTx/>
                <a:uFillTx/>
                <a:latin typeface="Calibri" panose="020F0502020204030204"/>
                <a:ea typeface="+mn-ea"/>
                <a:cs typeface="+mn-cs"/>
              </a:rPr>
              <a:t>Prefiero las excursiones al campo porque es relajante.</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9" y="4877296"/>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0" i="0" u="none" strike="noStrike" kern="1200" cap="none" spc="0" normalizeH="0" baseline="0" noProof="0">
                <a:ln>
                  <a:noFill/>
                </a:ln>
                <a:solidFill>
                  <a:srgbClr val="FF0000"/>
                </a:solidFill>
                <a:effectLst/>
                <a:uLnTx/>
                <a:uFillTx/>
                <a:latin typeface="Calibri" panose="020F0502020204030204"/>
                <a:ea typeface="+mn-ea"/>
                <a:cs typeface="+mn-cs"/>
              </a:rPr>
              <a:t>Mi actividad preferida durante la excursión es nadar.</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0" i="0" u="none" strike="noStrike" kern="1200" cap="none" spc="0" normalizeH="0" baseline="0" noProof="0">
                <a:ln>
                  <a:noFill/>
                </a:ln>
                <a:solidFill>
                  <a:srgbClr val="FF0000"/>
                </a:solidFill>
                <a:effectLst/>
                <a:uLnTx/>
                <a:uFillTx/>
                <a:latin typeface="Calibri" panose="020F0502020204030204"/>
                <a:ea typeface="+mn-ea"/>
                <a:cs typeface="+mn-cs"/>
              </a:rPr>
              <a:t>Me gustaría la excursión el lunes</a:t>
            </a:r>
          </a:p>
        </p:txBody>
      </p:sp>
      <p:sp>
        <p:nvSpPr>
          <p:cNvPr id="3" name="TextBox 2">
            <a:extLst>
              <a:ext uri="{FF2B5EF4-FFF2-40B4-BE49-F238E27FC236}">
                <a16:creationId xmlns:a16="http://schemas.microsoft.com/office/drawing/2014/main" id="{754F5F59-DE51-2A82-5052-35510E32E48B}"/>
              </a:ext>
            </a:extLst>
          </p:cNvPr>
          <p:cNvSpPr txBox="1"/>
          <p:nvPr/>
        </p:nvSpPr>
        <p:spPr>
          <a:xfrm>
            <a:off x="1027805" y="230832"/>
            <a:ext cx="60699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pic>
        <p:nvPicPr>
          <p:cNvPr id="5" name="Picture 4">
            <a:extLst>
              <a:ext uri="{FF2B5EF4-FFF2-40B4-BE49-F238E27FC236}">
                <a16:creationId xmlns:a16="http://schemas.microsoft.com/office/drawing/2014/main" id="{5308C2B8-3257-00DA-0C2E-143B4B4E9EE0}"/>
              </a:ext>
            </a:extLst>
          </p:cNvPr>
          <p:cNvPicPr>
            <a:picLocks noChangeAspect="1"/>
          </p:cNvPicPr>
          <p:nvPr/>
        </p:nvPicPr>
        <p:blipFill>
          <a:blip r:embed="rId10"/>
          <a:stretch>
            <a:fillRect/>
          </a:stretch>
        </p:blipFill>
        <p:spPr>
          <a:xfrm>
            <a:off x="347231" y="1104724"/>
            <a:ext cx="5819012" cy="5215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33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1827454267"/>
              </p:ext>
            </p:extLst>
          </p:nvPr>
        </p:nvGraphicFramePr>
        <p:xfrm>
          <a:off x="3614057" y="1992278"/>
          <a:ext cx="7310712" cy="2249024"/>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muchas personas.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en bici.</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parque.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tiempo.</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un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buen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montando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hay</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Están en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En la foto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prstClr val="black"/>
                          </a:solidFill>
                          <a:effectLst/>
                          <a:uLnTx/>
                          <a:uFillTx/>
                          <a:latin typeface="Calibri" panose="020F0502020204030204"/>
                          <a:ea typeface="+mn-ea"/>
                          <a:cs typeface="+mn-cs"/>
                        </a:rPr>
                        <a:t>Hace </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5" y="1695945"/>
            <a:ext cx="912952"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713F5034-998C-3081-18A8-5E81447FAD87}"/>
              </a:ext>
            </a:extLst>
          </p:cNvPr>
          <p:cNvPicPr>
            <a:picLocks noChangeAspect="1"/>
          </p:cNvPicPr>
          <p:nvPr/>
        </p:nvPicPr>
        <p:blipFill rotWithShape="1">
          <a:blip r:embed="rId7">
            <a:grayscl/>
          </a:blip>
          <a:srcRect t="36162" r="22388" b="10911"/>
          <a:stretch/>
        </p:blipFill>
        <p:spPr>
          <a:xfrm>
            <a:off x="232084" y="2127139"/>
            <a:ext cx="3217203" cy="1635464"/>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a:solidFill>
                  <a:prstClr val="black"/>
                </a:solidFill>
                <a:latin typeface="Calibri" panose="020F0502020204030204"/>
              </a:rPr>
              <a:t>Weather:	______________________________________________________</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28A3684-D8CE-01F7-563A-B827761D2709}"/>
              </a:ext>
            </a:extLst>
          </p:cNvPr>
          <p:cNvSpPr txBox="1"/>
          <p:nvPr/>
        </p:nvSpPr>
        <p:spPr>
          <a:xfrm>
            <a:off x="906454" y="600200"/>
            <a:ext cx="10820400" cy="584775"/>
          </a:xfrm>
          <a:prstGeom prst="rect">
            <a:avLst/>
          </a:prstGeom>
          <a:noFill/>
        </p:spPr>
        <p:txBody>
          <a:bodyPr wrap="square" rtlCol="0">
            <a:spAutoFit/>
          </a:bodyPr>
          <a:lstStyle/>
          <a:p>
            <a:pPr algn="ctr"/>
            <a:r>
              <a:rPr lang="en-GB" sz="3200" b="1" u="sng">
                <a:solidFill>
                  <a:srgbClr val="C00000"/>
                </a:solidFill>
              </a:rPr>
              <a:t>LAS RESPUESTAS – THE ANSWERS</a:t>
            </a:r>
          </a:p>
        </p:txBody>
      </p:sp>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A8B0B346-E9B3-1E51-0FAE-B26F66880BFE}"/>
                  </a:ext>
                </a:extLst>
              </p14:cNvPr>
              <p14:cNvContentPartPr/>
              <p14:nvPr/>
            </p14:nvContentPartPr>
            <p14:xfrm>
              <a:off x="1181160" y="4756320"/>
              <a:ext cx="927360" cy="360"/>
            </p14:xfrm>
          </p:contentPart>
        </mc:Choice>
        <mc:Fallback xmlns="">
          <p:pic>
            <p:nvPicPr>
              <p:cNvPr id="9" name="Ink 8">
                <a:extLst>
                  <a:ext uri="{FF2B5EF4-FFF2-40B4-BE49-F238E27FC236}">
                    <a16:creationId xmlns:a16="http://schemas.microsoft.com/office/drawing/2014/main" id="{A8B0B346-E9B3-1E51-0FAE-B26F66880BFE}"/>
                  </a:ext>
                </a:extLst>
              </p:cNvPr>
              <p:cNvPicPr/>
              <p:nvPr/>
            </p:nvPicPr>
            <p:blipFill>
              <a:blip r:embed="rId9"/>
              <a:stretch>
                <a:fillRect/>
              </a:stretch>
            </p:blipFill>
            <p:spPr>
              <a:xfrm>
                <a:off x="1165320" y="4692960"/>
                <a:ext cx="958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FC75B94-2256-ACDE-F70E-4053CD377E01}"/>
                  </a:ext>
                </a:extLst>
              </p14:cNvPr>
              <p14:cNvContentPartPr/>
              <p14:nvPr/>
            </p14:nvContentPartPr>
            <p14:xfrm>
              <a:off x="5981760" y="4019400"/>
              <a:ext cx="1219320" cy="38520"/>
            </p14:xfrm>
          </p:contentPart>
        </mc:Choice>
        <mc:Fallback xmlns="">
          <p:pic>
            <p:nvPicPr>
              <p:cNvPr id="17" name="Ink 16">
                <a:extLst>
                  <a:ext uri="{FF2B5EF4-FFF2-40B4-BE49-F238E27FC236}">
                    <a16:creationId xmlns:a16="http://schemas.microsoft.com/office/drawing/2014/main" id="{6FC75B94-2256-ACDE-F70E-4053CD377E01}"/>
                  </a:ext>
                </a:extLst>
              </p:cNvPr>
              <p:cNvPicPr/>
              <p:nvPr/>
            </p:nvPicPr>
            <p:blipFill>
              <a:blip r:embed="rId11"/>
              <a:stretch>
                <a:fillRect/>
              </a:stretch>
            </p:blipFill>
            <p:spPr>
              <a:xfrm>
                <a:off x="5965920" y="3956040"/>
                <a:ext cx="12506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1953DACB-C103-FB37-DE21-8F4E315C3933}"/>
                  </a:ext>
                </a:extLst>
              </p14:cNvPr>
              <p14:cNvContentPartPr/>
              <p14:nvPr/>
            </p14:nvContentPartPr>
            <p14:xfrm>
              <a:off x="9988560" y="3289320"/>
              <a:ext cx="495720" cy="32040"/>
            </p14:xfrm>
          </p:contentPart>
        </mc:Choice>
        <mc:Fallback xmlns="">
          <p:pic>
            <p:nvPicPr>
              <p:cNvPr id="19" name="Ink 18">
                <a:extLst>
                  <a:ext uri="{FF2B5EF4-FFF2-40B4-BE49-F238E27FC236}">
                    <a16:creationId xmlns:a16="http://schemas.microsoft.com/office/drawing/2014/main" id="{1953DACB-C103-FB37-DE21-8F4E315C3933}"/>
                  </a:ext>
                </a:extLst>
              </p:cNvPr>
              <p:cNvPicPr/>
              <p:nvPr/>
            </p:nvPicPr>
            <p:blipFill>
              <a:blip r:embed="rId13"/>
              <a:stretch>
                <a:fillRect/>
              </a:stretch>
            </p:blipFill>
            <p:spPr>
              <a:xfrm>
                <a:off x="9972720" y="3225960"/>
                <a:ext cx="5270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16CFAE15-EE24-186F-DF3A-653E81DBF4D1}"/>
                  </a:ext>
                </a:extLst>
              </p14:cNvPr>
              <p14:cNvContentPartPr/>
              <p14:nvPr/>
            </p14:nvContentPartPr>
            <p14:xfrm>
              <a:off x="4172040" y="2374920"/>
              <a:ext cx="978120" cy="19440"/>
            </p14:xfrm>
          </p:contentPart>
        </mc:Choice>
        <mc:Fallback xmlns="">
          <p:pic>
            <p:nvPicPr>
              <p:cNvPr id="20" name="Ink 19">
                <a:extLst>
                  <a:ext uri="{FF2B5EF4-FFF2-40B4-BE49-F238E27FC236}">
                    <a16:creationId xmlns:a16="http://schemas.microsoft.com/office/drawing/2014/main" id="{16CFAE15-EE24-186F-DF3A-653E81DBF4D1}"/>
                  </a:ext>
                </a:extLst>
              </p:cNvPr>
              <p:cNvPicPr/>
              <p:nvPr/>
            </p:nvPicPr>
            <p:blipFill>
              <a:blip r:embed="rId15"/>
              <a:stretch>
                <a:fillRect/>
              </a:stretch>
            </p:blipFill>
            <p:spPr>
              <a:xfrm>
                <a:off x="4156200" y="2311560"/>
                <a:ext cx="10094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0776DF6E-FDE5-B922-4080-73B8A5BE75EF}"/>
                  </a:ext>
                </a:extLst>
              </p14:cNvPr>
              <p14:cNvContentPartPr/>
              <p14:nvPr/>
            </p14:nvContentPartPr>
            <p14:xfrm>
              <a:off x="4083120" y="2736720"/>
              <a:ext cx="1155960" cy="13320"/>
            </p14:xfrm>
          </p:contentPart>
        </mc:Choice>
        <mc:Fallback xmlns="">
          <p:pic>
            <p:nvPicPr>
              <p:cNvPr id="21" name="Ink 20">
                <a:extLst>
                  <a:ext uri="{FF2B5EF4-FFF2-40B4-BE49-F238E27FC236}">
                    <a16:creationId xmlns:a16="http://schemas.microsoft.com/office/drawing/2014/main" id="{0776DF6E-FDE5-B922-4080-73B8A5BE75EF}"/>
                  </a:ext>
                </a:extLst>
              </p:cNvPr>
              <p:cNvPicPr/>
              <p:nvPr/>
            </p:nvPicPr>
            <p:blipFill>
              <a:blip r:embed="rId17"/>
              <a:stretch>
                <a:fillRect/>
              </a:stretch>
            </p:blipFill>
            <p:spPr>
              <a:xfrm>
                <a:off x="4067280" y="2673360"/>
                <a:ext cx="118728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27859F4C-4057-A93B-369E-03F00957F078}"/>
                  </a:ext>
                </a:extLst>
              </p14:cNvPr>
              <p14:cNvContentPartPr/>
              <p14:nvPr/>
            </p14:nvContentPartPr>
            <p14:xfrm>
              <a:off x="1174680" y="5270400"/>
              <a:ext cx="724320" cy="25920"/>
            </p14:xfrm>
          </p:contentPart>
        </mc:Choice>
        <mc:Fallback xmlns="">
          <p:pic>
            <p:nvPicPr>
              <p:cNvPr id="22" name="Ink 21">
                <a:extLst>
                  <a:ext uri="{FF2B5EF4-FFF2-40B4-BE49-F238E27FC236}">
                    <a16:creationId xmlns:a16="http://schemas.microsoft.com/office/drawing/2014/main" id="{27859F4C-4057-A93B-369E-03F00957F078}"/>
                  </a:ext>
                </a:extLst>
              </p:cNvPr>
              <p:cNvPicPr/>
              <p:nvPr/>
            </p:nvPicPr>
            <p:blipFill>
              <a:blip r:embed="rId19"/>
              <a:stretch>
                <a:fillRect/>
              </a:stretch>
            </p:blipFill>
            <p:spPr>
              <a:xfrm>
                <a:off x="1158840" y="5207040"/>
                <a:ext cx="755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3D065270-A0D7-E4EC-15E5-3F2698DAA05D}"/>
                  </a:ext>
                </a:extLst>
              </p14:cNvPr>
              <p14:cNvContentPartPr/>
              <p14:nvPr/>
            </p14:nvContentPartPr>
            <p14:xfrm>
              <a:off x="8185320" y="4032360"/>
              <a:ext cx="704880" cy="38520"/>
            </p14:xfrm>
          </p:contentPart>
        </mc:Choice>
        <mc:Fallback xmlns="">
          <p:pic>
            <p:nvPicPr>
              <p:cNvPr id="23" name="Ink 22">
                <a:extLst>
                  <a:ext uri="{FF2B5EF4-FFF2-40B4-BE49-F238E27FC236}">
                    <a16:creationId xmlns:a16="http://schemas.microsoft.com/office/drawing/2014/main" id="{3D065270-A0D7-E4EC-15E5-3F2698DAA05D}"/>
                  </a:ext>
                </a:extLst>
              </p:cNvPr>
              <p:cNvPicPr/>
              <p:nvPr/>
            </p:nvPicPr>
            <p:blipFill>
              <a:blip r:embed="rId21"/>
              <a:stretch>
                <a:fillRect/>
              </a:stretch>
            </p:blipFill>
            <p:spPr>
              <a:xfrm>
                <a:off x="8169480" y="3969000"/>
                <a:ext cx="7362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35B16934-DB72-5593-819F-6F24E16A9BE3}"/>
                  </a:ext>
                </a:extLst>
              </p14:cNvPr>
              <p14:cNvContentPartPr/>
              <p14:nvPr/>
            </p14:nvContentPartPr>
            <p14:xfrm>
              <a:off x="7975440" y="3352680"/>
              <a:ext cx="1219680" cy="32400"/>
            </p14:xfrm>
          </p:contentPart>
        </mc:Choice>
        <mc:Fallback xmlns="">
          <p:pic>
            <p:nvPicPr>
              <p:cNvPr id="24" name="Ink 23">
                <a:extLst>
                  <a:ext uri="{FF2B5EF4-FFF2-40B4-BE49-F238E27FC236}">
                    <a16:creationId xmlns:a16="http://schemas.microsoft.com/office/drawing/2014/main" id="{35B16934-DB72-5593-819F-6F24E16A9BE3}"/>
                  </a:ext>
                </a:extLst>
              </p:cNvPr>
              <p:cNvPicPr/>
              <p:nvPr/>
            </p:nvPicPr>
            <p:blipFill>
              <a:blip r:embed="rId23"/>
              <a:stretch>
                <a:fillRect/>
              </a:stretch>
            </p:blipFill>
            <p:spPr>
              <a:xfrm>
                <a:off x="7959600" y="3289320"/>
                <a:ext cx="12510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1EFAB76A-8117-B626-FEE7-40DD86EBEBD6}"/>
                  </a:ext>
                </a:extLst>
              </p14:cNvPr>
              <p14:cNvContentPartPr/>
              <p14:nvPr/>
            </p14:nvContentPartPr>
            <p14:xfrm>
              <a:off x="6369120" y="2622600"/>
              <a:ext cx="520920" cy="12960"/>
            </p14:xfrm>
          </p:contentPart>
        </mc:Choice>
        <mc:Fallback xmlns="">
          <p:pic>
            <p:nvPicPr>
              <p:cNvPr id="25" name="Ink 24">
                <a:extLst>
                  <a:ext uri="{FF2B5EF4-FFF2-40B4-BE49-F238E27FC236}">
                    <a16:creationId xmlns:a16="http://schemas.microsoft.com/office/drawing/2014/main" id="{1EFAB76A-8117-B626-FEE7-40DD86EBEBD6}"/>
                  </a:ext>
                </a:extLst>
              </p:cNvPr>
              <p:cNvPicPr/>
              <p:nvPr/>
            </p:nvPicPr>
            <p:blipFill>
              <a:blip r:embed="rId25"/>
              <a:stretch>
                <a:fillRect/>
              </a:stretch>
            </p:blipFill>
            <p:spPr>
              <a:xfrm>
                <a:off x="6353280" y="2559240"/>
                <a:ext cx="5522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FD53A576-C4BA-B342-E1BC-27B6A880BC2E}"/>
                  </a:ext>
                </a:extLst>
              </p14:cNvPr>
              <p14:cNvContentPartPr/>
              <p14:nvPr/>
            </p14:nvContentPartPr>
            <p14:xfrm>
              <a:off x="1193760" y="5842080"/>
              <a:ext cx="1099080" cy="38520"/>
            </p14:xfrm>
          </p:contentPart>
        </mc:Choice>
        <mc:Fallback xmlns="">
          <p:pic>
            <p:nvPicPr>
              <p:cNvPr id="26" name="Ink 25">
                <a:extLst>
                  <a:ext uri="{FF2B5EF4-FFF2-40B4-BE49-F238E27FC236}">
                    <a16:creationId xmlns:a16="http://schemas.microsoft.com/office/drawing/2014/main" id="{FD53A576-C4BA-B342-E1BC-27B6A880BC2E}"/>
                  </a:ext>
                </a:extLst>
              </p:cNvPr>
              <p:cNvPicPr/>
              <p:nvPr/>
            </p:nvPicPr>
            <p:blipFill>
              <a:blip r:embed="rId27"/>
              <a:stretch>
                <a:fillRect/>
              </a:stretch>
            </p:blipFill>
            <p:spPr>
              <a:xfrm>
                <a:off x="1177920" y="5778720"/>
                <a:ext cx="11304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261303A6-7F20-A6CE-EE76-BE7ED341C495}"/>
                  </a:ext>
                </a:extLst>
              </p14:cNvPr>
              <p14:cNvContentPartPr/>
              <p14:nvPr/>
            </p14:nvContentPartPr>
            <p14:xfrm>
              <a:off x="4114800" y="4095720"/>
              <a:ext cx="1099080" cy="360"/>
            </p14:xfrm>
          </p:contentPart>
        </mc:Choice>
        <mc:Fallback xmlns="">
          <p:pic>
            <p:nvPicPr>
              <p:cNvPr id="27" name="Ink 26">
                <a:extLst>
                  <a:ext uri="{FF2B5EF4-FFF2-40B4-BE49-F238E27FC236}">
                    <a16:creationId xmlns:a16="http://schemas.microsoft.com/office/drawing/2014/main" id="{261303A6-7F20-A6CE-EE76-BE7ED341C495}"/>
                  </a:ext>
                </a:extLst>
              </p:cNvPr>
              <p:cNvPicPr/>
              <p:nvPr/>
            </p:nvPicPr>
            <p:blipFill>
              <a:blip r:embed="rId29"/>
              <a:stretch>
                <a:fillRect/>
              </a:stretch>
            </p:blipFill>
            <p:spPr>
              <a:xfrm>
                <a:off x="4098960" y="4032360"/>
                <a:ext cx="11304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660FBE8E-F14B-5248-4580-0D729B03CB52}"/>
                  </a:ext>
                </a:extLst>
              </p14:cNvPr>
              <p14:cNvContentPartPr/>
              <p14:nvPr/>
            </p14:nvContentPartPr>
            <p14:xfrm>
              <a:off x="4476600" y="3359160"/>
              <a:ext cx="476640" cy="360"/>
            </p14:xfrm>
          </p:contentPart>
        </mc:Choice>
        <mc:Fallback xmlns="">
          <p:pic>
            <p:nvPicPr>
              <p:cNvPr id="28" name="Ink 27">
                <a:extLst>
                  <a:ext uri="{FF2B5EF4-FFF2-40B4-BE49-F238E27FC236}">
                    <a16:creationId xmlns:a16="http://schemas.microsoft.com/office/drawing/2014/main" id="{660FBE8E-F14B-5248-4580-0D729B03CB52}"/>
                  </a:ext>
                </a:extLst>
              </p:cNvPr>
              <p:cNvPicPr/>
              <p:nvPr/>
            </p:nvPicPr>
            <p:blipFill>
              <a:blip r:embed="rId31"/>
              <a:stretch>
                <a:fillRect/>
              </a:stretch>
            </p:blipFill>
            <p:spPr>
              <a:xfrm>
                <a:off x="4460760" y="3295800"/>
                <a:ext cx="5079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BF52292E-96E9-7FDA-7B44-80C65D3344FE}"/>
                  </a:ext>
                </a:extLst>
              </p14:cNvPr>
              <p14:cNvContentPartPr/>
              <p14:nvPr/>
            </p14:nvContentPartPr>
            <p14:xfrm>
              <a:off x="8089920" y="2641680"/>
              <a:ext cx="991080" cy="360"/>
            </p14:xfrm>
          </p:contentPart>
        </mc:Choice>
        <mc:Fallback xmlns="">
          <p:pic>
            <p:nvPicPr>
              <p:cNvPr id="29" name="Ink 28">
                <a:extLst>
                  <a:ext uri="{FF2B5EF4-FFF2-40B4-BE49-F238E27FC236}">
                    <a16:creationId xmlns:a16="http://schemas.microsoft.com/office/drawing/2014/main" id="{BF52292E-96E9-7FDA-7B44-80C65D3344FE}"/>
                  </a:ext>
                </a:extLst>
              </p:cNvPr>
              <p:cNvPicPr/>
              <p:nvPr/>
            </p:nvPicPr>
            <p:blipFill>
              <a:blip r:embed="rId33"/>
              <a:stretch>
                <a:fillRect/>
              </a:stretch>
            </p:blipFill>
            <p:spPr>
              <a:xfrm>
                <a:off x="8074080" y="2578320"/>
                <a:ext cx="10224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D57C5F71-9BB3-32E1-4CC8-7D6801617A60}"/>
                  </a:ext>
                </a:extLst>
              </p14:cNvPr>
              <p14:cNvContentPartPr/>
              <p14:nvPr/>
            </p14:nvContentPartPr>
            <p14:xfrm>
              <a:off x="1251000" y="6388200"/>
              <a:ext cx="844920" cy="6480"/>
            </p14:xfrm>
          </p:contentPart>
        </mc:Choice>
        <mc:Fallback xmlns="">
          <p:pic>
            <p:nvPicPr>
              <p:cNvPr id="30" name="Ink 29">
                <a:extLst>
                  <a:ext uri="{FF2B5EF4-FFF2-40B4-BE49-F238E27FC236}">
                    <a16:creationId xmlns:a16="http://schemas.microsoft.com/office/drawing/2014/main" id="{D57C5F71-9BB3-32E1-4CC8-7D6801617A60}"/>
                  </a:ext>
                </a:extLst>
              </p:cNvPr>
              <p:cNvPicPr/>
              <p:nvPr/>
            </p:nvPicPr>
            <p:blipFill>
              <a:blip r:embed="rId35"/>
              <a:stretch>
                <a:fillRect/>
              </a:stretch>
            </p:blipFill>
            <p:spPr>
              <a:xfrm>
                <a:off x="1235160" y="6324840"/>
                <a:ext cx="8762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89D9F6A0-A850-5F59-F7D0-0B068B1A399E}"/>
                  </a:ext>
                </a:extLst>
              </p14:cNvPr>
              <p14:cNvContentPartPr/>
              <p14:nvPr/>
            </p14:nvContentPartPr>
            <p14:xfrm>
              <a:off x="9925200" y="4038480"/>
              <a:ext cx="628920" cy="19440"/>
            </p14:xfrm>
          </p:contentPart>
        </mc:Choice>
        <mc:Fallback xmlns="">
          <p:pic>
            <p:nvPicPr>
              <p:cNvPr id="31" name="Ink 30">
                <a:extLst>
                  <a:ext uri="{FF2B5EF4-FFF2-40B4-BE49-F238E27FC236}">
                    <a16:creationId xmlns:a16="http://schemas.microsoft.com/office/drawing/2014/main" id="{89D9F6A0-A850-5F59-F7D0-0B068B1A399E}"/>
                  </a:ext>
                </a:extLst>
              </p:cNvPr>
              <p:cNvPicPr/>
              <p:nvPr/>
            </p:nvPicPr>
            <p:blipFill>
              <a:blip r:embed="rId37"/>
              <a:stretch>
                <a:fillRect/>
              </a:stretch>
            </p:blipFill>
            <p:spPr>
              <a:xfrm>
                <a:off x="9909360" y="3975120"/>
                <a:ext cx="6602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DD165ED0-6349-FF82-B70B-D17BFE08FC34}"/>
                  </a:ext>
                </a:extLst>
              </p14:cNvPr>
              <p14:cNvContentPartPr/>
              <p14:nvPr/>
            </p14:nvContentPartPr>
            <p14:xfrm>
              <a:off x="6299280" y="3397320"/>
              <a:ext cx="870120" cy="360"/>
            </p14:xfrm>
          </p:contentPart>
        </mc:Choice>
        <mc:Fallback xmlns="">
          <p:pic>
            <p:nvPicPr>
              <p:cNvPr id="32" name="Ink 31">
                <a:extLst>
                  <a:ext uri="{FF2B5EF4-FFF2-40B4-BE49-F238E27FC236}">
                    <a16:creationId xmlns:a16="http://schemas.microsoft.com/office/drawing/2014/main" id="{DD165ED0-6349-FF82-B70B-D17BFE08FC34}"/>
                  </a:ext>
                </a:extLst>
              </p:cNvPr>
              <p:cNvPicPr/>
              <p:nvPr/>
            </p:nvPicPr>
            <p:blipFill>
              <a:blip r:embed="rId39"/>
              <a:stretch>
                <a:fillRect/>
              </a:stretch>
            </p:blipFill>
            <p:spPr>
              <a:xfrm>
                <a:off x="6283440" y="3333960"/>
                <a:ext cx="9014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C50FBC3C-6F30-7911-F307-3509DFAD66BB}"/>
                  </a:ext>
                </a:extLst>
              </p14:cNvPr>
              <p14:cNvContentPartPr/>
              <p14:nvPr/>
            </p14:nvContentPartPr>
            <p14:xfrm>
              <a:off x="9709200" y="2577960"/>
              <a:ext cx="991080" cy="13320"/>
            </p14:xfrm>
          </p:contentPart>
        </mc:Choice>
        <mc:Fallback xmlns="">
          <p:pic>
            <p:nvPicPr>
              <p:cNvPr id="33" name="Ink 32">
                <a:extLst>
                  <a:ext uri="{FF2B5EF4-FFF2-40B4-BE49-F238E27FC236}">
                    <a16:creationId xmlns:a16="http://schemas.microsoft.com/office/drawing/2014/main" id="{C50FBC3C-6F30-7911-F307-3509DFAD66BB}"/>
                  </a:ext>
                </a:extLst>
              </p:cNvPr>
              <p:cNvPicPr/>
              <p:nvPr/>
            </p:nvPicPr>
            <p:blipFill>
              <a:blip r:embed="rId41"/>
              <a:stretch>
                <a:fillRect/>
              </a:stretch>
            </p:blipFill>
            <p:spPr>
              <a:xfrm>
                <a:off x="9693360" y="2514600"/>
                <a:ext cx="1022400" cy="140040"/>
              </a:xfrm>
              <a:prstGeom prst="rect">
                <a:avLst/>
              </a:prstGeom>
            </p:spPr>
          </p:pic>
        </mc:Fallback>
      </mc:AlternateContent>
      <p:sp>
        <p:nvSpPr>
          <p:cNvPr id="7" name="TextBox 6">
            <a:extLst>
              <a:ext uri="{FF2B5EF4-FFF2-40B4-BE49-F238E27FC236}">
                <a16:creationId xmlns:a16="http://schemas.microsoft.com/office/drawing/2014/main" id="{3A5F82EB-EB41-16A7-BB12-593B8B846313}"/>
              </a:ext>
            </a:extLst>
          </p:cNvPr>
          <p:cNvSpPr txBox="1"/>
          <p:nvPr/>
        </p:nvSpPr>
        <p:spPr>
          <a:xfrm>
            <a:off x="2582945" y="4354489"/>
            <a:ext cx="4289195" cy="461665"/>
          </a:xfrm>
          <a:prstGeom prst="rect">
            <a:avLst/>
          </a:prstGeom>
          <a:noFill/>
        </p:spPr>
        <p:txBody>
          <a:bodyPr wrap="square" rtlCol="0">
            <a:spAutoFit/>
          </a:bodyPr>
          <a:lstStyle/>
          <a:p>
            <a:r>
              <a:rPr lang="en-GB" sz="2400" b="1" dirty="0">
                <a:solidFill>
                  <a:srgbClr val="C00000"/>
                </a:solidFill>
              </a:rPr>
              <a:t>En la </a:t>
            </a:r>
            <a:r>
              <a:rPr lang="en-GB" sz="2400" b="1" dirty="0" err="1">
                <a:solidFill>
                  <a:srgbClr val="C00000"/>
                </a:solidFill>
              </a:rPr>
              <a:t>foto</a:t>
            </a:r>
            <a:r>
              <a:rPr lang="en-GB" sz="2400" b="1" dirty="0">
                <a:solidFill>
                  <a:srgbClr val="C00000"/>
                </a:solidFill>
              </a:rPr>
              <a:t> hay </a:t>
            </a:r>
            <a:r>
              <a:rPr lang="en-GB" sz="2400" b="1" dirty="0" err="1">
                <a:solidFill>
                  <a:srgbClr val="C00000"/>
                </a:solidFill>
              </a:rPr>
              <a:t>muchas</a:t>
            </a:r>
            <a:r>
              <a:rPr lang="en-GB" sz="2400" b="1" dirty="0">
                <a:solidFill>
                  <a:srgbClr val="C00000"/>
                </a:solidFill>
              </a:rPr>
              <a:t> personas.</a:t>
            </a:r>
          </a:p>
        </p:txBody>
      </p:sp>
      <p:sp>
        <p:nvSpPr>
          <p:cNvPr id="34" name="TextBox 33">
            <a:extLst>
              <a:ext uri="{FF2B5EF4-FFF2-40B4-BE49-F238E27FC236}">
                <a16:creationId xmlns:a16="http://schemas.microsoft.com/office/drawing/2014/main" id="{BED3FB64-F6A3-56D0-E8D0-A965AB3D1C3A}"/>
              </a:ext>
            </a:extLst>
          </p:cNvPr>
          <p:cNvSpPr txBox="1"/>
          <p:nvPr/>
        </p:nvSpPr>
        <p:spPr>
          <a:xfrm>
            <a:off x="2582944" y="4842106"/>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montando</a:t>
            </a:r>
            <a:r>
              <a:rPr lang="en-GB" sz="2400" b="1" dirty="0">
                <a:solidFill>
                  <a:srgbClr val="C00000"/>
                </a:solidFill>
              </a:rPr>
              <a:t> </a:t>
            </a:r>
            <a:r>
              <a:rPr lang="en-GB" sz="2400" b="1" dirty="0" err="1">
                <a:solidFill>
                  <a:srgbClr val="C00000"/>
                </a:solidFill>
              </a:rPr>
              <a:t>en</a:t>
            </a:r>
            <a:r>
              <a:rPr lang="en-GB" sz="2400" b="1" dirty="0">
                <a:solidFill>
                  <a:srgbClr val="C00000"/>
                </a:solidFill>
              </a:rPr>
              <a:t> </a:t>
            </a:r>
            <a:r>
              <a:rPr lang="en-GB" sz="2400" b="1" dirty="0" err="1">
                <a:solidFill>
                  <a:srgbClr val="C00000"/>
                </a:solidFill>
              </a:rPr>
              <a:t>bici</a:t>
            </a:r>
            <a:r>
              <a:rPr lang="en-GB" sz="2400" b="1" dirty="0">
                <a:solidFill>
                  <a:srgbClr val="C00000"/>
                </a:solidFill>
              </a:rPr>
              <a:t>.</a:t>
            </a:r>
          </a:p>
        </p:txBody>
      </p:sp>
      <p:sp>
        <p:nvSpPr>
          <p:cNvPr id="35" name="TextBox 34">
            <a:extLst>
              <a:ext uri="{FF2B5EF4-FFF2-40B4-BE49-F238E27FC236}">
                <a16:creationId xmlns:a16="http://schemas.microsoft.com/office/drawing/2014/main" id="{AA58137E-1BA1-9BC1-EB6D-84765F8A59F1}"/>
              </a:ext>
            </a:extLst>
          </p:cNvPr>
          <p:cNvSpPr txBox="1"/>
          <p:nvPr/>
        </p:nvSpPr>
        <p:spPr>
          <a:xfrm>
            <a:off x="2582943" y="5394943"/>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en</a:t>
            </a:r>
            <a:r>
              <a:rPr lang="en-GB" sz="2400" b="1" dirty="0">
                <a:solidFill>
                  <a:srgbClr val="C00000"/>
                </a:solidFill>
              </a:rPr>
              <a:t> un </a:t>
            </a:r>
            <a:r>
              <a:rPr lang="en-GB" sz="2400" b="1" dirty="0" err="1">
                <a:solidFill>
                  <a:srgbClr val="C00000"/>
                </a:solidFill>
              </a:rPr>
              <a:t>parque</a:t>
            </a:r>
            <a:r>
              <a:rPr lang="en-GB" sz="2400" b="1" dirty="0">
                <a:solidFill>
                  <a:srgbClr val="C00000"/>
                </a:solidFill>
              </a:rPr>
              <a:t>.</a:t>
            </a:r>
          </a:p>
        </p:txBody>
      </p:sp>
      <p:sp>
        <p:nvSpPr>
          <p:cNvPr id="36" name="TextBox 35">
            <a:extLst>
              <a:ext uri="{FF2B5EF4-FFF2-40B4-BE49-F238E27FC236}">
                <a16:creationId xmlns:a16="http://schemas.microsoft.com/office/drawing/2014/main" id="{BDD32E0F-5943-2168-DE42-41F4171B1275}"/>
              </a:ext>
            </a:extLst>
          </p:cNvPr>
          <p:cNvSpPr txBox="1"/>
          <p:nvPr/>
        </p:nvSpPr>
        <p:spPr>
          <a:xfrm>
            <a:off x="2582943" y="5973732"/>
            <a:ext cx="4289195" cy="461665"/>
          </a:xfrm>
          <a:prstGeom prst="rect">
            <a:avLst/>
          </a:prstGeom>
          <a:noFill/>
        </p:spPr>
        <p:txBody>
          <a:bodyPr wrap="square" rtlCol="0">
            <a:spAutoFit/>
          </a:bodyPr>
          <a:lstStyle/>
          <a:p>
            <a:r>
              <a:rPr lang="en-GB" sz="2400" b="1" dirty="0" err="1">
                <a:solidFill>
                  <a:srgbClr val="C00000"/>
                </a:solidFill>
              </a:rPr>
              <a:t>Hace</a:t>
            </a:r>
            <a:r>
              <a:rPr lang="en-GB" sz="2400" b="1" dirty="0">
                <a:solidFill>
                  <a:srgbClr val="C00000"/>
                </a:solidFill>
              </a:rPr>
              <a:t> </a:t>
            </a:r>
            <a:r>
              <a:rPr lang="en-GB" sz="2400" b="1" dirty="0" err="1">
                <a:solidFill>
                  <a:srgbClr val="C00000"/>
                </a:solidFill>
              </a:rPr>
              <a:t>buen</a:t>
            </a:r>
            <a:r>
              <a:rPr lang="en-GB" sz="2400" b="1" dirty="0">
                <a:solidFill>
                  <a:srgbClr val="C00000"/>
                </a:solidFill>
              </a:rPr>
              <a:t> </a:t>
            </a:r>
            <a:r>
              <a:rPr lang="en-GB" sz="2400" b="1" dirty="0" err="1">
                <a:solidFill>
                  <a:srgbClr val="C00000"/>
                </a:solidFill>
              </a:rPr>
              <a:t>tiempo</a:t>
            </a:r>
            <a:r>
              <a:rPr lang="en-GB" sz="2400" b="1" dirty="0">
                <a:solidFill>
                  <a:srgbClr val="C00000"/>
                </a:solidFill>
              </a:rPr>
              <a:t>.</a:t>
            </a:r>
          </a:p>
        </p:txBody>
      </p:sp>
    </p:spTree>
    <p:extLst>
      <p:ext uri="{BB962C8B-B14F-4D97-AF65-F5344CB8AC3E}">
        <p14:creationId xmlns:p14="http://schemas.microsoft.com/office/powerpoint/2010/main" val="17657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5" grpId="0"/>
      <p:bldP spid="3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6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0" name="Picture 9">
            <a:extLst>
              <a:ext uri="{FF2B5EF4-FFF2-40B4-BE49-F238E27FC236}">
                <a16:creationId xmlns:a16="http://schemas.microsoft.com/office/drawing/2014/main" id="{E400DFB5-016A-67B7-47A2-2F534CD016E9}"/>
              </a:ext>
            </a:extLst>
          </p:cNvPr>
          <p:cNvPicPr>
            <a:picLocks noChangeAspect="1"/>
          </p:cNvPicPr>
          <p:nvPr/>
        </p:nvPicPr>
        <p:blipFill>
          <a:blip r:embed="rId13"/>
          <a:stretch>
            <a:fillRect/>
          </a:stretch>
        </p:blipFill>
        <p:spPr>
          <a:xfrm>
            <a:off x="5465640" y="536221"/>
            <a:ext cx="5891983" cy="514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91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83278" y="3603421"/>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829697"/>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srgbClr val="FF0000"/>
                </a:solidFill>
                <a:effectLst/>
                <a:uLnTx/>
                <a:uFillTx/>
                <a:latin typeface="Calibri" panose="020F0502020204030204"/>
                <a:ea typeface="+mn-ea"/>
                <a:cs typeface="+mn-cs"/>
              </a:rPr>
              <a:t>Hago ejercicio 3 horas a la semana</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097759" y="4243624"/>
            <a:ext cx="5216824"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srgbClr val="FF0000"/>
                </a:solidFill>
                <a:effectLst/>
                <a:uLnTx/>
                <a:uFillTx/>
                <a:latin typeface="Calibri" panose="020F0502020204030204"/>
                <a:ea typeface="+mn-ea"/>
                <a:cs typeface="+mn-cs"/>
              </a:rPr>
              <a:t>Mi dieta es sana porque como verduras</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9" y="5043223"/>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srgbClr val="FF0000"/>
                </a:solidFill>
                <a:effectLst/>
                <a:uLnTx/>
                <a:uFillTx/>
                <a:latin typeface="Calibri" panose="020F0502020204030204"/>
                <a:ea typeface="+mn-ea"/>
                <a:cs typeface="+mn-cs"/>
              </a:rPr>
              <a:t>En mi opinión el tabaco es muy mal</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a:ln>
                  <a:noFill/>
                </a:ln>
                <a:solidFill>
                  <a:srgbClr val="FF0000"/>
                </a:solidFill>
                <a:effectLst/>
                <a:uLnTx/>
                <a:uFillTx/>
                <a:latin typeface="Calibri" panose="020F0502020204030204"/>
                <a:ea typeface="+mn-ea"/>
                <a:cs typeface="+mn-cs"/>
              </a:rPr>
              <a:t>¿Qué piensas de los malos hábitos?</a:t>
            </a:r>
          </a:p>
        </p:txBody>
      </p:sp>
      <p:sp>
        <p:nvSpPr>
          <p:cNvPr id="3" name="TextBox 2">
            <a:extLst>
              <a:ext uri="{FF2B5EF4-FFF2-40B4-BE49-F238E27FC236}">
                <a16:creationId xmlns:a16="http://schemas.microsoft.com/office/drawing/2014/main" id="{6546A127-5A36-21FF-542B-6D218AD735C5}"/>
              </a:ext>
            </a:extLst>
          </p:cNvPr>
          <p:cNvSpPr txBox="1"/>
          <p:nvPr/>
        </p:nvSpPr>
        <p:spPr>
          <a:xfrm>
            <a:off x="1027805" y="230832"/>
            <a:ext cx="60699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pic>
        <p:nvPicPr>
          <p:cNvPr id="4" name="Picture 3">
            <a:extLst>
              <a:ext uri="{FF2B5EF4-FFF2-40B4-BE49-F238E27FC236}">
                <a16:creationId xmlns:a16="http://schemas.microsoft.com/office/drawing/2014/main" id="{9056F4B6-D811-2876-5E5B-486D2BBA92DB}"/>
              </a:ext>
            </a:extLst>
          </p:cNvPr>
          <p:cNvPicPr>
            <a:picLocks noChangeAspect="1"/>
          </p:cNvPicPr>
          <p:nvPr/>
        </p:nvPicPr>
        <p:blipFill>
          <a:blip r:embed="rId10"/>
          <a:stretch>
            <a:fillRect/>
          </a:stretch>
        </p:blipFill>
        <p:spPr>
          <a:xfrm>
            <a:off x="261354" y="1137917"/>
            <a:ext cx="5891983" cy="514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EC0D37-CFA1-451E-0AEA-21ADB1709A4A}"/>
              </a:ext>
            </a:extLst>
          </p:cNvPr>
          <p:cNvSpPr/>
          <p:nvPr/>
        </p:nvSpPr>
        <p:spPr>
          <a:xfrm>
            <a:off x="309584" y="1686170"/>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0501" y="2055026"/>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4667" y="2025941"/>
            <a:ext cx="621831" cy="621831"/>
          </a:xfrm>
          <a:prstGeom prst="rect">
            <a:avLst/>
          </a:prstGeom>
        </p:spPr>
      </p:pic>
      <p:sp>
        <p:nvSpPr>
          <p:cNvPr id="4" name="Date Placeholder 1">
            <a:extLst>
              <a:ext uri="{FF2B5EF4-FFF2-40B4-BE49-F238E27FC236}">
                <a16:creationId xmlns:a16="http://schemas.microsoft.com/office/drawing/2014/main" id="{29AB3E47-BF61-E364-2D23-0379DCDF570A}"/>
              </a:ext>
            </a:extLst>
          </p:cNvPr>
          <p:cNvSpPr>
            <a:spLocks noGrp="1"/>
          </p:cNvSpPr>
          <p:nvPr>
            <p:ph type="dt" sz="half" idx="10"/>
          </p:nvPr>
        </p:nvSpPr>
        <p:spPr>
          <a:xfrm>
            <a:off x="7043058" y="336675"/>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4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Remember, 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Previously we have practised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are going to consolidate our skills with tenses: past and future.</a:t>
            </a:r>
          </a:p>
        </p:txBody>
      </p:sp>
      <p:pic>
        <p:nvPicPr>
          <p:cNvPr id="4" name="Graphic 3" descr="Bullseye with solid fill">
            <a:extLst>
              <a:ext uri="{FF2B5EF4-FFF2-40B4-BE49-F238E27FC236}">
                <a16:creationId xmlns:a16="http://schemas.microsoft.com/office/drawing/2014/main" id="{8B2AA546-BD20-9E77-5020-76CE0280D6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568" y="1582079"/>
            <a:ext cx="1487692" cy="1487692"/>
          </a:xfrm>
          <a:prstGeom prst="rect">
            <a:avLst/>
          </a:prstGeom>
        </p:spPr>
      </p:pic>
    </p:spTree>
    <p:extLst>
      <p:ext uri="{BB962C8B-B14F-4D97-AF65-F5344CB8AC3E}">
        <p14:creationId xmlns:p14="http://schemas.microsoft.com/office/powerpoint/2010/main" val="34630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215928" y="1809149"/>
            <a:ext cx="3479086" cy="403597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hiciste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did / have done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comiste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comí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miré / vi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hice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did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fue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había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was/were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hizo buen tiempo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was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último fin de semana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año pasado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último sabádo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ayer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yesterday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5" y="1739482"/>
            <a:ext cx="3420276" cy="390802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56F27C-BAF8-88A8-8F91-BCE745CC47A7}"/>
              </a:ext>
            </a:extLst>
          </p:cNvPr>
          <p:cNvSpPr txBox="1"/>
          <p:nvPr/>
        </p:nvSpPr>
        <p:spPr>
          <a:xfrm>
            <a:off x="4194369" y="1809149"/>
            <a:ext cx="3479086" cy="403597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eat, I am eating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juego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 I am playing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miro / veo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 I am watching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 I am doing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hay</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is/are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hace buen tiempo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los fines de semana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the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usualmente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usually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normalmente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normally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sabádo por la tarde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on Saturday pm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por la mañana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morning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2304547-B960-9A33-C623-DFF09A1B7C1C}"/>
              </a:ext>
            </a:extLst>
          </p:cNvPr>
          <p:cNvSpPr/>
          <p:nvPr/>
        </p:nvSpPr>
        <p:spPr>
          <a:xfrm>
            <a:off x="4135556" y="1739482"/>
            <a:ext cx="3420276" cy="390802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1651A3C-93D1-F6B6-A599-E47E2A1A030F}"/>
              </a:ext>
            </a:extLst>
          </p:cNvPr>
          <p:cNvSpPr txBox="1"/>
          <p:nvPr/>
        </p:nvSpPr>
        <p:spPr>
          <a:xfrm>
            <a:off x="8172810"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comer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comer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jugar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play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mirar / ver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watch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hacer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do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ir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va a ser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 going to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habrá</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will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hará buen tiempo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going to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be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fin de semana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año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próxima semana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sabádo</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en el future / porvenir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future</a:t>
            </a:r>
          </a:p>
        </p:txBody>
      </p:sp>
      <p:sp>
        <p:nvSpPr>
          <p:cNvPr id="9" name="Rectangle: Rounded Corners 8">
            <a:extLst>
              <a:ext uri="{FF2B5EF4-FFF2-40B4-BE49-F238E27FC236}">
                <a16:creationId xmlns:a16="http://schemas.microsoft.com/office/drawing/2014/main" id="{36FA6ADA-8E6D-967E-BF4A-241E8D3C3BE9}"/>
              </a:ext>
            </a:extLst>
          </p:cNvPr>
          <p:cNvSpPr/>
          <p:nvPr/>
        </p:nvSpPr>
        <p:spPr>
          <a:xfrm>
            <a:off x="8113997" y="1739483"/>
            <a:ext cx="3420276" cy="390802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4772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Revisions: Complete the grid with the verb forms in the past and future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If you are stuck, follow the example or look back at the vocabulary sheet.</a:t>
            </a:r>
          </a:p>
        </p:txBody>
      </p:sp>
      <p:graphicFrame>
        <p:nvGraphicFramePr>
          <p:cNvPr id="9" name="Table 9">
            <a:extLst>
              <a:ext uri="{FF2B5EF4-FFF2-40B4-BE49-F238E27FC236}">
                <a16:creationId xmlns:a16="http://schemas.microsoft.com/office/drawing/2014/main" id="{36125E21-0DC4-991E-40C0-ECC859E2EA9F}"/>
              </a:ext>
            </a:extLst>
          </p:cNvPr>
          <p:cNvGraphicFramePr>
            <a:graphicFrameLocks noGrp="1"/>
          </p:cNvGraphicFramePr>
          <p:nvPr/>
        </p:nvGraphicFramePr>
        <p:xfrm>
          <a:off x="627166" y="2176656"/>
          <a:ext cx="10745587" cy="3657600"/>
        </p:xfrm>
        <a:graphic>
          <a:graphicData uri="http://schemas.openxmlformats.org/drawingml/2006/table">
            <a:tbl>
              <a:tblPr firstRow="1" bandRow="1">
                <a:tableStyleId>{5C22544A-7EE6-4342-B048-85BDC9FD1C3A}</a:tableStyleId>
              </a:tblPr>
              <a:tblGrid>
                <a:gridCol w="2696458">
                  <a:extLst>
                    <a:ext uri="{9D8B030D-6E8A-4147-A177-3AD203B41FA5}">
                      <a16:colId xmlns:a16="http://schemas.microsoft.com/office/drawing/2014/main" val="411988895"/>
                    </a:ext>
                  </a:extLst>
                </a:gridCol>
                <a:gridCol w="2857441">
                  <a:extLst>
                    <a:ext uri="{9D8B030D-6E8A-4147-A177-3AD203B41FA5}">
                      <a16:colId xmlns:a16="http://schemas.microsoft.com/office/drawing/2014/main" val="1769280826"/>
                    </a:ext>
                  </a:extLst>
                </a:gridCol>
                <a:gridCol w="5191688">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noProof="1">
                          <a:solidFill>
                            <a:schemeClr val="tx1"/>
                          </a:solidFill>
                        </a:rPr>
                        <a:t>como </a:t>
                      </a:r>
                      <a:r>
                        <a:rPr lang="en-GB" sz="2400" b="0" noProof="1">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noProof="1">
                          <a:solidFill>
                            <a:schemeClr val="tx1"/>
                          </a:solidFill>
                        </a:rPr>
                        <a:t>comí </a:t>
                      </a:r>
                      <a:r>
                        <a:rPr lang="en-GB" sz="2400" b="0" noProof="1">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noProof="1">
                          <a:solidFill>
                            <a:schemeClr val="tx1"/>
                          </a:solidFill>
                        </a:rPr>
                        <a:t>voy a comer </a:t>
                      </a:r>
                      <a:r>
                        <a:rPr lang="en-GB" sz="2400" b="0" noProof="1">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noProof="1">
                          <a:solidFill>
                            <a:schemeClr val="tx1"/>
                          </a:solidFill>
                        </a:rPr>
                        <a:t>juego </a:t>
                      </a:r>
                      <a:r>
                        <a:rPr lang="en-GB" sz="2400" b="0" noProof="1">
                          <a:solidFill>
                            <a:schemeClr val="accent1"/>
                          </a:solidFill>
                        </a:rPr>
                        <a:t>(I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680174"/>
                  </a:ext>
                </a:extLst>
              </a:tr>
              <a:tr h="370840">
                <a:tc>
                  <a:txBody>
                    <a:bodyPr/>
                    <a:lstStyle/>
                    <a:p>
                      <a:r>
                        <a:rPr lang="en-GB" sz="2400" b="0" noProof="1">
                          <a:solidFill>
                            <a:schemeClr val="tx1"/>
                          </a:solidFill>
                        </a:rPr>
                        <a:t>voy </a:t>
                      </a:r>
                      <a:r>
                        <a:rPr lang="en-GB" sz="2400" b="0" noProof="1">
                          <a:solidFill>
                            <a:schemeClr val="accent1"/>
                          </a:solidFill>
                        </a:rPr>
                        <a:t>(I go)</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noProof="1">
                          <a:solidFill>
                            <a:schemeClr val="tx1"/>
                          </a:solidFill>
                        </a:rPr>
                        <a:t>hago </a:t>
                      </a:r>
                      <a:r>
                        <a:rPr lang="en-GB" sz="2400" b="0" noProof="1">
                          <a:solidFill>
                            <a:schemeClr val="accent1"/>
                          </a:solidFill>
                        </a:rPr>
                        <a:t>(I do)</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noProof="1">
                          <a:solidFill>
                            <a:schemeClr val="tx1"/>
                          </a:solidFill>
                        </a:rPr>
                        <a:t>es </a:t>
                      </a:r>
                      <a:r>
                        <a:rPr lang="en-GB" sz="2400" b="0" noProof="1">
                          <a:solidFill>
                            <a:schemeClr val="accent1"/>
                          </a:solidFill>
                        </a:rPr>
                        <a:t>(it is)</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noProof="1">
                          <a:solidFill>
                            <a:schemeClr val="tx1"/>
                          </a:solidFill>
                        </a:rPr>
                        <a:t>hay </a:t>
                      </a:r>
                      <a:r>
                        <a:rPr lang="en-GB" sz="2400" b="0" noProof="1">
                          <a:solidFill>
                            <a:schemeClr val="accent1"/>
                          </a:solidFill>
                        </a:rPr>
                        <a:t>(there is/are)</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noProof="1">
                          <a:solidFill>
                            <a:schemeClr val="tx1"/>
                          </a:solidFill>
                        </a:rPr>
                        <a:t>hace </a:t>
                      </a:r>
                      <a:r>
                        <a:rPr lang="en-GB" sz="2400" b="0" noProof="1">
                          <a:solidFill>
                            <a:schemeClr val="accent1"/>
                          </a:solidFill>
                        </a:rPr>
                        <a:t>(it does)</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spTree>
    <p:extLst>
      <p:ext uri="{BB962C8B-B14F-4D97-AF65-F5344CB8AC3E}">
        <p14:creationId xmlns:p14="http://schemas.microsoft.com/office/powerpoint/2010/main" val="3298673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aphicFrame>
        <p:nvGraphicFramePr>
          <p:cNvPr id="4" name="Table 9">
            <a:extLst>
              <a:ext uri="{FF2B5EF4-FFF2-40B4-BE49-F238E27FC236}">
                <a16:creationId xmlns:a16="http://schemas.microsoft.com/office/drawing/2014/main" id="{1127AFA0-0F4F-B775-F824-7E97D9EAFA02}"/>
              </a:ext>
            </a:extLst>
          </p:cNvPr>
          <p:cNvGraphicFramePr>
            <a:graphicFrameLocks noGrp="1"/>
          </p:cNvGraphicFramePr>
          <p:nvPr/>
        </p:nvGraphicFramePr>
        <p:xfrm>
          <a:off x="627166" y="2176656"/>
          <a:ext cx="10745587" cy="3657600"/>
        </p:xfrm>
        <a:graphic>
          <a:graphicData uri="http://schemas.openxmlformats.org/drawingml/2006/table">
            <a:tbl>
              <a:tblPr firstRow="1" bandRow="1">
                <a:tableStyleId>{5C22544A-7EE6-4342-B048-85BDC9FD1C3A}</a:tableStyleId>
              </a:tblPr>
              <a:tblGrid>
                <a:gridCol w="2696458">
                  <a:extLst>
                    <a:ext uri="{9D8B030D-6E8A-4147-A177-3AD203B41FA5}">
                      <a16:colId xmlns:a16="http://schemas.microsoft.com/office/drawing/2014/main" val="411988895"/>
                    </a:ext>
                  </a:extLst>
                </a:gridCol>
                <a:gridCol w="3564193">
                  <a:extLst>
                    <a:ext uri="{9D8B030D-6E8A-4147-A177-3AD203B41FA5}">
                      <a16:colId xmlns:a16="http://schemas.microsoft.com/office/drawing/2014/main" val="1769280826"/>
                    </a:ext>
                  </a:extLst>
                </a:gridCol>
                <a:gridCol w="4484936">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noProof="1">
                          <a:solidFill>
                            <a:schemeClr val="tx1"/>
                          </a:solidFill>
                        </a:rPr>
                        <a:t>como </a:t>
                      </a:r>
                      <a:r>
                        <a:rPr lang="en-GB" sz="2400" b="0" noProof="1">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noProof="1">
                          <a:solidFill>
                            <a:schemeClr val="tx1"/>
                          </a:solidFill>
                        </a:rPr>
                        <a:t>comí </a:t>
                      </a:r>
                      <a:r>
                        <a:rPr lang="en-GB" sz="2400" b="0" noProof="1">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noProof="1">
                          <a:solidFill>
                            <a:schemeClr val="tx1"/>
                          </a:solidFill>
                        </a:rPr>
                        <a:t>voy a comer </a:t>
                      </a:r>
                      <a:r>
                        <a:rPr lang="en-GB" sz="2400" b="0" noProof="1">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noProof="1">
                          <a:solidFill>
                            <a:schemeClr val="tx1"/>
                          </a:solidFill>
                        </a:rPr>
                        <a:t>juego </a:t>
                      </a:r>
                      <a:r>
                        <a:rPr lang="en-GB" sz="2400" b="0" noProof="1">
                          <a:solidFill>
                            <a:schemeClr val="accent1"/>
                          </a:solidFill>
                        </a:rPr>
                        <a:t>(I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680174"/>
                  </a:ext>
                </a:extLst>
              </a:tr>
              <a:tr h="370840">
                <a:tc>
                  <a:txBody>
                    <a:bodyPr/>
                    <a:lstStyle/>
                    <a:p>
                      <a:r>
                        <a:rPr lang="en-GB" sz="2400" b="0" noProof="1">
                          <a:solidFill>
                            <a:schemeClr val="tx1"/>
                          </a:solidFill>
                        </a:rPr>
                        <a:t>voy </a:t>
                      </a:r>
                      <a:r>
                        <a:rPr lang="en-GB" sz="2400" b="0" noProof="1">
                          <a:solidFill>
                            <a:schemeClr val="accent1"/>
                          </a:solidFill>
                        </a:rPr>
                        <a:t>(I go)</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noProof="1">
                          <a:solidFill>
                            <a:schemeClr val="tx1"/>
                          </a:solidFill>
                        </a:rPr>
                        <a:t>hago </a:t>
                      </a:r>
                      <a:r>
                        <a:rPr lang="en-GB" sz="2400" b="0" noProof="1">
                          <a:solidFill>
                            <a:schemeClr val="accent1"/>
                          </a:solidFill>
                        </a:rPr>
                        <a:t>(I do)</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noProof="1">
                          <a:solidFill>
                            <a:schemeClr val="tx1"/>
                          </a:solidFill>
                        </a:rPr>
                        <a:t>es </a:t>
                      </a:r>
                      <a:r>
                        <a:rPr lang="en-GB" sz="2400" b="0" noProof="1">
                          <a:solidFill>
                            <a:schemeClr val="accent1"/>
                          </a:solidFill>
                        </a:rPr>
                        <a:t>(it is)</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noProof="1">
                          <a:solidFill>
                            <a:schemeClr val="tx1"/>
                          </a:solidFill>
                        </a:rPr>
                        <a:t>hay </a:t>
                      </a:r>
                      <a:r>
                        <a:rPr lang="en-GB" sz="2400" b="0" noProof="1">
                          <a:solidFill>
                            <a:schemeClr val="accent1"/>
                          </a:solidFill>
                        </a:rPr>
                        <a:t>(there is/are)</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noProof="1">
                          <a:solidFill>
                            <a:schemeClr val="tx1"/>
                          </a:solidFill>
                        </a:rPr>
                        <a:t>hace </a:t>
                      </a:r>
                      <a:r>
                        <a:rPr lang="en-GB" sz="2400" b="0" noProof="1">
                          <a:solidFill>
                            <a:schemeClr val="accent1"/>
                          </a:solidFill>
                        </a:rPr>
                        <a:t>(it does)</a:t>
                      </a:r>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noProof="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117304" y="-12569"/>
            <a:ext cx="11955868" cy="6744446"/>
            <a:chOff x="0" y="-76213"/>
            <a:chExt cx="11955868" cy="6744446"/>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0939415" y="6253949"/>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6" name="TextBox 15">
            <a:extLst>
              <a:ext uri="{FF2B5EF4-FFF2-40B4-BE49-F238E27FC236}">
                <a16:creationId xmlns:a16="http://schemas.microsoft.com/office/drawing/2014/main" id="{1B3E445C-C5B8-E1D5-3D28-3B8A11125E5E}"/>
              </a:ext>
            </a:extLst>
          </p:cNvPr>
          <p:cNvSpPr txBox="1"/>
          <p:nvPr/>
        </p:nvSpPr>
        <p:spPr>
          <a:xfrm>
            <a:off x="3397742" y="3144306"/>
            <a:ext cx="34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jugué (I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played</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EBC3DB0F-721E-CDAC-6D97-A860FD437AAC}"/>
              </a:ext>
            </a:extLst>
          </p:cNvPr>
          <p:cNvSpPr txBox="1"/>
          <p:nvPr/>
        </p:nvSpPr>
        <p:spPr>
          <a:xfrm>
            <a:off x="6856353" y="3122535"/>
            <a:ext cx="5006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voy a jugar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I’m</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going</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play</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C8141694-E1A6-D153-BDB5-D1B02E5B5CC4}"/>
              </a:ext>
            </a:extLst>
          </p:cNvPr>
          <p:cNvSpPr txBox="1"/>
          <p:nvPr/>
        </p:nvSpPr>
        <p:spPr>
          <a:xfrm>
            <a:off x="3316544" y="3626825"/>
            <a:ext cx="3091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fui (I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went</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31805255-0945-8D8F-B9AC-7E895DC5CCEC}"/>
              </a:ext>
            </a:extLst>
          </p:cNvPr>
          <p:cNvSpPr txBox="1"/>
          <p:nvPr/>
        </p:nvSpPr>
        <p:spPr>
          <a:xfrm>
            <a:off x="6856354" y="3550612"/>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voy a ir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I’m</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going</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7E372EE0-E45E-8C1A-C1A5-8F61E306CEA9}"/>
              </a:ext>
            </a:extLst>
          </p:cNvPr>
          <p:cNvSpPr txBox="1"/>
          <p:nvPr/>
        </p:nvSpPr>
        <p:spPr>
          <a:xfrm>
            <a:off x="3298044" y="4088490"/>
            <a:ext cx="3125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hice (I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did</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26" name="TextBox 25">
            <a:extLst>
              <a:ext uri="{FF2B5EF4-FFF2-40B4-BE49-F238E27FC236}">
                <a16:creationId xmlns:a16="http://schemas.microsoft.com/office/drawing/2014/main" id="{1B721F69-BBF8-8194-A192-F1BFE39CE7FD}"/>
              </a:ext>
            </a:extLst>
          </p:cNvPr>
          <p:cNvSpPr txBox="1"/>
          <p:nvPr/>
        </p:nvSpPr>
        <p:spPr>
          <a:xfrm>
            <a:off x="6868557" y="4023113"/>
            <a:ext cx="3984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voy a hacer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I’m</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going</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do)</a:t>
            </a:r>
          </a:p>
        </p:txBody>
      </p:sp>
      <p:sp>
        <p:nvSpPr>
          <p:cNvPr id="28" name="TextBox 27">
            <a:extLst>
              <a:ext uri="{FF2B5EF4-FFF2-40B4-BE49-F238E27FC236}">
                <a16:creationId xmlns:a16="http://schemas.microsoft.com/office/drawing/2014/main" id="{8753B831-7957-B81F-0AE1-98E9F35D8E38}"/>
              </a:ext>
            </a:extLst>
          </p:cNvPr>
          <p:cNvSpPr txBox="1"/>
          <p:nvPr/>
        </p:nvSpPr>
        <p:spPr>
          <a:xfrm>
            <a:off x="3318373" y="4510452"/>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fue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it</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was</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A73AADF5-84A4-7902-5A11-58AEF014BA5D}"/>
              </a:ext>
            </a:extLst>
          </p:cNvPr>
          <p:cNvSpPr txBox="1"/>
          <p:nvPr/>
        </p:nvSpPr>
        <p:spPr>
          <a:xfrm>
            <a:off x="6856353" y="4489978"/>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va a ser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it</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is</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going</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be)</a:t>
            </a:r>
          </a:p>
        </p:txBody>
      </p:sp>
      <p:sp>
        <p:nvSpPr>
          <p:cNvPr id="31" name="TextBox 30">
            <a:extLst>
              <a:ext uri="{FF2B5EF4-FFF2-40B4-BE49-F238E27FC236}">
                <a16:creationId xmlns:a16="http://schemas.microsoft.com/office/drawing/2014/main" id="{9983D49C-2D52-AF8C-8EBD-70A8FAE6D577}"/>
              </a:ext>
            </a:extLst>
          </p:cNvPr>
          <p:cNvSpPr txBox="1"/>
          <p:nvPr/>
        </p:nvSpPr>
        <p:spPr>
          <a:xfrm>
            <a:off x="3316544" y="4987767"/>
            <a:ext cx="3580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había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there</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was</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were</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FDB5C3E-4757-D9FE-85F4-DB899B178D7A}"/>
              </a:ext>
            </a:extLst>
          </p:cNvPr>
          <p:cNvSpPr txBox="1"/>
          <p:nvPr/>
        </p:nvSpPr>
        <p:spPr>
          <a:xfrm>
            <a:off x="6856353" y="4945377"/>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habrá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there</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will</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be)</a:t>
            </a:r>
          </a:p>
        </p:txBody>
      </p:sp>
      <p:sp>
        <p:nvSpPr>
          <p:cNvPr id="10" name="TextBox 9">
            <a:extLst>
              <a:ext uri="{FF2B5EF4-FFF2-40B4-BE49-F238E27FC236}">
                <a16:creationId xmlns:a16="http://schemas.microsoft.com/office/drawing/2014/main" id="{E32BA063-6A96-F26C-5D02-08584132B9B8}"/>
              </a:ext>
            </a:extLst>
          </p:cNvPr>
          <p:cNvSpPr txBox="1"/>
          <p:nvPr/>
        </p:nvSpPr>
        <p:spPr>
          <a:xfrm>
            <a:off x="3021159" y="593015"/>
            <a:ext cx="69765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200" b="1" i="0" u="sng" strike="noStrike" kern="1200" cap="none" spc="0" normalizeH="0" baseline="0" noProof="0">
                <a:ln>
                  <a:noFill/>
                </a:ln>
                <a:solidFill>
                  <a:srgbClr val="C00000"/>
                </a:solidFill>
                <a:effectLst/>
                <a:uLnTx/>
                <a:uFillTx/>
                <a:latin typeface="Calibri" panose="020F0502020204030204"/>
                <a:ea typeface="+mn-ea"/>
                <a:cs typeface="+mn-cs"/>
              </a:rPr>
              <a:t>LES RESPUESTAS – THE ANSWERS</a:t>
            </a:r>
          </a:p>
        </p:txBody>
      </p:sp>
      <p:sp>
        <p:nvSpPr>
          <p:cNvPr id="13" name="TextBox 12">
            <a:extLst>
              <a:ext uri="{FF2B5EF4-FFF2-40B4-BE49-F238E27FC236}">
                <a16:creationId xmlns:a16="http://schemas.microsoft.com/office/drawing/2014/main" id="{E6CD77BE-8E0E-F9C3-1E25-7095E83CB0E1}"/>
              </a:ext>
            </a:extLst>
          </p:cNvPr>
          <p:cNvSpPr txBox="1"/>
          <p:nvPr/>
        </p:nvSpPr>
        <p:spPr>
          <a:xfrm>
            <a:off x="3298044" y="5368785"/>
            <a:ext cx="3580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hizo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it</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did</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B4F91BB9-BE97-7001-5C05-68302548D9F9}"/>
              </a:ext>
            </a:extLst>
          </p:cNvPr>
          <p:cNvSpPr txBox="1"/>
          <p:nvPr/>
        </p:nvSpPr>
        <p:spPr>
          <a:xfrm>
            <a:off x="6837853" y="5326395"/>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hará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it</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is</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going</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PE" sz="2400" b="1" i="0" u="none" strike="noStrike" kern="1200" cap="none" spc="0" normalizeH="0" baseline="0" noProof="0" err="1">
                <a:ln>
                  <a:noFill/>
                </a:ln>
                <a:solidFill>
                  <a:srgbClr val="C00000"/>
                </a:solidFill>
                <a:effectLst/>
                <a:uLnTx/>
                <a:uFillTx/>
                <a:latin typeface="Calibri" panose="020F0502020204030204"/>
                <a:ea typeface="+mn-ea"/>
                <a:cs typeface="+mn-cs"/>
              </a:rPr>
              <a:t>to</a:t>
            </a:r>
            <a:r>
              <a:rPr kumimoji="0" lang="es-PE" sz="2400" b="1" i="0" u="none" strike="noStrike" kern="1200" cap="none" spc="0" normalizeH="0" baseline="0" noProof="0">
                <a:ln>
                  <a:noFill/>
                </a:ln>
                <a:solidFill>
                  <a:srgbClr val="C00000"/>
                </a:solidFill>
                <a:effectLst/>
                <a:uLnTx/>
                <a:uFillTx/>
                <a:latin typeface="Calibri" panose="020F0502020204030204"/>
                <a:ea typeface="+mn-ea"/>
                <a:cs typeface="+mn-cs"/>
              </a:rPr>
              <a:t> do)</a:t>
            </a:r>
          </a:p>
        </p:txBody>
      </p:sp>
    </p:spTree>
    <p:extLst>
      <p:ext uri="{BB962C8B-B14F-4D97-AF65-F5344CB8AC3E}">
        <p14:creationId xmlns:p14="http://schemas.microsoft.com/office/powerpoint/2010/main" val="40523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2" grpId="0"/>
      <p:bldP spid="26" grpId="0"/>
      <p:bldP spid="28" grpId="0"/>
      <p:bldP spid="29" grpId="0"/>
      <p:bldP spid="31" grpId="0"/>
      <p:bldP spid="32" grpId="0"/>
      <p:bldP spid="13" grpId="0"/>
      <p:bldP spid="15"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compras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practica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vivío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elegiste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‘tú’ or ‘usted’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piensas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
        <p:nvSpPr>
          <p:cNvPr id="7" name="TextBox 6">
            <a:extLst>
              <a:ext uri="{FF2B5EF4-FFF2-40B4-BE49-F238E27FC236}">
                <a16:creationId xmlns:a16="http://schemas.microsoft.com/office/drawing/2014/main" id="{5CF02CEF-9D29-080B-7763-1AD21128090A}"/>
              </a:ext>
            </a:extLst>
          </p:cNvPr>
          <p:cNvSpPr txBox="1"/>
          <p:nvPr/>
        </p:nvSpPr>
        <p:spPr>
          <a:xfrm>
            <a:off x="1439120" y="306280"/>
            <a:ext cx="61700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Tree>
    <p:extLst>
      <p:ext uri="{BB962C8B-B14F-4D97-AF65-F5344CB8AC3E}">
        <p14:creationId xmlns:p14="http://schemas.microsoft.com/office/powerpoint/2010/main" val="229109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compras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practica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vivío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elegiste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‘tú’ or ‘usted’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piensas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
        <p:nvSpPr>
          <p:cNvPr id="9" name="TextBox 8">
            <a:extLst>
              <a:ext uri="{FF2B5EF4-FFF2-40B4-BE49-F238E27FC236}">
                <a16:creationId xmlns:a16="http://schemas.microsoft.com/office/drawing/2014/main" id="{0AAE4B43-B366-4342-F4B7-D445407F9AA2}"/>
              </a:ext>
            </a:extLst>
          </p:cNvPr>
          <p:cNvSpPr txBox="1"/>
          <p:nvPr/>
        </p:nvSpPr>
        <p:spPr>
          <a:xfrm>
            <a:off x="4086868" y="1918313"/>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compro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EEDA57-963A-CF97-5D23-A9B75FCC65A2}"/>
              </a:ext>
            </a:extLst>
          </p:cNvPr>
          <p:cNvSpPr txBox="1"/>
          <p:nvPr/>
        </p:nvSpPr>
        <p:spPr>
          <a:xfrm>
            <a:off x="4075745" y="2309402"/>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juego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B44534-5978-77AF-23EC-A80E4C6E43AD}"/>
              </a:ext>
            </a:extLst>
          </p:cNvPr>
          <p:cNvSpPr txBox="1"/>
          <p:nvPr/>
        </p:nvSpPr>
        <p:spPr>
          <a:xfrm>
            <a:off x="4064622" y="2707416"/>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practico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DB9941-D76E-D3CB-C700-21D9B36A894E}"/>
              </a:ext>
            </a:extLst>
          </p:cNvPr>
          <p:cNvSpPr txBox="1"/>
          <p:nvPr/>
        </p:nvSpPr>
        <p:spPr>
          <a:xfrm>
            <a:off x="4064622" y="3075896"/>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elegí</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437688-5FB5-0840-14A4-E23EDF5D60D1}"/>
              </a:ext>
            </a:extLst>
          </p:cNvPr>
          <p:cNvSpPr txBox="1"/>
          <p:nvPr/>
        </p:nvSpPr>
        <p:spPr>
          <a:xfrm>
            <a:off x="3716582" y="3424048"/>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D2D9449-E087-6CE4-B7C5-16F79B27964F}"/>
              </a:ext>
            </a:extLst>
          </p:cNvPr>
          <p:cNvSpPr txBox="1"/>
          <p:nvPr/>
        </p:nvSpPr>
        <p:spPr>
          <a:xfrm>
            <a:off x="9400381" y="1904123"/>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9E58A3-E623-E79C-0139-1FB7C96824DE}"/>
              </a:ext>
            </a:extLst>
          </p:cNvPr>
          <p:cNvSpPr txBox="1"/>
          <p:nvPr/>
        </p:nvSpPr>
        <p:spPr>
          <a:xfrm>
            <a:off x="9389258" y="2295212"/>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74BEDAA-29ED-F383-CC18-1249A88A16C8}"/>
              </a:ext>
            </a:extLst>
          </p:cNvPr>
          <p:cNvSpPr txBox="1"/>
          <p:nvPr/>
        </p:nvSpPr>
        <p:spPr>
          <a:xfrm>
            <a:off x="9378135" y="2693226"/>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viví</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CDB016F-FF6B-D154-6A63-1D8ED10CAE24}"/>
              </a:ext>
            </a:extLst>
          </p:cNvPr>
          <p:cNvSpPr txBox="1"/>
          <p:nvPr/>
        </p:nvSpPr>
        <p:spPr>
          <a:xfrm>
            <a:off x="9378135" y="3061706"/>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hacer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FA122C0-F819-C79C-9968-0131FDCB57DE}"/>
              </a:ext>
            </a:extLst>
          </p:cNvPr>
          <p:cNvSpPr txBox="1"/>
          <p:nvPr/>
        </p:nvSpPr>
        <p:spPr>
          <a:xfrm>
            <a:off x="1494881" y="4701664"/>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jugar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905F6E7-EAE9-1FA5-653F-FE9C38EBCEB5}"/>
              </a:ext>
            </a:extLst>
          </p:cNvPr>
          <p:cNvSpPr txBox="1"/>
          <p:nvPr/>
        </p:nvSpPr>
        <p:spPr>
          <a:xfrm>
            <a:off x="1483758" y="5092753"/>
            <a:ext cx="2088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visité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5576063-FD7D-AE1C-08FE-BAB62892A3AD}"/>
              </a:ext>
            </a:extLst>
          </p:cNvPr>
          <p:cNvSpPr txBox="1"/>
          <p:nvPr/>
        </p:nvSpPr>
        <p:spPr>
          <a:xfrm>
            <a:off x="1472635" y="5490767"/>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tengo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DE6A4E2-7BB7-EB43-6092-EA36172A388E}"/>
              </a:ext>
            </a:extLst>
          </p:cNvPr>
          <p:cNvSpPr txBox="1"/>
          <p:nvPr/>
        </p:nvSpPr>
        <p:spPr>
          <a:xfrm>
            <a:off x="1472635" y="585924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compré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20F4EB1-CBF6-CB2F-46CD-2ACFC82B4D51}"/>
              </a:ext>
            </a:extLst>
          </p:cNvPr>
          <p:cNvSpPr txBox="1"/>
          <p:nvPr/>
        </p:nvSpPr>
        <p:spPr>
          <a:xfrm>
            <a:off x="4903077" y="4729351"/>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F7CAF05-27CF-F1C8-6E52-559DD9440575}"/>
              </a:ext>
            </a:extLst>
          </p:cNvPr>
          <p:cNvSpPr txBox="1"/>
          <p:nvPr/>
        </p:nvSpPr>
        <p:spPr>
          <a:xfrm>
            <a:off x="4891954" y="5120440"/>
            <a:ext cx="2212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juego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051789D-79B3-94DA-0455-D5234DA01EE8}"/>
              </a:ext>
            </a:extLst>
          </p:cNvPr>
          <p:cNvSpPr txBox="1"/>
          <p:nvPr/>
        </p:nvSpPr>
        <p:spPr>
          <a:xfrm>
            <a:off x="4880831" y="551845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repasé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F371655-4D8A-D894-3328-C9AAAEB78070}"/>
              </a:ext>
            </a:extLst>
          </p:cNvPr>
          <p:cNvSpPr txBox="1"/>
          <p:nvPr/>
        </p:nvSpPr>
        <p:spPr>
          <a:xfrm>
            <a:off x="4880831" y="5886934"/>
            <a:ext cx="2661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trabajar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6E345BC-9F38-DC3B-7A1C-60E34968D36E}"/>
              </a:ext>
            </a:extLst>
          </p:cNvPr>
          <p:cNvSpPr txBox="1"/>
          <p:nvPr/>
        </p:nvSpPr>
        <p:spPr>
          <a:xfrm>
            <a:off x="9330510" y="342137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fui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C5D24E6-E715-09FA-CE7D-44FAC4CA14FA}"/>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27360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P spid="17" grpId="0"/>
      <p:bldP spid="18" grpId="0"/>
      <p:bldP spid="19" grpId="0"/>
      <p:bldP spid="20" grpId="0"/>
      <p:bldP spid="21" grpId="0"/>
      <p:bldP spid="22" grpId="0"/>
      <p:bldP spid="26" grpId="0"/>
      <p:bldP spid="27" grpId="0"/>
      <p:bldP spid="28" grpId="0"/>
      <p:bldP spid="29" grpId="0"/>
      <p:bldP spid="30" grpId="0"/>
      <p:bldP spid="31" grpId="0"/>
      <p:bldP spid="32"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193899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answer in the present tense below. Make the necessary changes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adapt it to the past and the the future tense.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conjugated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9824C9EB-8DBA-F6DB-65BB-ABA30C41D834}"/>
              </a:ext>
            </a:extLst>
          </p:cNvPr>
          <p:cNvSpPr txBox="1"/>
          <p:nvPr/>
        </p:nvSpPr>
        <p:spPr>
          <a:xfrm>
            <a:off x="661505" y="2031441"/>
            <a:ext cx="109049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0" i="0" u="none" strike="noStrike" kern="1200" cap="none" spc="0" normalizeH="0" baseline="0" noProof="0">
                <a:ln>
                  <a:noFill/>
                </a:ln>
                <a:solidFill>
                  <a:srgbClr val="4472C4"/>
                </a:solidFill>
                <a:effectLst/>
                <a:uLnTx/>
                <a:uFillTx/>
                <a:latin typeface="Calibri" panose="020F0502020204030204"/>
                <a:ea typeface="+mn-ea"/>
                <a:cs typeface="+mn-cs"/>
              </a:rPr>
              <a:t>¿Qué haces normalmente el fin de semana en tu región?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Normalmente, el fin de semana, hago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muchas cosas</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Primero,</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voy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al centro comercial con mis amigos. Es muy divertido. Luego,</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como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en</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0" i="0" u="none" strike="noStrike" kern="1200" cap="none" spc="0" normalizeH="0" baseline="0" noProof="0" err="1">
                <a:ln>
                  <a:noFill/>
                </a:ln>
                <a:solidFill>
                  <a:prstClr val="black"/>
                </a:solidFill>
                <a:effectLst/>
                <a:uLnTx/>
                <a:uFillTx/>
                <a:latin typeface="Calibri" panose="020F0502020204030204"/>
                <a:ea typeface="+mn-ea"/>
                <a:cs typeface="Calibri"/>
              </a:rPr>
              <a:t>Nandos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con mi familia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ya que</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siempre es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delicioso. Finalmente</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veo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una película en el cine.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Es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super interesante. </a:t>
            </a:r>
          </a:p>
        </p:txBody>
      </p:sp>
      <p:sp>
        <p:nvSpPr>
          <p:cNvPr id="9" name="TextBox 8">
            <a:extLst>
              <a:ext uri="{FF2B5EF4-FFF2-40B4-BE49-F238E27FC236}">
                <a16:creationId xmlns:a16="http://schemas.microsoft.com/office/drawing/2014/main" id="{24DC26FD-05CB-9910-128D-2E003831FF11}"/>
              </a:ext>
            </a:extLst>
          </p:cNvPr>
          <p:cNvSpPr txBox="1"/>
          <p:nvPr/>
        </p:nvSpPr>
        <p:spPr>
          <a:xfrm>
            <a:off x="661505" y="3970433"/>
            <a:ext cx="11269854" cy="9584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¿Qué hiciste el último fin de semana en tu región?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PR" sz="2400" b="0" i="0" u="none" strike="noStrike" kern="1200" cap="none" spc="0" normalizeH="0" baseline="0" noProof="0">
                <a:ln>
                  <a:noFill/>
                </a:ln>
                <a:solidFill>
                  <a:prstClr val="black"/>
                </a:solidFill>
                <a:effectLst/>
                <a:uLnTx/>
                <a:uFillTx/>
                <a:latin typeface="Calibri" panose="020F0502020204030204"/>
                <a:ea typeface="+mn-ea"/>
                <a:cs typeface="Calibri"/>
              </a:rPr>
              <a:t>El último fin de semana , ...</a:t>
            </a:r>
          </a:p>
        </p:txBody>
      </p:sp>
      <p:sp>
        <p:nvSpPr>
          <p:cNvPr id="4" name="TextBox 3">
            <a:extLst>
              <a:ext uri="{FF2B5EF4-FFF2-40B4-BE49-F238E27FC236}">
                <a16:creationId xmlns:a16="http://schemas.microsoft.com/office/drawing/2014/main" id="{B0DF9FC1-6A7D-A57D-C5A9-CAF1B1971EEE}"/>
              </a:ext>
            </a:extLst>
          </p:cNvPr>
          <p:cNvSpPr txBox="1"/>
          <p:nvPr/>
        </p:nvSpPr>
        <p:spPr>
          <a:xfrm>
            <a:off x="661505" y="4976632"/>
            <a:ext cx="11269854" cy="9584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R" sz="2400" b="0" i="0" u="none" strike="noStrike" kern="1200" cap="none" spc="0" normalizeH="0" baseline="0" noProof="0">
                <a:ln>
                  <a:noFill/>
                </a:ln>
                <a:solidFill>
                  <a:srgbClr val="00B050"/>
                </a:solidFill>
                <a:effectLst/>
                <a:uLnTx/>
                <a:uFillTx/>
                <a:latin typeface="Calibri" panose="020F0502020204030204"/>
                <a:ea typeface="+mn-ea"/>
                <a:cs typeface="+mn-cs"/>
              </a:rPr>
              <a:t>¿Qué vas a hacer el próximo fin de semana en tu región?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PR" sz="2400" b="0" i="0" u="none" strike="noStrike" kern="1200" cap="none" spc="0" normalizeH="0" baseline="0" noProof="0">
                <a:ln>
                  <a:noFill/>
                </a:ln>
                <a:solidFill>
                  <a:prstClr val="black"/>
                </a:solidFill>
                <a:effectLst/>
                <a:uLnTx/>
                <a:uFillTx/>
                <a:latin typeface="Calibri" panose="020F0502020204030204"/>
                <a:ea typeface="+mn-ea"/>
                <a:cs typeface="Calibri"/>
              </a:rPr>
              <a:t>El próximo fin de semana, ...</a:t>
            </a:r>
          </a:p>
        </p:txBody>
      </p:sp>
    </p:spTree>
    <p:extLst>
      <p:ext uri="{BB962C8B-B14F-4D97-AF65-F5344CB8AC3E}">
        <p14:creationId xmlns:p14="http://schemas.microsoft.com/office/powerpoint/2010/main" val="1051098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1986779196"/>
              </p:ext>
            </p:extLst>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contentos.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una familia.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al fútbol.</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parque.</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jugando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hay</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un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Ellos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En la foto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Están en</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5" y="1695945"/>
            <a:ext cx="912952"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prstClr val="black"/>
                </a:solidFill>
                <a:latin typeface="Calibri" panose="020F0502020204030204"/>
              </a:rPr>
              <a:t>Mood:	______________________________________________________</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96E302-742A-56BB-F088-6DCFA8C37E2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96868" y="2086427"/>
            <a:ext cx="3066817" cy="2044545"/>
          </a:xfrm>
          <a:prstGeom prst="rect">
            <a:avLst/>
          </a:prstGeom>
          <a:ln>
            <a:solidFill>
              <a:schemeClr val="tx1"/>
            </a:solidFill>
          </a:ln>
        </p:spPr>
      </p:pic>
      <p:sp>
        <p:nvSpPr>
          <p:cNvPr id="9" name="TextBox 8">
            <a:extLst>
              <a:ext uri="{FF2B5EF4-FFF2-40B4-BE49-F238E27FC236}">
                <a16:creationId xmlns:a16="http://schemas.microsoft.com/office/drawing/2014/main" id="{F200C027-58DE-D77D-2819-90E905F8CD9C}"/>
              </a:ext>
            </a:extLst>
          </p:cNvPr>
          <p:cNvSpPr txBox="1"/>
          <p:nvPr/>
        </p:nvSpPr>
        <p:spPr>
          <a:xfrm>
            <a:off x="2582945" y="4354489"/>
            <a:ext cx="4289195" cy="461665"/>
          </a:xfrm>
          <a:prstGeom prst="rect">
            <a:avLst/>
          </a:prstGeom>
          <a:noFill/>
        </p:spPr>
        <p:txBody>
          <a:bodyPr wrap="square" rtlCol="0">
            <a:spAutoFit/>
          </a:bodyPr>
          <a:lstStyle/>
          <a:p>
            <a:r>
              <a:rPr lang="en-GB" sz="2400" b="1" dirty="0">
                <a:solidFill>
                  <a:srgbClr val="C00000"/>
                </a:solidFill>
              </a:rPr>
              <a:t>En la </a:t>
            </a:r>
            <a:r>
              <a:rPr lang="en-GB" sz="2400" b="1" dirty="0" err="1">
                <a:solidFill>
                  <a:srgbClr val="C00000"/>
                </a:solidFill>
              </a:rPr>
              <a:t>foto</a:t>
            </a:r>
            <a:r>
              <a:rPr lang="en-GB" sz="2400" b="1" dirty="0">
                <a:solidFill>
                  <a:srgbClr val="C00000"/>
                </a:solidFill>
              </a:rPr>
              <a:t> hay </a:t>
            </a:r>
            <a:r>
              <a:rPr lang="en-GB" sz="2400" b="1" dirty="0" err="1">
                <a:solidFill>
                  <a:srgbClr val="C00000"/>
                </a:solidFill>
              </a:rPr>
              <a:t>una</a:t>
            </a:r>
            <a:r>
              <a:rPr lang="en-GB" sz="2400" b="1" dirty="0">
                <a:solidFill>
                  <a:srgbClr val="C00000"/>
                </a:solidFill>
              </a:rPr>
              <a:t> </a:t>
            </a:r>
            <a:r>
              <a:rPr lang="en-GB" sz="2400" b="1" dirty="0" err="1">
                <a:solidFill>
                  <a:srgbClr val="C00000"/>
                </a:solidFill>
              </a:rPr>
              <a:t>familia</a:t>
            </a:r>
            <a:r>
              <a:rPr lang="en-GB" sz="2400" b="1" dirty="0">
                <a:solidFill>
                  <a:srgbClr val="C00000"/>
                </a:solidFill>
              </a:rPr>
              <a:t>.</a:t>
            </a:r>
          </a:p>
        </p:txBody>
      </p:sp>
      <p:sp>
        <p:nvSpPr>
          <p:cNvPr id="16" name="TextBox 15">
            <a:extLst>
              <a:ext uri="{FF2B5EF4-FFF2-40B4-BE49-F238E27FC236}">
                <a16:creationId xmlns:a16="http://schemas.microsoft.com/office/drawing/2014/main" id="{9D1ED777-9F45-0BE1-2D85-1952B04A5245}"/>
              </a:ext>
            </a:extLst>
          </p:cNvPr>
          <p:cNvSpPr txBox="1"/>
          <p:nvPr/>
        </p:nvSpPr>
        <p:spPr>
          <a:xfrm>
            <a:off x="2582944" y="4842106"/>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jugando</a:t>
            </a:r>
            <a:r>
              <a:rPr lang="en-GB" sz="2400" b="1" dirty="0">
                <a:solidFill>
                  <a:srgbClr val="C00000"/>
                </a:solidFill>
              </a:rPr>
              <a:t> al </a:t>
            </a:r>
            <a:r>
              <a:rPr lang="en-GB" sz="2400" b="1" dirty="0" err="1">
                <a:solidFill>
                  <a:srgbClr val="C00000"/>
                </a:solidFill>
              </a:rPr>
              <a:t>fútbol</a:t>
            </a:r>
            <a:r>
              <a:rPr lang="en-GB" sz="2400" b="1" dirty="0">
                <a:solidFill>
                  <a:srgbClr val="C00000"/>
                </a:solidFill>
              </a:rPr>
              <a:t>.</a:t>
            </a:r>
          </a:p>
        </p:txBody>
      </p:sp>
      <p:sp>
        <p:nvSpPr>
          <p:cNvPr id="17" name="TextBox 16">
            <a:extLst>
              <a:ext uri="{FF2B5EF4-FFF2-40B4-BE49-F238E27FC236}">
                <a16:creationId xmlns:a16="http://schemas.microsoft.com/office/drawing/2014/main" id="{260637CD-0DFE-6A89-8B55-A9C2B5E930D6}"/>
              </a:ext>
            </a:extLst>
          </p:cNvPr>
          <p:cNvSpPr txBox="1"/>
          <p:nvPr/>
        </p:nvSpPr>
        <p:spPr>
          <a:xfrm>
            <a:off x="2582943" y="5394943"/>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en</a:t>
            </a:r>
            <a:r>
              <a:rPr lang="en-GB" sz="2400" b="1" dirty="0">
                <a:solidFill>
                  <a:srgbClr val="C00000"/>
                </a:solidFill>
              </a:rPr>
              <a:t> un </a:t>
            </a:r>
            <a:r>
              <a:rPr lang="en-GB" sz="2400" b="1" dirty="0" err="1">
                <a:solidFill>
                  <a:srgbClr val="C00000"/>
                </a:solidFill>
              </a:rPr>
              <a:t>parque</a:t>
            </a:r>
            <a:r>
              <a:rPr lang="en-GB" sz="2400" b="1" dirty="0">
                <a:solidFill>
                  <a:srgbClr val="C00000"/>
                </a:solidFill>
              </a:rPr>
              <a:t>.</a:t>
            </a:r>
          </a:p>
        </p:txBody>
      </p:sp>
      <p:sp>
        <p:nvSpPr>
          <p:cNvPr id="19" name="TextBox 18">
            <a:extLst>
              <a:ext uri="{FF2B5EF4-FFF2-40B4-BE49-F238E27FC236}">
                <a16:creationId xmlns:a16="http://schemas.microsoft.com/office/drawing/2014/main" id="{8FFDE101-B936-CCAC-425F-3AA9AA10C828}"/>
              </a:ext>
            </a:extLst>
          </p:cNvPr>
          <p:cNvSpPr txBox="1"/>
          <p:nvPr/>
        </p:nvSpPr>
        <p:spPr>
          <a:xfrm>
            <a:off x="2582943" y="5973732"/>
            <a:ext cx="4289195" cy="461665"/>
          </a:xfrm>
          <a:prstGeom prst="rect">
            <a:avLst/>
          </a:prstGeom>
          <a:noFill/>
        </p:spPr>
        <p:txBody>
          <a:bodyPr wrap="square" rtlCol="0">
            <a:spAutoFit/>
          </a:bodyPr>
          <a:lstStyle/>
          <a:p>
            <a:r>
              <a:rPr lang="en-GB" sz="2400" b="1" dirty="0" err="1">
                <a:solidFill>
                  <a:srgbClr val="C00000"/>
                </a:solidFill>
              </a:rPr>
              <a:t>Ellos</a:t>
            </a:r>
            <a:r>
              <a:rPr lang="en-GB" sz="2400" b="1" dirty="0">
                <a:solidFill>
                  <a:srgbClr val="C00000"/>
                </a:solidFill>
              </a:rPr>
              <a:t> </a:t>
            </a:r>
            <a:r>
              <a:rPr lang="en-GB" sz="2400" b="1" dirty="0" err="1">
                <a:solidFill>
                  <a:srgbClr val="C00000"/>
                </a:solidFill>
              </a:rPr>
              <a:t>están</a:t>
            </a:r>
            <a:r>
              <a:rPr lang="en-GB" sz="2400" b="1" dirty="0">
                <a:solidFill>
                  <a:srgbClr val="C00000"/>
                </a:solidFill>
              </a:rPr>
              <a:t> </a:t>
            </a:r>
            <a:r>
              <a:rPr lang="en-GB" sz="2400" b="1" dirty="0" err="1">
                <a:solidFill>
                  <a:srgbClr val="C00000"/>
                </a:solidFill>
              </a:rPr>
              <a:t>contentos</a:t>
            </a:r>
            <a:r>
              <a:rPr lang="en-GB" sz="2400" b="1" dirty="0">
                <a:solidFill>
                  <a:srgbClr val="C00000"/>
                </a:solidFill>
              </a:rPr>
              <a:t>.</a:t>
            </a:r>
          </a:p>
        </p:txBody>
      </p:sp>
    </p:spTree>
    <p:extLst>
      <p:ext uri="{BB962C8B-B14F-4D97-AF65-F5344CB8AC3E}">
        <p14:creationId xmlns:p14="http://schemas.microsoft.com/office/powerpoint/2010/main" val="109270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9"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C33B56BB-14B1-D4A7-A24C-B617DD7FF075}"/>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E0A66F59-D271-B83C-4EF9-417B487AE211}"/>
              </a:ext>
            </a:extLst>
          </p:cNvPr>
          <p:cNvSpPr txBox="1"/>
          <p:nvPr/>
        </p:nvSpPr>
        <p:spPr>
          <a:xfrm>
            <a:off x="3636966" y="2758132"/>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hice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muchas cosas. </a:t>
            </a:r>
            <a:endPar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4BC9A27-AF32-748E-0145-98CF9A79C3A8}"/>
              </a:ext>
            </a:extLst>
          </p:cNvPr>
          <p:cNvSpPr txBox="1"/>
          <p:nvPr/>
        </p:nvSpPr>
        <p:spPr>
          <a:xfrm>
            <a:off x="602209" y="3109181"/>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con mis amigos.</a:t>
            </a:r>
          </a:p>
        </p:txBody>
      </p:sp>
      <p:sp>
        <p:nvSpPr>
          <p:cNvPr id="12" name="TextBox 11">
            <a:extLst>
              <a:ext uri="{FF2B5EF4-FFF2-40B4-BE49-F238E27FC236}">
                <a16:creationId xmlns:a16="http://schemas.microsoft.com/office/drawing/2014/main" id="{65C807FD-B22C-CF9D-A88F-81EE05A8EA20}"/>
              </a:ext>
            </a:extLst>
          </p:cNvPr>
          <p:cNvSpPr txBox="1"/>
          <p:nvPr/>
        </p:nvSpPr>
        <p:spPr>
          <a:xfrm>
            <a:off x="2643795" y="3105043"/>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Fue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muy divertido.</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117FB0CF-4420-9CBB-FF7D-E449B97846B4}"/>
              </a:ext>
            </a:extLst>
          </p:cNvPr>
          <p:cNvSpPr txBox="1"/>
          <p:nvPr/>
        </p:nvSpPr>
        <p:spPr>
          <a:xfrm>
            <a:off x="519712" y="3488221"/>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y fue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delicioso.</a:t>
            </a:r>
          </a:p>
        </p:txBody>
      </p:sp>
      <p:sp>
        <p:nvSpPr>
          <p:cNvPr id="15" name="TextBox 14">
            <a:extLst>
              <a:ext uri="{FF2B5EF4-FFF2-40B4-BE49-F238E27FC236}">
                <a16:creationId xmlns:a16="http://schemas.microsoft.com/office/drawing/2014/main" id="{7AE993DB-AF80-903E-C841-F2F9D564C749}"/>
              </a:ext>
            </a:extLst>
          </p:cNvPr>
          <p:cNvSpPr txBox="1"/>
          <p:nvPr/>
        </p:nvSpPr>
        <p:spPr>
          <a:xfrm>
            <a:off x="2452098" y="3494077"/>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Finalmente</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vi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una película en cine.</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1B55C98B-0E4E-C6CA-AED5-EBFC01CE819A}"/>
              </a:ext>
            </a:extLst>
          </p:cNvPr>
          <p:cNvSpPr txBox="1"/>
          <p:nvPr/>
        </p:nvSpPr>
        <p:spPr>
          <a:xfrm>
            <a:off x="5077211" y="3115963"/>
            <a:ext cx="5297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Luego, </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comí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en </a:t>
            </a:r>
            <a:r>
              <a:rPr kumimoji="0" lang="es-PY"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Nandos</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con mi familia </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EFCBEDC2-A1F1-31D3-41B3-90968E81CAEA}"/>
              </a:ext>
            </a:extLst>
          </p:cNvPr>
          <p:cNvSpPr txBox="1"/>
          <p:nvPr/>
        </p:nvSpPr>
        <p:spPr>
          <a:xfrm>
            <a:off x="6803822" y="3486236"/>
            <a:ext cx="4703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Fue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super interesante.</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943A437B-7E0A-1C22-908B-AEA6E127BC83}"/>
              </a:ext>
            </a:extLst>
          </p:cNvPr>
          <p:cNvSpPr txBox="1"/>
          <p:nvPr/>
        </p:nvSpPr>
        <p:spPr>
          <a:xfrm>
            <a:off x="6178022" y="2770667"/>
            <a:ext cx="4984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Primero, </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fui </a:t>
            </a:r>
            <a:r>
              <a:rPr kumimoji="0" lang="es-PY"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al centro comercial</a:t>
            </a:r>
            <a:r>
              <a:rPr kumimoji="0" lang="es-PY"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FA25B139-3A72-24C0-E9E4-F5706E366F2B}"/>
              </a:ext>
            </a:extLst>
          </p:cNvPr>
          <p:cNvSpPr txBox="1"/>
          <p:nvPr/>
        </p:nvSpPr>
        <p:spPr>
          <a:xfrm>
            <a:off x="3690492" y="4743161"/>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voy a hacer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muchas cosas. </a:t>
            </a:r>
            <a:endPar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9915F0E-DCDA-82A4-DEEA-A2030ADA5CD4}"/>
              </a:ext>
            </a:extLst>
          </p:cNvPr>
          <p:cNvSpPr txBox="1"/>
          <p:nvPr/>
        </p:nvSpPr>
        <p:spPr>
          <a:xfrm>
            <a:off x="437439" y="5074457"/>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con mis amigos.</a:t>
            </a:r>
          </a:p>
        </p:txBody>
      </p:sp>
      <p:sp>
        <p:nvSpPr>
          <p:cNvPr id="21" name="TextBox 20">
            <a:extLst>
              <a:ext uri="{FF2B5EF4-FFF2-40B4-BE49-F238E27FC236}">
                <a16:creationId xmlns:a16="http://schemas.microsoft.com/office/drawing/2014/main" id="{19EE2E7F-7869-C003-E019-5F86CA547DF6}"/>
              </a:ext>
            </a:extLst>
          </p:cNvPr>
          <p:cNvSpPr txBox="1"/>
          <p:nvPr/>
        </p:nvSpPr>
        <p:spPr>
          <a:xfrm>
            <a:off x="2510048" y="5058761"/>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Va a ser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muy divertido.</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2" name="TextBox 21">
            <a:extLst>
              <a:ext uri="{FF2B5EF4-FFF2-40B4-BE49-F238E27FC236}">
                <a16:creationId xmlns:a16="http://schemas.microsoft.com/office/drawing/2014/main" id="{1D722014-471A-ABF8-96C7-7604AB4AA611}"/>
              </a:ext>
            </a:extLst>
          </p:cNvPr>
          <p:cNvSpPr txBox="1"/>
          <p:nvPr/>
        </p:nvSpPr>
        <p:spPr>
          <a:xfrm>
            <a:off x="437439" y="5453217"/>
            <a:ext cx="50334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y va a ser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delicioso.</a:t>
            </a:r>
          </a:p>
        </p:txBody>
      </p:sp>
      <p:sp>
        <p:nvSpPr>
          <p:cNvPr id="23" name="TextBox 22">
            <a:extLst>
              <a:ext uri="{FF2B5EF4-FFF2-40B4-BE49-F238E27FC236}">
                <a16:creationId xmlns:a16="http://schemas.microsoft.com/office/drawing/2014/main" id="{AEE1A416-4E7A-066D-EC2A-24A26DA17620}"/>
              </a:ext>
            </a:extLst>
          </p:cNvPr>
          <p:cNvSpPr txBox="1"/>
          <p:nvPr/>
        </p:nvSpPr>
        <p:spPr>
          <a:xfrm>
            <a:off x="2954182" y="5459981"/>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Finalmente</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voy a ver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una película en el cine.</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5" name="TextBox 24">
            <a:extLst>
              <a:ext uri="{FF2B5EF4-FFF2-40B4-BE49-F238E27FC236}">
                <a16:creationId xmlns:a16="http://schemas.microsoft.com/office/drawing/2014/main" id="{8AAA0425-7EF1-B128-E113-D9BDCC0BE14B}"/>
              </a:ext>
            </a:extLst>
          </p:cNvPr>
          <p:cNvSpPr txBox="1"/>
          <p:nvPr/>
        </p:nvSpPr>
        <p:spPr>
          <a:xfrm>
            <a:off x="5388429" y="5106450"/>
            <a:ext cx="6031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Luego, </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voy a comer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en </a:t>
            </a:r>
            <a:r>
              <a:rPr kumimoji="0" lang="es-PE"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Nandos</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con mi familia</a:t>
            </a:r>
            <a:endPar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96878F1-17A6-0952-EC1B-7F191E71AF45}"/>
              </a:ext>
            </a:extLst>
          </p:cNvPr>
          <p:cNvSpPr txBox="1"/>
          <p:nvPr/>
        </p:nvSpPr>
        <p:spPr>
          <a:xfrm>
            <a:off x="8526787" y="5466359"/>
            <a:ext cx="3547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Va a ser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super interesante.</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9985091C-B485-5F26-0123-D5CBECDB10B8}"/>
              </a:ext>
            </a:extLst>
          </p:cNvPr>
          <p:cNvSpPr txBox="1"/>
          <p:nvPr/>
        </p:nvSpPr>
        <p:spPr>
          <a:xfrm>
            <a:off x="7028919" y="4762009"/>
            <a:ext cx="4984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Primero, </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voy a ir </a:t>
            </a:r>
            <a:r>
              <a:rPr kumimoji="0" lang="es-PE"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al centro comercial</a:t>
            </a:r>
            <a:r>
              <a:rPr kumimoji="0" lang="es-PE"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4" name="TextBox 23">
            <a:extLst>
              <a:ext uri="{FF2B5EF4-FFF2-40B4-BE49-F238E27FC236}">
                <a16:creationId xmlns:a16="http://schemas.microsoft.com/office/drawing/2014/main" id="{D10D9FD0-F4F0-CD8A-D187-46F0066A1C3D}"/>
              </a:ext>
            </a:extLst>
          </p:cNvPr>
          <p:cNvSpPr txBox="1"/>
          <p:nvPr/>
        </p:nvSpPr>
        <p:spPr>
          <a:xfrm>
            <a:off x="602209" y="905019"/>
            <a:ext cx="109049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0" i="0" u="none" strike="noStrike" kern="1200" cap="none" spc="0" normalizeH="0" baseline="0" noProof="0">
                <a:ln>
                  <a:noFill/>
                </a:ln>
                <a:solidFill>
                  <a:srgbClr val="4472C4"/>
                </a:solidFill>
                <a:effectLst/>
                <a:uLnTx/>
                <a:uFillTx/>
                <a:latin typeface="Calibri" panose="020F0502020204030204"/>
                <a:ea typeface="+mn-ea"/>
                <a:cs typeface="+mn-cs"/>
              </a:rPr>
              <a:t>¿Qué haces normalmente el fin de semana en tu región?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Normalmente, el fin de semana, hago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muchas cosas</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Primero,</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voy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al centro comercial con mis amigos. Es muy divertido. Luego,</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como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en</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0" i="0" u="none" strike="noStrike" kern="1200" cap="none" spc="0" normalizeH="0" baseline="0" noProof="0" err="1">
                <a:ln>
                  <a:noFill/>
                </a:ln>
                <a:solidFill>
                  <a:prstClr val="black"/>
                </a:solidFill>
                <a:effectLst/>
                <a:uLnTx/>
                <a:uFillTx/>
                <a:latin typeface="Calibri" panose="020F0502020204030204"/>
                <a:ea typeface="+mn-ea"/>
                <a:cs typeface="Calibri"/>
              </a:rPr>
              <a:t>Nandos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con mi familia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ya que</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siempre es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delicioso. Finalmente</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 veo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una película en el cine. </a:t>
            </a:r>
            <a:r>
              <a:rPr kumimoji="0" lang="es-GT" sz="2400" b="1" i="0" u="none" strike="noStrike" kern="1200" cap="none" spc="0" normalizeH="0" baseline="0" noProof="0">
                <a:ln>
                  <a:noFill/>
                </a:ln>
                <a:solidFill>
                  <a:prstClr val="black"/>
                </a:solidFill>
                <a:effectLst/>
                <a:uLnTx/>
                <a:uFillTx/>
                <a:latin typeface="Calibri" panose="020F0502020204030204"/>
                <a:ea typeface="+mn-ea"/>
                <a:cs typeface="Calibri"/>
              </a:rPr>
              <a:t>Es</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Calibri"/>
              </a:rPr>
              <a:t> super interesante. </a:t>
            </a:r>
          </a:p>
        </p:txBody>
      </p:sp>
      <p:sp>
        <p:nvSpPr>
          <p:cNvPr id="28" name="TextBox 27">
            <a:extLst>
              <a:ext uri="{FF2B5EF4-FFF2-40B4-BE49-F238E27FC236}">
                <a16:creationId xmlns:a16="http://schemas.microsoft.com/office/drawing/2014/main" id="{EEEFD6EE-1644-DA15-0053-0C6E973EAEC2}"/>
              </a:ext>
            </a:extLst>
          </p:cNvPr>
          <p:cNvSpPr txBox="1"/>
          <p:nvPr/>
        </p:nvSpPr>
        <p:spPr>
          <a:xfrm>
            <a:off x="580938" y="2416705"/>
            <a:ext cx="1126985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¿Qué hiciste el último fin de semana en tu región?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uLnTx/>
                <a:uFillTx/>
                <a:latin typeface="Calibri" panose="020F0502020204030204"/>
                <a:ea typeface="+mn-ea"/>
                <a:cs typeface="Calibri"/>
              </a:rPr>
              <a:t>El último fin de semana, 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a:t>
            </a:r>
          </a:p>
        </p:txBody>
      </p:sp>
      <p:sp>
        <p:nvSpPr>
          <p:cNvPr id="29" name="TextBox 28">
            <a:extLst>
              <a:ext uri="{FF2B5EF4-FFF2-40B4-BE49-F238E27FC236}">
                <a16:creationId xmlns:a16="http://schemas.microsoft.com/office/drawing/2014/main" id="{563759A0-7226-713F-7A68-BCC21223E9B7}"/>
              </a:ext>
            </a:extLst>
          </p:cNvPr>
          <p:cNvSpPr txBox="1"/>
          <p:nvPr/>
        </p:nvSpPr>
        <p:spPr>
          <a:xfrm>
            <a:off x="461073" y="4392480"/>
            <a:ext cx="1126985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srgbClr val="00B050"/>
                </a:solidFill>
                <a:effectLst/>
                <a:uLnTx/>
                <a:uFillTx/>
                <a:latin typeface="Calibri" panose="020F0502020204030204"/>
                <a:ea typeface="+mn-ea"/>
                <a:cs typeface="+mn-cs"/>
              </a:rPr>
              <a:t>¿Qué vas a hacer el próximo fin de semana en tu región?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uLnTx/>
                <a:uFillTx/>
                <a:latin typeface="Calibri" panose="020F0502020204030204"/>
                <a:ea typeface="+mn-ea"/>
                <a:cs typeface="Calibri"/>
              </a:rPr>
              <a:t>El próximo fin de semana, 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a:t>
            </a:r>
          </a:p>
        </p:txBody>
      </p:sp>
    </p:spTree>
    <p:extLst>
      <p:ext uri="{BB962C8B-B14F-4D97-AF65-F5344CB8AC3E}">
        <p14:creationId xmlns:p14="http://schemas.microsoft.com/office/powerpoint/2010/main" val="31424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P spid="19" grpId="0"/>
      <p:bldP spid="20" grpId="0"/>
      <p:bldP spid="21" grpId="0"/>
      <p:bldP spid="22" grpId="0"/>
      <p:bldP spid="23" grpId="0"/>
      <p:bldP spid="25" grpId="0"/>
      <p:bldP spid="26" grpId="0"/>
      <p:bldP spid="2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184624"/>
            <a:ext cx="11503520" cy="48363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 Prepare a spontaneous answer for the 4 questions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sure your verbs are conjugated accurately in the correct tense.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Narrate events to detail your answer, using the sequencers: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primero, luego,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finalmente</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contrasting opinions to extend your answers, using the conjunctions: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por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un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lado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por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otro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lado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sin embargo, no obstante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1" i="0" u="none" strike="noStrike" kern="1200" cap="none" spc="0" normalizeH="0" baseline="0" noProof="0">
                <a:ln>
                  <a:noFill/>
                </a:ln>
                <a:solidFill>
                  <a:srgbClr val="4472C4"/>
                </a:solidFill>
                <a:effectLst/>
                <a:uLnTx/>
                <a:uFillTx/>
                <a:latin typeface="Calibri" panose="020F0502020204030204"/>
                <a:ea typeface="+mn-ea"/>
                <a:cs typeface="+mn-cs"/>
              </a:rPr>
              <a:t>¿Qué haces </a:t>
            </a:r>
            <a:r>
              <a:rPr kumimoji="0" lang="es-DO" sz="2400" b="1" i="0" u="none" strike="noStrike" kern="1200" cap="none" spc="0" normalizeH="0" baseline="0" noProof="0" err="1">
                <a:ln>
                  <a:noFill/>
                </a:ln>
                <a:solidFill>
                  <a:srgbClr val="4472C4"/>
                </a:solidFill>
                <a:effectLst/>
                <a:uLnTx/>
                <a:uFillTx/>
                <a:latin typeface="Calibri" panose="020F0502020204030204"/>
                <a:ea typeface="+mn-ea"/>
                <a:cs typeface="+mn-cs"/>
              </a:rPr>
              <a:t>normalemente</a:t>
            </a:r>
            <a:r>
              <a:rPr kumimoji="0" lang="es-DO" sz="2400" b="1" i="0" u="none" strike="noStrike" kern="1200" cap="none" spc="0" normalizeH="0" baseline="0" noProof="0">
                <a:ln>
                  <a:noFill/>
                </a:ln>
                <a:solidFill>
                  <a:srgbClr val="4472C4"/>
                </a:solidFill>
                <a:effectLst/>
                <a:uLnTx/>
                <a:uFillTx/>
                <a:latin typeface="Calibri" panose="020F0502020204030204"/>
                <a:ea typeface="+mn-ea"/>
                <a:cs typeface="+mn-cs"/>
              </a:rPr>
              <a:t> durante las vacaciones?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¿Qué hiciste recientemente durante las vacaciones?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1" i="0" u="none" strike="noStrike" kern="1200" cap="none" spc="0" normalizeH="0" baseline="0" noProof="0">
                <a:ln>
                  <a:noFill/>
                </a:ln>
                <a:solidFill>
                  <a:srgbClr val="00B050"/>
                </a:solidFill>
                <a:effectLst/>
                <a:uLnTx/>
                <a:uFillTx/>
                <a:latin typeface="Calibri" panose="020F0502020204030204"/>
                <a:ea typeface="+mn-ea"/>
                <a:cs typeface="+mn-cs"/>
              </a:rPr>
              <a:t>¿Qué vas a hacer durante las próximas vacaciones?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1" i="0" u="none" strike="noStrike" kern="1200" cap="none" spc="0" normalizeH="0" baseline="0" noProof="0">
                <a:ln>
                  <a:noFill/>
                </a:ln>
                <a:solidFill>
                  <a:srgbClr val="4472C4"/>
                </a:solidFill>
                <a:effectLst/>
                <a:uLnTx/>
                <a:uFillTx/>
                <a:latin typeface="Calibri" panose="020F0502020204030204"/>
                <a:ea typeface="+mn-ea"/>
                <a:cs typeface="+mn-cs"/>
              </a:rPr>
              <a:t>¿Prefieres las vacaciones con tu familia o con tus amigos?</a:t>
            </a:r>
          </a:p>
        </p:txBody>
      </p:sp>
    </p:spTree>
    <p:extLst>
      <p:ext uri="{BB962C8B-B14F-4D97-AF65-F5344CB8AC3E}">
        <p14:creationId xmlns:p14="http://schemas.microsoft.com/office/powerpoint/2010/main" val="9254446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69433" y="1276535"/>
            <a:ext cx="10860928" cy="483638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lphaUcPeriod"/>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Spot the 10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mistakes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student’s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answers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1. Normalmente durante las vacaciones, </a:t>
            </a:r>
            <a:r>
              <a:rPr kumimoji="0" lang="es-CO" sz="2400" b="0" i="0" u="none" strike="noStrike" kern="1200" cap="none" spc="0" normalizeH="0" baseline="0" noProof="0" err="1">
                <a:ln>
                  <a:noFill/>
                </a:ln>
                <a:solidFill>
                  <a:prstClr val="black"/>
                </a:solidFill>
                <a:effectLst/>
                <a:uLnTx/>
                <a:uFillTx/>
                <a:latin typeface="Calibri" panose="020F0502020204030204"/>
                <a:ea typeface="+mn-ea"/>
                <a:cs typeface="+mn-cs"/>
              </a:rPr>
              <a:t>juegar</a:t>
            </a: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 al fútbol con mis amigos en el parque. Me encanta juego al fútbol porque es divertido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2. Recientemente durante las vacaciones hiciste muchas cosas. Primero fue al cine con mis amigos. Es genial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3. Durante las próximas vacaciones, voy a me relajo. Primero, juego a los videojuegos con mi hermano y es ser divertido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O" sz="2400" b="0" i="0" u="none" strike="noStrike" kern="1200" cap="none" spc="0" normalizeH="0" baseline="0" noProof="0">
                <a:ln>
                  <a:noFill/>
                </a:ln>
                <a:solidFill>
                  <a:prstClr val="black"/>
                </a:solidFill>
                <a:effectLst/>
                <a:uLnTx/>
                <a:uFillTx/>
                <a:latin typeface="Calibri" panose="020F0502020204030204"/>
                <a:ea typeface="+mn-ea"/>
                <a:cs typeface="+mn-cs"/>
              </a:rPr>
              <a:t>4. Prefieres las vacaciones con tu familia porque me llevo bien con mi familia …</a:t>
            </a:r>
          </a:p>
        </p:txBody>
      </p:sp>
      <p:sp>
        <p:nvSpPr>
          <p:cNvPr id="20" name="Rectangle: Rounded Corners 19">
            <a:extLst>
              <a:ext uri="{FF2B5EF4-FFF2-40B4-BE49-F238E27FC236}">
                <a16:creationId xmlns:a16="http://schemas.microsoft.com/office/drawing/2014/main" id="{4B03E92F-9901-0F20-12B5-710C537631D7}"/>
              </a:ext>
            </a:extLst>
          </p:cNvPr>
          <p:cNvSpPr/>
          <p:nvPr/>
        </p:nvSpPr>
        <p:spPr>
          <a:xfrm>
            <a:off x="5953539" y="2307761"/>
            <a:ext cx="828261"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FF8CF7-67BE-25FE-65F6-5FC5283D56F1}"/>
              </a:ext>
            </a:extLst>
          </p:cNvPr>
          <p:cNvSpPr/>
          <p:nvPr/>
        </p:nvSpPr>
        <p:spPr>
          <a:xfrm>
            <a:off x="5773122" y="2104684"/>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juego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52681EFD-03B7-C103-1DE7-B816F50BA243}"/>
              </a:ext>
            </a:extLst>
          </p:cNvPr>
          <p:cNvSpPr/>
          <p:nvPr/>
        </p:nvSpPr>
        <p:spPr>
          <a:xfrm>
            <a:off x="864950" y="2841161"/>
            <a:ext cx="2345389"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DCDE998-8F6C-ABF0-E476-87C4DDF9893D}"/>
              </a:ext>
            </a:extLst>
          </p:cNvPr>
          <p:cNvSpPr/>
          <p:nvPr/>
        </p:nvSpPr>
        <p:spPr>
          <a:xfrm>
            <a:off x="2321559" y="2646790"/>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jugar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1FE04F84-50F6-20DC-96D0-74D58B3E5604}"/>
              </a:ext>
            </a:extLst>
          </p:cNvPr>
          <p:cNvSpPr/>
          <p:nvPr/>
        </p:nvSpPr>
        <p:spPr>
          <a:xfrm>
            <a:off x="6004446" y="3413464"/>
            <a:ext cx="848792"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96764B7-4D00-05F9-531C-D40B4C590E0A}"/>
              </a:ext>
            </a:extLst>
          </p:cNvPr>
          <p:cNvSpPr/>
          <p:nvPr/>
        </p:nvSpPr>
        <p:spPr>
          <a:xfrm>
            <a:off x="6603038" y="3183454"/>
            <a:ext cx="828261"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hice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647379-B1A5-71EC-BF09-332028704BF0}"/>
              </a:ext>
            </a:extLst>
          </p:cNvPr>
          <p:cNvSpPr/>
          <p:nvPr/>
        </p:nvSpPr>
        <p:spPr>
          <a:xfrm>
            <a:off x="9818915" y="3410688"/>
            <a:ext cx="448208"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FEF9799-4EC9-59A1-3270-C6FB54C9E4C6}"/>
              </a:ext>
            </a:extLst>
          </p:cNvPr>
          <p:cNvSpPr/>
          <p:nvPr/>
        </p:nvSpPr>
        <p:spPr>
          <a:xfrm>
            <a:off x="9847851" y="3128746"/>
            <a:ext cx="734072"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fui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B2501D6C-10EA-A6D6-604A-112AC59CAB7B}"/>
              </a:ext>
            </a:extLst>
          </p:cNvPr>
          <p:cNvSpPr/>
          <p:nvPr/>
        </p:nvSpPr>
        <p:spPr>
          <a:xfrm>
            <a:off x="2484968" y="3962489"/>
            <a:ext cx="307928"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AF71745-99CB-9AF9-AE4D-46CC425DAFC3}"/>
              </a:ext>
            </a:extLst>
          </p:cNvPr>
          <p:cNvSpPr/>
          <p:nvPr/>
        </p:nvSpPr>
        <p:spPr>
          <a:xfrm>
            <a:off x="2795736" y="3758603"/>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Fue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132A3C87-599E-1512-66BD-F47ECEC7FB13}"/>
              </a:ext>
            </a:extLst>
          </p:cNvPr>
          <p:cNvSpPr/>
          <p:nvPr/>
        </p:nvSpPr>
        <p:spPr>
          <a:xfrm>
            <a:off x="5427710" y="4492234"/>
            <a:ext cx="1927247"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74180BB-F280-C52D-3126-87C8E2FED60C}"/>
              </a:ext>
            </a:extLst>
          </p:cNvPr>
          <p:cNvSpPr/>
          <p:nvPr/>
        </p:nvSpPr>
        <p:spPr>
          <a:xfrm>
            <a:off x="5398747" y="4289157"/>
            <a:ext cx="250968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relajarme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D3D93478-F581-261B-8E4B-2C7392742FCF}"/>
              </a:ext>
            </a:extLst>
          </p:cNvPr>
          <p:cNvSpPr/>
          <p:nvPr/>
        </p:nvSpPr>
        <p:spPr>
          <a:xfrm>
            <a:off x="8562943" y="4492234"/>
            <a:ext cx="759961"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80C4DE4-77CD-0C47-1AF7-BDF02B4A6A45}"/>
              </a:ext>
            </a:extLst>
          </p:cNvPr>
          <p:cNvSpPr/>
          <p:nvPr/>
        </p:nvSpPr>
        <p:spPr>
          <a:xfrm>
            <a:off x="8345301" y="4243469"/>
            <a:ext cx="1955206"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jugar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25C9635F-056B-0B2F-74C3-7A5D9FE3709C}"/>
              </a:ext>
            </a:extLst>
          </p:cNvPr>
          <p:cNvSpPr/>
          <p:nvPr/>
        </p:nvSpPr>
        <p:spPr>
          <a:xfrm>
            <a:off x="3210340" y="5078561"/>
            <a:ext cx="772348"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EDF36C3-74A4-58A5-12A5-86CE5378A8B8}"/>
              </a:ext>
            </a:extLst>
          </p:cNvPr>
          <p:cNvSpPr/>
          <p:nvPr/>
        </p:nvSpPr>
        <p:spPr>
          <a:xfrm>
            <a:off x="3619301" y="4865262"/>
            <a:ext cx="128025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ser</a:t>
            </a:r>
          </a:p>
        </p:txBody>
      </p:sp>
      <p:sp>
        <p:nvSpPr>
          <p:cNvPr id="36" name="Rectangle: Rounded Corners 35">
            <a:extLst>
              <a:ext uri="{FF2B5EF4-FFF2-40B4-BE49-F238E27FC236}">
                <a16:creationId xmlns:a16="http://schemas.microsoft.com/office/drawing/2014/main" id="{22B29E30-38F1-8B13-5343-D1D7CD373CE8}"/>
              </a:ext>
            </a:extLst>
          </p:cNvPr>
          <p:cNvSpPr/>
          <p:nvPr/>
        </p:nvSpPr>
        <p:spPr>
          <a:xfrm>
            <a:off x="1190697" y="5581465"/>
            <a:ext cx="120463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28EED7F-6CB9-62BC-DB62-C6A2B4AEB7BD}"/>
              </a:ext>
            </a:extLst>
          </p:cNvPr>
          <p:cNvSpPr/>
          <p:nvPr/>
        </p:nvSpPr>
        <p:spPr>
          <a:xfrm>
            <a:off x="1135477" y="5954675"/>
            <a:ext cx="1575856"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Prefiero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E773202-6289-BFDD-CE87-E40C104FA0CA}"/>
              </a:ext>
            </a:extLst>
          </p:cNvPr>
          <p:cNvSpPr/>
          <p:nvPr/>
        </p:nvSpPr>
        <p:spPr>
          <a:xfrm>
            <a:off x="4722748" y="5593355"/>
            <a:ext cx="353612"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93C0191-3F7F-5DFE-2A1E-C5B224BF33C0}"/>
              </a:ext>
            </a:extLst>
          </p:cNvPr>
          <p:cNvSpPr/>
          <p:nvPr/>
        </p:nvSpPr>
        <p:spPr>
          <a:xfrm>
            <a:off x="4788159" y="5957581"/>
            <a:ext cx="61058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mi</a:t>
            </a:r>
          </a:p>
        </p:txBody>
      </p:sp>
    </p:spTree>
    <p:extLst>
      <p:ext uri="{BB962C8B-B14F-4D97-AF65-F5344CB8AC3E}">
        <p14:creationId xmlns:p14="http://schemas.microsoft.com/office/powerpoint/2010/main" val="7943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138038" y="157846"/>
          <a:ext cx="11923333" cy="6652134"/>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294128">
                <a:tc>
                  <a:txBody>
                    <a:bodyPr/>
                    <a:lstStyle/>
                    <a:p>
                      <a:pPr algn="ctr">
                        <a:lnSpc>
                          <a:spcPct val="107000"/>
                        </a:lnSpc>
                        <a:spcAft>
                          <a:spcPts val="800"/>
                        </a:spcAft>
                      </a:pPr>
                      <a:r>
                        <a:rPr lang="en-GB" sz="2000">
                          <a:solidFill>
                            <a:schemeClr val="tx1"/>
                          </a:solidFill>
                          <a:effectLst/>
                        </a:rPr>
                        <a:t>Week/Date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Speaking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4913942">
                <a:tc rowSpan="2">
                  <a:txBody>
                    <a:bodyPr/>
                    <a:lstStyle/>
                    <a:p>
                      <a:pPr>
                        <a:lnSpc>
                          <a:spcPct val="107000"/>
                        </a:lnSpc>
                        <a:spcAft>
                          <a:spcPts val="800"/>
                        </a:spcAft>
                      </a:pPr>
                      <a:r>
                        <a:rPr lang="en-GB" sz="2000">
                          <a:solidFill>
                            <a:schemeClr val="tx1"/>
                          </a:solidFill>
                          <a:effectLst/>
                        </a:rPr>
                        <a:t>WEEK 3</a:t>
                      </a:r>
                      <a:br>
                        <a:rPr lang="en-GB" sz="2000">
                          <a:solidFill>
                            <a:schemeClr val="tx1"/>
                          </a:solidFill>
                          <a:effectLst/>
                        </a:rPr>
                      </a:br>
                      <a:r>
                        <a:rPr lang="en-GB" sz="2000">
                          <a:solidFill>
                            <a:schemeClr val="tx1"/>
                          </a:solidFill>
                          <a:effectLst/>
                        </a:rPr>
                        <a:t>22/01/24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and jobs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Producing a detailed and contrasting opinions</a:t>
                      </a:r>
                      <a:b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produce 20+ word answers</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+ 10 minute retrieval PALM W description</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 embargo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obstante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 un lado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 otro lado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 el/la</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gustan los/las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 el/la</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encantan los/las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me gusta(n)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odio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prefiero</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mi hermana le gusta</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mi hermano le encanta</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mi amigo no le gusta</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pienso que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creo que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mi opinión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porque / ya que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 / son + ADJ</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119726">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answers with structure conjugated verb + infinitive verb</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puede + INF</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debe + INF</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hay que + INF</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negative </a:t>
                      </a:r>
                      <a:r>
                        <a:rPr lang="es-DO"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5942519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0" y="2832443"/>
            <a:ext cx="11256885" cy="340346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Rew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rite in the correct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es-CR" sz="2400" b="1" i="0" u="none" strike="noStrike" kern="1200" cap="none" spc="0" normalizeH="0" baseline="0" noProof="0" dirty="0">
                <a:ln>
                  <a:noFill/>
                </a:ln>
                <a:solidFill>
                  <a:prstClr val="black"/>
                </a:solidFill>
                <a:effectLst/>
                <a:uLnTx/>
                <a:uFillTx/>
                <a:latin typeface="Calibri" panose="020F0502020204030204"/>
                <a:ea typeface="+mn-ea"/>
                <a:cs typeface="+mn-cs"/>
              </a:rPr>
              <a:t>tres la hay foto En personas. → En la foto hay tres personas.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dos un hay mujeres y hombre.	→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comiendo. Están			→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colegio. Están el en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contentos Están bastante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Diría hace buen que tiempo,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hay porque sol. mucho		→</a:t>
            </a:r>
          </a:p>
        </p:txBody>
      </p:sp>
      <p:sp>
        <p:nvSpPr>
          <p:cNvPr id="14" name="Rectangle 13">
            <a:extLst>
              <a:ext uri="{FF2B5EF4-FFF2-40B4-BE49-F238E27FC236}">
                <a16:creationId xmlns:a16="http://schemas.microsoft.com/office/drawing/2014/main" id="{9F5ABBA5-B272-C5D7-9397-9B2E6A622279}"/>
              </a:ext>
            </a:extLst>
          </p:cNvPr>
          <p:cNvSpPr/>
          <p:nvPr/>
        </p:nvSpPr>
        <p:spPr>
          <a:xfrm>
            <a:off x="449800" y="6336445"/>
            <a:ext cx="10493019" cy="41428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a:t>
            </a:r>
            <a:r>
              <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 they are, they are in the process of, 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F301370B-2C3B-65AB-CBEB-8B3E8AC11A28}"/>
              </a:ext>
            </a:extLst>
          </p:cNvPr>
          <p:cNvSpPr>
            <a:spLocks noGrp="1"/>
          </p:cNvSpPr>
          <p:nvPr>
            <p:ph type="dt" sz="half" idx="10"/>
          </p:nvPr>
        </p:nvSpPr>
        <p:spPr>
          <a:xfrm>
            <a:off x="7043058" y="336675"/>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7323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9E9A15-5A2A-FA24-F967-FF7606BD917B}"/>
              </a:ext>
            </a:extLst>
          </p:cNvPr>
          <p:cNvSpPr/>
          <p:nvPr/>
        </p:nvSpPr>
        <p:spPr>
          <a:xfrm>
            <a:off x="449800" y="2832443"/>
            <a:ext cx="11256885" cy="340346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Rew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rite in the correct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es-CR" sz="2400" b="1" i="0" u="none" strike="noStrike" kern="1200" cap="none" spc="0" normalizeH="0" baseline="0" noProof="0" dirty="0">
                <a:ln>
                  <a:noFill/>
                </a:ln>
                <a:solidFill>
                  <a:prstClr val="black"/>
                </a:solidFill>
                <a:effectLst/>
                <a:uLnTx/>
                <a:uFillTx/>
                <a:latin typeface="Calibri" panose="020F0502020204030204"/>
                <a:ea typeface="+mn-ea"/>
                <a:cs typeface="+mn-cs"/>
              </a:rPr>
              <a:t>tres la hay foto En personas. → En la foto hay tres personas.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dos un hay mujeres y hombre.	→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comiendo. Están			→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colegio. Están el en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contentos Están bastante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Diría hace buen que tiempo,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hay porque sol. mucho		→</a:t>
            </a:r>
          </a:p>
        </p:txBody>
      </p:sp>
      <p:sp>
        <p:nvSpPr>
          <p:cNvPr id="7" name="Rectangle 6">
            <a:extLst>
              <a:ext uri="{FF2B5EF4-FFF2-40B4-BE49-F238E27FC236}">
                <a16:creationId xmlns:a16="http://schemas.microsoft.com/office/drawing/2014/main" id="{92FD0A67-AC31-51C5-D31E-046C848A2005}"/>
              </a:ext>
            </a:extLst>
          </p:cNvPr>
          <p:cNvSpPr/>
          <p:nvPr/>
        </p:nvSpPr>
        <p:spPr>
          <a:xfrm>
            <a:off x="5528981" y="4005263"/>
            <a:ext cx="567020" cy="272508"/>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965D27-A525-CAD1-0D5B-7B46DD3149EA}"/>
              </a:ext>
            </a:extLst>
          </p:cNvPr>
          <p:cNvSpPr/>
          <p:nvPr/>
        </p:nvSpPr>
        <p:spPr>
          <a:xfrm>
            <a:off x="5528980" y="4755661"/>
            <a:ext cx="801482" cy="272508"/>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8E456CF-8043-57ED-E4A9-79A6CACFFC8C}"/>
              </a:ext>
            </a:extLst>
          </p:cNvPr>
          <p:cNvSpPr/>
          <p:nvPr/>
        </p:nvSpPr>
        <p:spPr>
          <a:xfrm>
            <a:off x="5528980" y="4391867"/>
            <a:ext cx="2086471" cy="272508"/>
          </a:xfrm>
          <a:prstGeom prst="rect">
            <a:avLst/>
          </a:prstGeom>
          <a:solidFill>
            <a:srgbClr val="00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C16D1D-41DB-7F79-07E3-DFF981727C5B}"/>
              </a:ext>
            </a:extLst>
          </p:cNvPr>
          <p:cNvSpPr/>
          <p:nvPr/>
        </p:nvSpPr>
        <p:spPr>
          <a:xfrm>
            <a:off x="6770497" y="5487008"/>
            <a:ext cx="727373" cy="272508"/>
          </a:xfrm>
          <a:prstGeom prst="rect">
            <a:avLst/>
          </a:prstGeom>
          <a:solidFill>
            <a:srgbClr val="FF00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4" name="Rectangle 13">
            <a:extLst>
              <a:ext uri="{FF2B5EF4-FFF2-40B4-BE49-F238E27FC236}">
                <a16:creationId xmlns:a16="http://schemas.microsoft.com/office/drawing/2014/main" id="{9F5ABBA5-B272-C5D7-9397-9B2E6A622279}"/>
              </a:ext>
            </a:extLst>
          </p:cNvPr>
          <p:cNvSpPr/>
          <p:nvPr/>
        </p:nvSpPr>
        <p:spPr>
          <a:xfrm>
            <a:off x="449800" y="6336445"/>
            <a:ext cx="10493019" cy="41428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a:t>
            </a:r>
            <a:r>
              <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 they are, they are in the process of, 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D6826A6B-23AE-C0F6-CD6A-67094C44CCAB}"/>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9" name="Rectangle 8">
            <a:extLst>
              <a:ext uri="{FF2B5EF4-FFF2-40B4-BE49-F238E27FC236}">
                <a16:creationId xmlns:a16="http://schemas.microsoft.com/office/drawing/2014/main" id="{5EE8687F-DA51-955E-A904-C313B7394891}"/>
              </a:ext>
            </a:extLst>
          </p:cNvPr>
          <p:cNvSpPr/>
          <p:nvPr/>
        </p:nvSpPr>
        <p:spPr>
          <a:xfrm>
            <a:off x="2515099" y="6386094"/>
            <a:ext cx="1470047" cy="364636"/>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DA6AE9-6949-978E-84D0-5DE8BA19F8E7}"/>
              </a:ext>
            </a:extLst>
          </p:cNvPr>
          <p:cNvSpPr/>
          <p:nvPr/>
        </p:nvSpPr>
        <p:spPr>
          <a:xfrm>
            <a:off x="4104110" y="6354657"/>
            <a:ext cx="1068392" cy="364636"/>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B06823-F04B-1979-0895-A7CFE983BE20}"/>
              </a:ext>
            </a:extLst>
          </p:cNvPr>
          <p:cNvSpPr/>
          <p:nvPr/>
        </p:nvSpPr>
        <p:spPr>
          <a:xfrm>
            <a:off x="5307212" y="6380072"/>
            <a:ext cx="3086161" cy="364636"/>
          </a:xfrm>
          <a:prstGeom prst="rect">
            <a:avLst/>
          </a:prstGeom>
          <a:solidFill>
            <a:srgbClr val="00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23F655-429F-E616-327B-418C56A1EA7D}"/>
              </a:ext>
            </a:extLst>
          </p:cNvPr>
          <p:cNvSpPr/>
          <p:nvPr/>
        </p:nvSpPr>
        <p:spPr>
          <a:xfrm>
            <a:off x="8528083" y="6354657"/>
            <a:ext cx="1721386" cy="364636"/>
          </a:xfrm>
          <a:prstGeom prst="rect">
            <a:avLst/>
          </a:prstGeom>
          <a:solidFill>
            <a:srgbClr val="FF00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9A538C2-54AF-2B58-114F-4181A977309D}"/>
              </a:ext>
            </a:extLst>
          </p:cNvPr>
          <p:cNvSpPr txBox="1"/>
          <p:nvPr/>
        </p:nvSpPr>
        <p:spPr>
          <a:xfrm>
            <a:off x="5528980" y="3927584"/>
            <a:ext cx="55292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Hay dos mujeres y un hombre.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Están comiendo.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Están en el colegio.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Están bastante contentos.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Diría que hace buen tiempo,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C00000"/>
                </a:solidFill>
                <a:effectLst/>
                <a:uLnTx/>
                <a:uFillTx/>
                <a:latin typeface="Calibri" panose="020F0502020204030204"/>
                <a:ea typeface="+mn-ea"/>
                <a:cs typeface="+mn-cs"/>
              </a:rPr>
              <a:t>porque hay mucho sol.</a:t>
            </a:r>
          </a:p>
        </p:txBody>
      </p:sp>
    </p:spTree>
    <p:extLst>
      <p:ext uri="{BB962C8B-B14F-4D97-AF65-F5344CB8AC3E}">
        <p14:creationId xmlns:p14="http://schemas.microsoft.com/office/powerpoint/2010/main" val="18942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7" grpId="0" animBg="1"/>
      <p:bldP spid="9" grpId="0" animBg="1"/>
      <p:bldP spid="11" grpId="0" animBg="1"/>
      <p:bldP spid="16" grpId="0" animBg="1"/>
      <p:bldP spid="18"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9" name="TextBox 8">
            <a:extLst>
              <a:ext uri="{FF2B5EF4-FFF2-40B4-BE49-F238E27FC236}">
                <a16:creationId xmlns:a16="http://schemas.microsoft.com/office/drawing/2014/main" id="{C5B58C75-6C49-E802-2D35-A9C98586105B}"/>
              </a:ext>
            </a:extLst>
          </p:cNvPr>
          <p:cNvSpPr txBox="1"/>
          <p:nvPr/>
        </p:nvSpPr>
        <p:spPr>
          <a:xfrm>
            <a:off x="763480" y="1136302"/>
            <a:ext cx="4740676" cy="2850267"/>
          </a:xfrm>
          <a:prstGeom prst="rect">
            <a:avLst/>
          </a:prstGeom>
          <a:noFill/>
          <a:ln>
            <a:noFill/>
          </a:ln>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for a PALM W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foto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there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Location</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en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in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Mood</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ADJ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ADJ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Weather</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ADJ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en-GB" sz="12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5563460" y="1328768"/>
            <a:ext cx="3003611" cy="275524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foto</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hombre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padre</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mujer</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madre</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ni</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ño</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boy</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ni</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ña</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girl</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padres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ni</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ños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children</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abuelos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9302172" y="1136302"/>
            <a:ext cx="2291114" cy="330936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 verb)ando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[DO]ing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(ER/IR)iendo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[DO]ing</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bebiendo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hablando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escuchando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trabajando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763479" y="4051529"/>
            <a:ext cx="4740676" cy="214956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casa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comedor</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parque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2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restaurante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a:t>
            </a:r>
            <a:r>
              <a:rPr kumimoji="0" lang="fr-CA" sz="12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hotel</a:t>
            </a: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tienda</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piscina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oficina</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p:txBody>
      </p:sp>
      <p:sp>
        <p:nvSpPr>
          <p:cNvPr id="22" name="TextBox 21">
            <a:extLst>
              <a:ext uri="{FF2B5EF4-FFF2-40B4-BE49-F238E27FC236}">
                <a16:creationId xmlns:a16="http://schemas.microsoft.com/office/drawing/2014/main" id="{F4FA6D25-8BBE-492C-F385-4D2577F97F03}"/>
              </a:ext>
            </a:extLst>
          </p:cNvPr>
          <p:cNvSpPr txBox="1"/>
          <p:nvPr/>
        </p:nvSpPr>
        <p:spPr>
          <a:xfrm>
            <a:off x="5563460" y="4127284"/>
            <a:ext cx="3003611" cy="24550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Tienen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corto</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largo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a:t>
            </a:r>
            <a:r>
              <a:rPr kumimoji="0" lang="fr-CM"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ojos</a:t>
            </a: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marrones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9302172" y="4152597"/>
            <a:ext cx="2889828" cy="21625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tiempo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tiempo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702733" y="1065321"/>
            <a:ext cx="457200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702733" y="4116489"/>
            <a:ext cx="457200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5504155" y="1065321"/>
            <a:ext cx="3618451"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5504155" y="4116489"/>
            <a:ext cx="3618451"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9338626" y="1077137"/>
            <a:ext cx="225466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9338626" y="4128306"/>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146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grpSp>
        <p:nvGrpSpPr>
          <p:cNvPr id="4" name="Group 3">
            <a:extLst>
              <a:ext uri="{FF2B5EF4-FFF2-40B4-BE49-F238E27FC236}">
                <a16:creationId xmlns:a16="http://schemas.microsoft.com/office/drawing/2014/main" id="{3E286552-3C38-873C-328C-4E15EF0FF55D}"/>
              </a:ext>
            </a:extLst>
          </p:cNvPr>
          <p:cNvGrpSpPr/>
          <p:nvPr/>
        </p:nvGrpSpPr>
        <p:grpSpPr>
          <a:xfrm>
            <a:off x="-483856" y="1739483"/>
            <a:ext cx="14226652" cy="3379033"/>
            <a:chOff x="186704" y="1054820"/>
            <a:chExt cx="14226652" cy="3379033"/>
          </a:xfrm>
        </p:grpSpPr>
        <p:sp>
          <p:nvSpPr>
            <p:cNvPr id="20" name="TextBox 19">
              <a:extLst>
                <a:ext uri="{FF2B5EF4-FFF2-40B4-BE49-F238E27FC236}">
                  <a16:creationId xmlns:a16="http://schemas.microsoft.com/office/drawing/2014/main" id="{A87626B7-A590-BB7A-1854-1853D8DEAC10}"/>
                </a:ext>
              </a:extLst>
            </p:cNvPr>
            <p:cNvSpPr txBox="1"/>
            <p:nvPr/>
          </p:nvSpPr>
          <p:spPr>
            <a:xfrm>
              <a:off x="3271485" y="1124486"/>
              <a:ext cx="2291114" cy="330936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 verb)ando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[DO]ing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(ER/IR)iendo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[DO]ing</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bebiendo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hablando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escuchando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viendo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trabajando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visitando</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D5810E6A-3B93-C43A-3052-DC1D1131B001}"/>
                </a:ext>
              </a:extLst>
            </p:cNvPr>
            <p:cNvGrpSpPr/>
            <p:nvPr/>
          </p:nvGrpSpPr>
          <p:grpSpPr>
            <a:xfrm>
              <a:off x="186704" y="1054820"/>
              <a:ext cx="14226652" cy="3022526"/>
              <a:chOff x="186704" y="1054820"/>
              <a:chExt cx="14226652" cy="3022526"/>
            </a:xfrm>
          </p:grpSpPr>
          <p:sp>
            <p:nvSpPr>
              <p:cNvPr id="19" name="TextBox 18">
                <a:extLst>
                  <a:ext uri="{FF2B5EF4-FFF2-40B4-BE49-F238E27FC236}">
                    <a16:creationId xmlns:a16="http://schemas.microsoft.com/office/drawing/2014/main" id="{2C6C6FC8-6B9D-82FD-40AC-2905281642E7}"/>
                  </a:ext>
                </a:extLst>
              </p:cNvPr>
              <p:cNvSpPr txBox="1"/>
              <p:nvPr/>
            </p:nvSpPr>
            <p:spPr>
              <a:xfrm>
                <a:off x="245516" y="1124486"/>
                <a:ext cx="3003611" cy="295286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la foto hay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there is /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hombre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padre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father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mujer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woman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madre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mother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niño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boy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niña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girl</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padres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niños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children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unos abuelos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5255057" y="1108506"/>
                <a:ext cx="3187769" cy="254479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 in/at</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 in/at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casa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 comedor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parque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park</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restaurante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hotel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hotel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una tienda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piscina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swimming-pool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oficina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p:txBody>
          </p:sp>
          <p:sp>
            <p:nvSpPr>
              <p:cNvPr id="22" name="TextBox 21">
                <a:extLst>
                  <a:ext uri="{FF2B5EF4-FFF2-40B4-BE49-F238E27FC236}">
                    <a16:creationId xmlns:a16="http://schemas.microsoft.com/office/drawing/2014/main" id="{F4FA6D25-8BBE-492C-F385-4D2577F97F03}"/>
                  </a:ext>
                </a:extLst>
              </p:cNvPr>
              <p:cNvSpPr txBox="1"/>
              <p:nvPr/>
            </p:nvSpPr>
            <p:spPr>
              <a:xfrm>
                <a:off x="8559775" y="1108506"/>
                <a:ext cx="3003611" cy="265264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 /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bajo/a(s)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Tienen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corto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hair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pelo largo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hair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los ojos marrones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11523528" y="1097445"/>
                <a:ext cx="2889828" cy="21625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buen tiempo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mal tiempo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calor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frío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5209685" y="1065321"/>
                <a:ext cx="3187769"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86704" y="1054820"/>
                <a:ext cx="3003612"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8526351" y="1065321"/>
                <a:ext cx="286828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3307939" y="1065321"/>
                <a:ext cx="178412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11523528" y="1065321"/>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337095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En la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foto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hay un hombre.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7826D479-F1FB-21D8-3949-8D582280DA7B}"/>
              </a:ext>
            </a:extLst>
          </p:cNvPr>
          <p:cNvPicPr>
            <a:picLocks noChangeAspect="1"/>
          </p:cNvPicPr>
          <p:nvPr/>
        </p:nvPicPr>
        <p:blipFill>
          <a:blip r:embed="rId5"/>
          <a:stretch>
            <a:fillRect/>
          </a:stretch>
        </p:blipFill>
        <p:spPr>
          <a:xfrm>
            <a:off x="572532" y="1360413"/>
            <a:ext cx="11400773" cy="2715866"/>
          </a:xfrm>
          <a:prstGeom prst="rect">
            <a:avLst/>
          </a:prstGeom>
        </p:spPr>
      </p:pic>
      <p:sp>
        <p:nvSpPr>
          <p:cNvPr id="5" name="TextBox 4">
            <a:extLst>
              <a:ext uri="{FF2B5EF4-FFF2-40B4-BE49-F238E27FC236}">
                <a16:creationId xmlns:a16="http://schemas.microsoft.com/office/drawing/2014/main" id="{CB9D329C-07EB-2579-6E06-267A6D0E33BF}"/>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2772273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stán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scuchando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 l__ f_____ h____ u__ p________	5. E__ l__ f_____ h____ u__ n________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e__ u__ c___________		6. E_____ j___________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T______ e__ p_____ c_______		7. E_____ e__ u__ p___________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H_____ m____ t________		8. H_____ c________</a:t>
            </a:r>
          </a:p>
        </p:txBody>
      </p:sp>
      <p:pic>
        <p:nvPicPr>
          <p:cNvPr id="4" name="Picture 3">
            <a:extLst>
              <a:ext uri="{FF2B5EF4-FFF2-40B4-BE49-F238E27FC236}">
                <a16:creationId xmlns:a16="http://schemas.microsoft.com/office/drawing/2014/main" id="{C64F281A-C459-2116-15F7-91AD7295C695}"/>
              </a:ext>
            </a:extLst>
          </p:cNvPr>
          <p:cNvPicPr>
            <a:picLocks noChangeAspect="1"/>
          </p:cNvPicPr>
          <p:nvPr/>
        </p:nvPicPr>
        <p:blipFill>
          <a:blip r:embed="rId6"/>
          <a:stretch>
            <a:fillRect/>
          </a:stretch>
        </p:blipFill>
        <p:spPr>
          <a:xfrm>
            <a:off x="572532" y="1360413"/>
            <a:ext cx="11400773" cy="2715866"/>
          </a:xfrm>
          <a:prstGeom prst="rect">
            <a:avLst/>
          </a:prstGeom>
        </p:spPr>
      </p:pic>
      <p:sp>
        <p:nvSpPr>
          <p:cNvPr id="5" name="TextBox 4">
            <a:extLst>
              <a:ext uri="{FF2B5EF4-FFF2-40B4-BE49-F238E27FC236}">
                <a16:creationId xmlns:a16="http://schemas.microsoft.com/office/drawing/2014/main" id="{C593E9C4-9AF4-2084-ABB7-68B341B2B2E6}"/>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64610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200674867"/>
              </p:ext>
            </p:extLst>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738856">
                  <a:extLst>
                    <a:ext uri="{9D8B030D-6E8A-4147-A177-3AD203B41FA5}">
                      <a16:colId xmlns:a16="http://schemas.microsoft.com/office/drawing/2014/main" val="1986013368"/>
                    </a:ext>
                  </a:extLst>
                </a:gridCol>
                <a:gridCol w="159571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comedor.</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ensalada.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niños.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contentos.</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el</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hay</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mn-lt"/>
                          <a:ea typeface="+mn-ea"/>
                          <a:cs typeface="+mn-cs"/>
                        </a:rPr>
                        <a:t>comiendo</a:t>
                      </a:r>
                      <a:endParaRPr kumimoji="0" lang="es-EC"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En la foto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Están</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prstClr val="black"/>
                          </a:solidFill>
                          <a:effectLst/>
                          <a:uLnTx/>
                          <a:uFillTx/>
                          <a:latin typeface="Calibri" panose="020F0502020204030204"/>
                          <a:ea typeface="+mn-ea"/>
                          <a:cs typeface="+mn-cs"/>
                        </a:rPr>
                        <a:t>Pienso que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Calibri" panose="020F0502020204030204"/>
                          <a:ea typeface="+mn-ea"/>
                          <a:cs typeface="+mn-cs"/>
                        </a:rPr>
                        <a:t>Están en</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5" y="1695945"/>
            <a:ext cx="912952"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prstClr val="black"/>
                </a:solidFill>
                <a:latin typeface="Calibri" panose="020F0502020204030204"/>
              </a:rPr>
              <a:t>Mood:	______________________________________________________</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C425416-9CCF-FF4C-1862-1EA50660FF7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r="9089"/>
          <a:stretch/>
        </p:blipFill>
        <p:spPr bwMode="auto">
          <a:xfrm>
            <a:off x="296869" y="1941050"/>
            <a:ext cx="3098986" cy="20446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341D048-D175-34D0-6C91-747BF5FD8FD3}"/>
              </a:ext>
            </a:extLst>
          </p:cNvPr>
          <p:cNvSpPr txBox="1"/>
          <p:nvPr/>
        </p:nvSpPr>
        <p:spPr>
          <a:xfrm>
            <a:off x="2582945" y="4354489"/>
            <a:ext cx="4289195" cy="461665"/>
          </a:xfrm>
          <a:prstGeom prst="rect">
            <a:avLst/>
          </a:prstGeom>
          <a:noFill/>
        </p:spPr>
        <p:txBody>
          <a:bodyPr wrap="square" rtlCol="0">
            <a:spAutoFit/>
          </a:bodyPr>
          <a:lstStyle/>
          <a:p>
            <a:r>
              <a:rPr lang="en-GB" sz="2400" b="1" dirty="0">
                <a:solidFill>
                  <a:srgbClr val="C00000"/>
                </a:solidFill>
              </a:rPr>
              <a:t>En la </a:t>
            </a:r>
            <a:r>
              <a:rPr lang="en-GB" sz="2400" b="1" dirty="0" err="1">
                <a:solidFill>
                  <a:srgbClr val="C00000"/>
                </a:solidFill>
              </a:rPr>
              <a:t>foto</a:t>
            </a:r>
            <a:r>
              <a:rPr lang="en-GB" sz="2400" b="1" dirty="0">
                <a:solidFill>
                  <a:srgbClr val="C00000"/>
                </a:solidFill>
              </a:rPr>
              <a:t> hay </a:t>
            </a:r>
            <a:r>
              <a:rPr lang="en-GB" sz="2400" b="1" dirty="0" err="1">
                <a:solidFill>
                  <a:srgbClr val="C00000"/>
                </a:solidFill>
              </a:rPr>
              <a:t>niños</a:t>
            </a:r>
            <a:r>
              <a:rPr lang="en-GB" sz="2400" b="1" dirty="0">
                <a:solidFill>
                  <a:srgbClr val="C00000"/>
                </a:solidFill>
              </a:rPr>
              <a:t>.</a:t>
            </a:r>
          </a:p>
        </p:txBody>
      </p:sp>
      <p:sp>
        <p:nvSpPr>
          <p:cNvPr id="16" name="TextBox 15">
            <a:extLst>
              <a:ext uri="{FF2B5EF4-FFF2-40B4-BE49-F238E27FC236}">
                <a16:creationId xmlns:a16="http://schemas.microsoft.com/office/drawing/2014/main" id="{C5FCA03F-21B6-97E5-197C-AA06D2E76C87}"/>
              </a:ext>
            </a:extLst>
          </p:cNvPr>
          <p:cNvSpPr txBox="1"/>
          <p:nvPr/>
        </p:nvSpPr>
        <p:spPr>
          <a:xfrm>
            <a:off x="2582944" y="4842106"/>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comiendo</a:t>
            </a:r>
            <a:r>
              <a:rPr lang="en-GB" sz="2400" b="1" dirty="0">
                <a:solidFill>
                  <a:srgbClr val="C00000"/>
                </a:solidFill>
              </a:rPr>
              <a:t> ensalada.</a:t>
            </a:r>
          </a:p>
        </p:txBody>
      </p:sp>
      <p:sp>
        <p:nvSpPr>
          <p:cNvPr id="17" name="TextBox 16">
            <a:extLst>
              <a:ext uri="{FF2B5EF4-FFF2-40B4-BE49-F238E27FC236}">
                <a16:creationId xmlns:a16="http://schemas.microsoft.com/office/drawing/2014/main" id="{764C0904-21DD-A4BD-E7B1-F1D923C2653E}"/>
              </a:ext>
            </a:extLst>
          </p:cNvPr>
          <p:cNvSpPr txBox="1"/>
          <p:nvPr/>
        </p:nvSpPr>
        <p:spPr>
          <a:xfrm>
            <a:off x="2582943" y="5394943"/>
            <a:ext cx="4289195" cy="461665"/>
          </a:xfrm>
          <a:prstGeom prst="rect">
            <a:avLst/>
          </a:prstGeom>
          <a:noFill/>
        </p:spPr>
        <p:txBody>
          <a:bodyPr wrap="square" rtlCol="0">
            <a:spAutoFit/>
          </a:bodyPr>
          <a:lstStyle/>
          <a:p>
            <a:r>
              <a:rPr lang="en-GB" sz="2400" b="1" dirty="0" err="1">
                <a:solidFill>
                  <a:srgbClr val="C00000"/>
                </a:solidFill>
              </a:rPr>
              <a:t>Están</a:t>
            </a:r>
            <a:r>
              <a:rPr lang="en-GB" sz="2400" b="1" dirty="0">
                <a:solidFill>
                  <a:srgbClr val="C00000"/>
                </a:solidFill>
              </a:rPr>
              <a:t> </a:t>
            </a:r>
            <a:r>
              <a:rPr lang="en-GB" sz="2400" b="1" dirty="0" err="1">
                <a:solidFill>
                  <a:srgbClr val="C00000"/>
                </a:solidFill>
              </a:rPr>
              <a:t>en</a:t>
            </a:r>
            <a:r>
              <a:rPr lang="en-GB" sz="2400" b="1" dirty="0">
                <a:solidFill>
                  <a:srgbClr val="C00000"/>
                </a:solidFill>
              </a:rPr>
              <a:t> </a:t>
            </a:r>
            <a:r>
              <a:rPr lang="en-GB" sz="2400" b="1" dirty="0" err="1">
                <a:solidFill>
                  <a:srgbClr val="C00000"/>
                </a:solidFill>
              </a:rPr>
              <a:t>el</a:t>
            </a:r>
            <a:r>
              <a:rPr lang="en-GB" sz="2400" b="1" dirty="0">
                <a:solidFill>
                  <a:srgbClr val="C00000"/>
                </a:solidFill>
              </a:rPr>
              <a:t> </a:t>
            </a:r>
            <a:r>
              <a:rPr lang="en-GB" sz="2400" b="1" dirty="0" err="1">
                <a:solidFill>
                  <a:srgbClr val="C00000"/>
                </a:solidFill>
              </a:rPr>
              <a:t>comedor</a:t>
            </a:r>
            <a:r>
              <a:rPr lang="en-GB" sz="2400" b="1" dirty="0">
                <a:solidFill>
                  <a:srgbClr val="C00000"/>
                </a:solidFill>
              </a:rPr>
              <a:t>.</a:t>
            </a:r>
          </a:p>
        </p:txBody>
      </p:sp>
      <p:sp>
        <p:nvSpPr>
          <p:cNvPr id="19" name="TextBox 18">
            <a:extLst>
              <a:ext uri="{FF2B5EF4-FFF2-40B4-BE49-F238E27FC236}">
                <a16:creationId xmlns:a16="http://schemas.microsoft.com/office/drawing/2014/main" id="{554AA785-1E17-573E-5024-4FFDF369B4DF}"/>
              </a:ext>
            </a:extLst>
          </p:cNvPr>
          <p:cNvSpPr txBox="1"/>
          <p:nvPr/>
        </p:nvSpPr>
        <p:spPr>
          <a:xfrm>
            <a:off x="2582943" y="5973732"/>
            <a:ext cx="4289195" cy="461665"/>
          </a:xfrm>
          <a:prstGeom prst="rect">
            <a:avLst/>
          </a:prstGeom>
          <a:noFill/>
        </p:spPr>
        <p:txBody>
          <a:bodyPr wrap="square" rtlCol="0">
            <a:spAutoFit/>
          </a:bodyPr>
          <a:lstStyle/>
          <a:p>
            <a:r>
              <a:rPr lang="en-GB" sz="2400" b="1" dirty="0" err="1">
                <a:solidFill>
                  <a:srgbClr val="C00000"/>
                </a:solidFill>
              </a:rPr>
              <a:t>Pienso</a:t>
            </a:r>
            <a:r>
              <a:rPr lang="en-GB" sz="2400" b="1" dirty="0">
                <a:solidFill>
                  <a:srgbClr val="C00000"/>
                </a:solidFill>
              </a:rPr>
              <a:t> que </a:t>
            </a:r>
            <a:r>
              <a:rPr lang="en-GB" sz="2400" b="1" dirty="0" err="1">
                <a:solidFill>
                  <a:srgbClr val="C00000"/>
                </a:solidFill>
              </a:rPr>
              <a:t>están</a:t>
            </a:r>
            <a:r>
              <a:rPr lang="en-GB" sz="2400" b="1" dirty="0">
                <a:solidFill>
                  <a:srgbClr val="C00000"/>
                </a:solidFill>
              </a:rPr>
              <a:t> </a:t>
            </a:r>
            <a:r>
              <a:rPr lang="en-GB" sz="2400" b="1" dirty="0" err="1">
                <a:solidFill>
                  <a:srgbClr val="C00000"/>
                </a:solidFill>
              </a:rPr>
              <a:t>contentos</a:t>
            </a:r>
            <a:r>
              <a:rPr lang="en-GB" sz="2400" b="1" dirty="0">
                <a:solidFill>
                  <a:srgbClr val="C00000"/>
                </a:solidFill>
              </a:rPr>
              <a:t>.</a:t>
            </a:r>
          </a:p>
        </p:txBody>
      </p:sp>
    </p:spTree>
    <p:extLst>
      <p:ext uri="{BB962C8B-B14F-4D97-AF65-F5344CB8AC3E}">
        <p14:creationId xmlns:p14="http://schemas.microsoft.com/office/powerpoint/2010/main" val="6613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9"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stán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scuchando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 l__ f_____ h____ u__ p________	5. E__ l__ f_____ h____ u__ n________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e__ u__ c___________		6. E_____ j___________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T______ e__ p_____ c_______		7. E_____ e__ u__ p___________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H_____ m____ t________		8. H_____ c________</a:t>
            </a:r>
          </a:p>
        </p:txBody>
      </p:sp>
      <p:sp>
        <p:nvSpPr>
          <p:cNvPr id="4" name="TextBox 3">
            <a:extLst>
              <a:ext uri="{FF2B5EF4-FFF2-40B4-BE49-F238E27FC236}">
                <a16:creationId xmlns:a16="http://schemas.microsoft.com/office/drawing/2014/main" id="{62582A95-24CF-F3CD-17C8-F0D9B6AA94F7}"/>
              </a:ext>
            </a:extLst>
          </p:cNvPr>
          <p:cNvSpPr txBox="1"/>
          <p:nvPr/>
        </p:nvSpPr>
        <p:spPr>
          <a:xfrm>
            <a:off x="1014874" y="4364357"/>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En la foto hay un padre. </a:t>
            </a:r>
          </a:p>
        </p:txBody>
      </p:sp>
      <p:sp>
        <p:nvSpPr>
          <p:cNvPr id="9" name="TextBox 8">
            <a:extLst>
              <a:ext uri="{FF2B5EF4-FFF2-40B4-BE49-F238E27FC236}">
                <a16:creationId xmlns:a16="http://schemas.microsoft.com/office/drawing/2014/main" id="{190F20EC-1C69-F0AF-27E1-065233018041}"/>
              </a:ext>
            </a:extLst>
          </p:cNvPr>
          <p:cNvSpPr txBox="1"/>
          <p:nvPr/>
        </p:nvSpPr>
        <p:spPr>
          <a:xfrm>
            <a:off x="1014873" y="4936130"/>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en un comedor.</a:t>
            </a:r>
          </a:p>
        </p:txBody>
      </p:sp>
      <p:sp>
        <p:nvSpPr>
          <p:cNvPr id="10" name="TextBox 9">
            <a:extLst>
              <a:ext uri="{FF2B5EF4-FFF2-40B4-BE49-F238E27FC236}">
                <a16:creationId xmlns:a16="http://schemas.microsoft.com/office/drawing/2014/main" id="{77766CA4-28BB-F8F1-0D95-EC9924A5CB89}"/>
              </a:ext>
            </a:extLst>
          </p:cNvPr>
          <p:cNvSpPr txBox="1"/>
          <p:nvPr/>
        </p:nvSpPr>
        <p:spPr>
          <a:xfrm>
            <a:off x="1022877" y="5488515"/>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Tiene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el pelo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corto</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31FDC7C7-B3B6-907B-364B-FA626EB28606}"/>
              </a:ext>
            </a:extLst>
          </p:cNvPr>
          <p:cNvSpPr txBox="1"/>
          <p:nvPr/>
        </p:nvSpPr>
        <p:spPr>
          <a:xfrm>
            <a:off x="1014873" y="6063632"/>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Hace mal tiempo.</a:t>
            </a:r>
          </a:p>
        </p:txBody>
      </p:sp>
      <p:sp>
        <p:nvSpPr>
          <p:cNvPr id="12" name="TextBox 11">
            <a:extLst>
              <a:ext uri="{FF2B5EF4-FFF2-40B4-BE49-F238E27FC236}">
                <a16:creationId xmlns:a16="http://schemas.microsoft.com/office/drawing/2014/main" id="{31B059C4-634F-42F9-5F9B-9115213EB5FC}"/>
              </a:ext>
            </a:extLst>
          </p:cNvPr>
          <p:cNvSpPr txBox="1"/>
          <p:nvPr/>
        </p:nvSpPr>
        <p:spPr>
          <a:xfrm>
            <a:off x="6424555" y="4298314"/>
            <a:ext cx="5328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En la foto hay unos niños.</a:t>
            </a:r>
          </a:p>
        </p:txBody>
      </p:sp>
      <p:sp>
        <p:nvSpPr>
          <p:cNvPr id="13" name="TextBox 12">
            <a:extLst>
              <a:ext uri="{FF2B5EF4-FFF2-40B4-BE49-F238E27FC236}">
                <a16:creationId xmlns:a16="http://schemas.microsoft.com/office/drawing/2014/main" id="{753156B3-E08A-8EF2-104C-FB72E0B6CF8C}"/>
              </a:ext>
            </a:extLst>
          </p:cNvPr>
          <p:cNvSpPr txBox="1"/>
          <p:nvPr/>
        </p:nvSpPr>
        <p:spPr>
          <a:xfrm>
            <a:off x="6441239" y="4876027"/>
            <a:ext cx="510978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Está</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jugando</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DFF2BD83-3C1E-68C0-3A20-CAAD36100256}"/>
              </a:ext>
            </a:extLst>
          </p:cNvPr>
          <p:cNvSpPr txBox="1"/>
          <p:nvPr/>
        </p:nvSpPr>
        <p:spPr>
          <a:xfrm>
            <a:off x="6441239" y="5422876"/>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en un parque.</a:t>
            </a:r>
          </a:p>
        </p:txBody>
      </p:sp>
      <p:sp>
        <p:nvSpPr>
          <p:cNvPr id="17" name="TextBox 16">
            <a:extLst>
              <a:ext uri="{FF2B5EF4-FFF2-40B4-BE49-F238E27FC236}">
                <a16:creationId xmlns:a16="http://schemas.microsoft.com/office/drawing/2014/main" id="{28213FE6-11FD-2411-389E-3B34CDC89BE2}"/>
              </a:ext>
            </a:extLst>
          </p:cNvPr>
          <p:cNvSpPr txBox="1"/>
          <p:nvPr/>
        </p:nvSpPr>
        <p:spPr>
          <a:xfrm>
            <a:off x="6441239" y="5918407"/>
            <a:ext cx="3268339"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Hace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calor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FC9E675D-8EE3-83DD-7588-37CDE91FD380}"/>
              </a:ext>
            </a:extLst>
          </p:cNvPr>
          <p:cNvSpPr txBox="1"/>
          <p:nvPr/>
        </p:nvSpPr>
        <p:spPr>
          <a:xfrm>
            <a:off x="906454" y="600200"/>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pic>
        <p:nvPicPr>
          <p:cNvPr id="19" name="Picture 18">
            <a:extLst>
              <a:ext uri="{FF2B5EF4-FFF2-40B4-BE49-F238E27FC236}">
                <a16:creationId xmlns:a16="http://schemas.microsoft.com/office/drawing/2014/main" id="{58511148-C0F7-5C81-80E3-C40CF02D06A4}"/>
              </a:ext>
            </a:extLst>
          </p:cNvPr>
          <p:cNvPicPr>
            <a:picLocks noChangeAspect="1"/>
          </p:cNvPicPr>
          <p:nvPr/>
        </p:nvPicPr>
        <p:blipFill>
          <a:blip r:embed="rId6"/>
          <a:stretch>
            <a:fillRect/>
          </a:stretch>
        </p:blipFill>
        <p:spPr>
          <a:xfrm>
            <a:off x="572532" y="1360413"/>
            <a:ext cx="11400773" cy="2715866"/>
          </a:xfrm>
          <a:prstGeom prst="rect">
            <a:avLst/>
          </a:prstGeom>
        </p:spPr>
      </p:pic>
      <p:sp>
        <p:nvSpPr>
          <p:cNvPr id="5" name="TextBox 4">
            <a:extLst>
              <a:ext uri="{FF2B5EF4-FFF2-40B4-BE49-F238E27FC236}">
                <a16:creationId xmlns:a16="http://schemas.microsoft.com/office/drawing/2014/main" id="{4CA525A4-4FA6-8940-E64A-868373338F3A}"/>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8431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6" grpId="0" animBg="1"/>
      <p:bldP spid="17"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2362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CU" sz="2400" b="1" i="0" u="none" strike="noStrike" kern="1200" cap="none" spc="0" normalizeH="0" baseline="0" noProof="0">
                <a:ln>
                  <a:noFill/>
                </a:ln>
                <a:solidFill>
                  <a:prstClr val="black"/>
                </a:solidFill>
                <a:effectLst/>
                <a:uLnTx/>
                <a:uFillTx/>
                <a:latin typeface="Calibri" panose="020F0502020204030204"/>
                <a:ea typeface="+mn-ea"/>
                <a:cs typeface="+mn-cs"/>
              </a:rPr>
              <a:t>ex: foto / personas. / hay / la / muchas / En	En la foto hay muchas personas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en / restaurante. / Están / un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pelo / Tiene / corto. / el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buen / y / calor. / tiempo / Hace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contentos / están / muy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comiendo / están / fritas / patatas</a:t>
            </a:r>
            <a:r>
              <a:rPr kumimoji="0" lang="es-CU"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C893910F-CD9E-6B11-5CA1-8AA0C0FCCC2F}"/>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9134717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2362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CU" sz="2400" b="1" i="0" u="none" strike="noStrike" kern="1200" cap="none" spc="0" normalizeH="0" baseline="0" noProof="0">
                <a:ln>
                  <a:noFill/>
                </a:ln>
                <a:solidFill>
                  <a:prstClr val="black"/>
                </a:solidFill>
                <a:effectLst/>
                <a:uLnTx/>
                <a:uFillTx/>
                <a:latin typeface="Calibri" panose="020F0502020204030204"/>
                <a:ea typeface="+mn-ea"/>
                <a:cs typeface="+mn-cs"/>
              </a:rPr>
              <a:t>ex: foto / personas. / hay / la / muchas / En	En la foto hay muchas personas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en / restaurante. / Están / un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pelo / Tiene / corto. / el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buen / y / calor. / tiempo / Hace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contentos / están / muy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comiendo / están / fritas / patatas</a:t>
            </a:r>
            <a:r>
              <a:rPr kumimoji="0" lang="es-CU"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4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C2AA760B-DEC1-2A3A-7E5D-4AE0D220DE08}"/>
              </a:ext>
            </a:extLst>
          </p:cNvPr>
          <p:cNvSpPr txBox="1"/>
          <p:nvPr/>
        </p:nvSpPr>
        <p:spPr>
          <a:xfrm>
            <a:off x="906454" y="600200"/>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9" name="TextBox 8">
            <a:extLst>
              <a:ext uri="{FF2B5EF4-FFF2-40B4-BE49-F238E27FC236}">
                <a16:creationId xmlns:a16="http://schemas.microsoft.com/office/drawing/2014/main" id="{639770A9-A186-36EB-6ED9-551B816FB8C5}"/>
              </a:ext>
            </a:extLst>
          </p:cNvPr>
          <p:cNvSpPr txBox="1"/>
          <p:nvPr/>
        </p:nvSpPr>
        <p:spPr>
          <a:xfrm>
            <a:off x="6761526" y="1734524"/>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en un restaurante.</a:t>
            </a:r>
          </a:p>
        </p:txBody>
      </p:sp>
      <p:sp>
        <p:nvSpPr>
          <p:cNvPr id="10" name="TextBox 9">
            <a:extLst>
              <a:ext uri="{FF2B5EF4-FFF2-40B4-BE49-F238E27FC236}">
                <a16:creationId xmlns:a16="http://schemas.microsoft.com/office/drawing/2014/main" id="{30D94B12-4D64-55E9-0381-3A3476AEBAA9}"/>
              </a:ext>
            </a:extLst>
          </p:cNvPr>
          <p:cNvSpPr txBox="1"/>
          <p:nvPr/>
        </p:nvSpPr>
        <p:spPr>
          <a:xfrm>
            <a:off x="6761526" y="2470731"/>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Tiene el pelo corto.</a:t>
            </a:r>
          </a:p>
        </p:txBody>
      </p:sp>
      <p:sp>
        <p:nvSpPr>
          <p:cNvPr id="11" name="TextBox 10">
            <a:extLst>
              <a:ext uri="{FF2B5EF4-FFF2-40B4-BE49-F238E27FC236}">
                <a16:creationId xmlns:a16="http://schemas.microsoft.com/office/drawing/2014/main" id="{18B0A5B7-D20C-A6F5-7ABD-65D1112D94F8}"/>
              </a:ext>
            </a:extLst>
          </p:cNvPr>
          <p:cNvSpPr txBox="1"/>
          <p:nvPr/>
        </p:nvSpPr>
        <p:spPr>
          <a:xfrm>
            <a:off x="6761526" y="3273640"/>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Hace calor y buen tiempo </a:t>
            </a:r>
          </a:p>
        </p:txBody>
      </p:sp>
      <p:sp>
        <p:nvSpPr>
          <p:cNvPr id="12" name="TextBox 11">
            <a:extLst>
              <a:ext uri="{FF2B5EF4-FFF2-40B4-BE49-F238E27FC236}">
                <a16:creationId xmlns:a16="http://schemas.microsoft.com/office/drawing/2014/main" id="{AB780C8E-E405-7A95-9768-B41717D99EB5}"/>
              </a:ext>
            </a:extLst>
          </p:cNvPr>
          <p:cNvSpPr txBox="1"/>
          <p:nvPr/>
        </p:nvSpPr>
        <p:spPr>
          <a:xfrm>
            <a:off x="6761526" y="3993942"/>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muy contentos.</a:t>
            </a:r>
          </a:p>
        </p:txBody>
      </p:sp>
      <p:sp>
        <p:nvSpPr>
          <p:cNvPr id="13" name="TextBox 12">
            <a:extLst>
              <a:ext uri="{FF2B5EF4-FFF2-40B4-BE49-F238E27FC236}">
                <a16:creationId xmlns:a16="http://schemas.microsoft.com/office/drawing/2014/main" id="{99596760-340D-5184-5842-749CEEEFFF47}"/>
              </a:ext>
            </a:extLst>
          </p:cNvPr>
          <p:cNvSpPr txBox="1"/>
          <p:nvPr/>
        </p:nvSpPr>
        <p:spPr>
          <a:xfrm>
            <a:off x="6761526" y="4732124"/>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C00000"/>
                </a:solidFill>
                <a:effectLst/>
                <a:uLnTx/>
                <a:uFillTx/>
                <a:latin typeface="Calibri" panose="020F0502020204030204"/>
                <a:ea typeface="+mn-ea"/>
                <a:cs typeface="+mn-cs"/>
              </a:rPr>
              <a:t>Están comiendo patatas fritas.</a:t>
            </a:r>
          </a:p>
        </p:txBody>
      </p:sp>
      <p:sp>
        <p:nvSpPr>
          <p:cNvPr id="16" name="TextBox 15">
            <a:extLst>
              <a:ext uri="{FF2B5EF4-FFF2-40B4-BE49-F238E27FC236}">
                <a16:creationId xmlns:a16="http://schemas.microsoft.com/office/drawing/2014/main" id="{92BB952B-5828-E444-35C5-8EFBDD04DCE2}"/>
              </a:ext>
            </a:extLst>
          </p:cNvPr>
          <p:cNvSpPr txBox="1"/>
          <p:nvPr/>
        </p:nvSpPr>
        <p:spPr>
          <a:xfrm>
            <a:off x="7404697" y="2073274"/>
            <a:ext cx="2935873"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are in a restaurant. </a:t>
            </a:r>
          </a:p>
        </p:txBody>
      </p:sp>
      <p:sp>
        <p:nvSpPr>
          <p:cNvPr id="17" name="TextBox 16">
            <a:extLst>
              <a:ext uri="{FF2B5EF4-FFF2-40B4-BE49-F238E27FC236}">
                <a16:creationId xmlns:a16="http://schemas.microsoft.com/office/drawing/2014/main" id="{FE30FAA9-F5ED-BAB7-4102-F516F9643D96}"/>
              </a:ext>
            </a:extLst>
          </p:cNvPr>
          <p:cNvSpPr txBox="1"/>
          <p:nvPr/>
        </p:nvSpPr>
        <p:spPr>
          <a:xfrm>
            <a:off x="7404697" y="2858809"/>
            <a:ext cx="2345926"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He has short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hair</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AD5AF535-5CBB-6178-BCCC-4693FF82FFE2}"/>
              </a:ext>
            </a:extLst>
          </p:cNvPr>
          <p:cNvSpPr txBox="1"/>
          <p:nvPr/>
        </p:nvSpPr>
        <p:spPr>
          <a:xfrm>
            <a:off x="7404697" y="3625521"/>
            <a:ext cx="32807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The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weather</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is</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hot and good.</a:t>
            </a:r>
          </a:p>
        </p:txBody>
      </p:sp>
      <p:sp>
        <p:nvSpPr>
          <p:cNvPr id="19" name="TextBox 18">
            <a:extLst>
              <a:ext uri="{FF2B5EF4-FFF2-40B4-BE49-F238E27FC236}">
                <a16:creationId xmlns:a16="http://schemas.microsoft.com/office/drawing/2014/main" id="{F65498AA-058B-4DB8-6C26-D440133D4972}"/>
              </a:ext>
            </a:extLst>
          </p:cNvPr>
          <p:cNvSpPr txBox="1"/>
          <p:nvPr/>
        </p:nvSpPr>
        <p:spPr>
          <a:xfrm>
            <a:off x="7404697" y="4417930"/>
            <a:ext cx="25568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are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very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happy. </a:t>
            </a:r>
          </a:p>
        </p:txBody>
      </p:sp>
      <p:sp>
        <p:nvSpPr>
          <p:cNvPr id="20" name="TextBox 19">
            <a:extLst>
              <a:ext uri="{FF2B5EF4-FFF2-40B4-BE49-F238E27FC236}">
                <a16:creationId xmlns:a16="http://schemas.microsoft.com/office/drawing/2014/main" id="{AD9E8410-6193-0BDC-10A6-EB38A698F6BA}"/>
              </a:ext>
            </a:extLst>
          </p:cNvPr>
          <p:cNvSpPr txBox="1"/>
          <p:nvPr/>
        </p:nvSpPr>
        <p:spPr>
          <a:xfrm>
            <a:off x="7404697" y="5209081"/>
            <a:ext cx="2633029" cy="400110"/>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They</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are </a:t>
            </a:r>
            <a:r>
              <a:rPr kumimoji="0" lang="fr-FR" sz="2000" b="1" i="0" u="none" strike="noStrike" kern="1200" cap="none" spc="0" normalizeH="0" baseline="0" noProof="0" err="1">
                <a:ln>
                  <a:noFill/>
                </a:ln>
                <a:solidFill>
                  <a:prstClr val="white"/>
                </a:solidFill>
                <a:effectLst/>
                <a:uLnTx/>
                <a:uFillTx/>
                <a:latin typeface="Calibri" panose="020F0502020204030204"/>
                <a:ea typeface="+mn-ea"/>
                <a:cs typeface="+mn-cs"/>
              </a:rPr>
              <a:t>eating</a:t>
            </a:r>
            <a:r>
              <a:rPr kumimoji="0" lang="fr-FR" sz="2000" b="1" i="0" u="none" strike="noStrike" kern="1200" cap="none" spc="0" normalizeH="0" baseline="0" noProof="0">
                <a:ln>
                  <a:noFill/>
                </a:ln>
                <a:solidFill>
                  <a:prstClr val="white"/>
                </a:solidFill>
                <a:effectLst/>
                <a:uLnTx/>
                <a:uFillTx/>
                <a:latin typeface="Calibri" panose="020F0502020204030204"/>
                <a:ea typeface="+mn-ea"/>
                <a:cs typeface="+mn-cs"/>
              </a:rPr>
              <a:t> chips.</a:t>
            </a:r>
          </a:p>
        </p:txBody>
      </p:sp>
      <p:sp>
        <p:nvSpPr>
          <p:cNvPr id="7" name="TextBox 6">
            <a:extLst>
              <a:ext uri="{FF2B5EF4-FFF2-40B4-BE49-F238E27FC236}">
                <a16:creationId xmlns:a16="http://schemas.microsoft.com/office/drawing/2014/main" id="{5BF2687E-31B7-B95A-0EC2-289E34836C90}"/>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6267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86DE22-28FA-4D8A-40EC-A85CAF717BE5}"/>
              </a:ext>
            </a:extLst>
          </p:cNvPr>
          <p:cNvPicPr>
            <a:picLocks noChangeAspect="1"/>
          </p:cNvPicPr>
          <p:nvPr/>
        </p:nvPicPr>
        <p:blipFill>
          <a:blip r:embed="rId2"/>
          <a:stretch>
            <a:fillRect/>
          </a:stretch>
        </p:blipFill>
        <p:spPr>
          <a:xfrm>
            <a:off x="6784825" y="894276"/>
            <a:ext cx="4362450" cy="521017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2893" y="662857"/>
            <a:ext cx="612340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every photo card in the speaking starts the same: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s-CU" sz="2400" b="0" i="0" u="none" strike="noStrike" kern="1200" cap="none" spc="0" normalizeH="0" baseline="0" noProof="0" dirty="0">
                <a:ln>
                  <a:noFill/>
                </a:ln>
                <a:solidFill>
                  <a:srgbClr val="C00000"/>
                </a:solidFill>
                <a:effectLst/>
                <a:uLnTx/>
                <a:uFillTx/>
                <a:latin typeface="Calibri" panose="020F0502020204030204"/>
                <a:ea typeface="+mn-ea"/>
                <a:cs typeface="+mn-cs"/>
              </a:rPr>
              <a:t>¿Qué hay en la foto?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use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PALM 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make a detailed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eople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ocation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ood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eather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need to describe 3 to 5 element of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PALM W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secure maximum marks.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97286"/>
            <a:ext cx="2331636" cy="18580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867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C709D1-39AB-69C2-5A4E-3B0B395ACC39}"/>
              </a:ext>
            </a:extLst>
          </p:cNvPr>
          <p:cNvPicPr>
            <a:picLocks noChangeAspect="1"/>
          </p:cNvPicPr>
          <p:nvPr/>
        </p:nvPicPr>
        <p:blipFill>
          <a:blip r:embed="rId2"/>
          <a:stretch>
            <a:fillRect/>
          </a:stretch>
        </p:blipFill>
        <p:spPr>
          <a:xfrm>
            <a:off x="6784825" y="894276"/>
            <a:ext cx="4362450" cy="521017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get 12 minutes of preparation time before the exam for: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photo card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should spend 8 minutes to prepare the photo card, roughly as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describe the photo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answer question 2</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answer question 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anticipate the 2 unprepared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let’s practise in timed conditions!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519057"/>
            <a:ext cx="2331636" cy="1640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8560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Let’s look at a model together first.</a:t>
            </a:r>
          </a:p>
        </p:txBody>
      </p:sp>
      <p:pic>
        <p:nvPicPr>
          <p:cNvPr id="20" name="Picture 19">
            <a:extLst>
              <a:ext uri="{FF2B5EF4-FFF2-40B4-BE49-F238E27FC236}">
                <a16:creationId xmlns:a16="http://schemas.microsoft.com/office/drawing/2014/main" id="{AEC62668-0D79-FD61-BEE2-20EB202AE202}"/>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r="17454"/>
          <a:stretch/>
        </p:blipFill>
        <p:spPr bwMode="auto">
          <a:xfrm>
            <a:off x="1192847" y="917794"/>
            <a:ext cx="4452547" cy="3053706"/>
          </a:xfrm>
          <a:prstGeom prst="rect">
            <a:avLst/>
          </a:prstGeom>
          <a:ln>
            <a:solidFill>
              <a:schemeClr val="tx1"/>
            </a:solidFill>
          </a:ln>
          <a:extLst>
            <a:ext uri="{53640926-AAD7-44D8-BBD7-CCE9431645EC}">
              <a14:shadowObscured xmlns:a14="http://schemas.microsoft.com/office/drawing/2010/main"/>
            </a:ext>
          </a:extLst>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1192847" y="4653623"/>
          <a:ext cx="9688359" cy="1726449"/>
        </p:xfrm>
        <a:graphic>
          <a:graphicData uri="http://schemas.openxmlformats.org/drawingml/2006/table">
            <a:tbl>
              <a:tblPr firstRow="1" firstCol="1" bandRow="1">
                <a:tableStyleId>{5C22544A-7EE6-4342-B048-85BDC9FD1C3A}</a:tableStyleId>
              </a:tblPr>
              <a:tblGrid>
                <a:gridCol w="1108071">
                  <a:extLst>
                    <a:ext uri="{9D8B030D-6E8A-4147-A177-3AD203B41FA5}">
                      <a16:colId xmlns:a16="http://schemas.microsoft.com/office/drawing/2014/main" val="283987344"/>
                    </a:ext>
                  </a:extLst>
                </a:gridCol>
                <a:gridCol w="8580288">
                  <a:extLst>
                    <a:ext uri="{9D8B030D-6E8A-4147-A177-3AD203B41FA5}">
                      <a16:colId xmlns:a16="http://schemas.microsoft.com/office/drawing/2014/main" val="1184182026"/>
                    </a:ext>
                  </a:extLst>
                </a:gridCol>
              </a:tblGrid>
              <a:tr h="1726449">
                <a:tc>
                  <a:txBody>
                    <a:bodyPr/>
                    <a:lstStyle/>
                    <a:p>
                      <a:pPr algn="ctr">
                        <a:lnSpc>
                          <a:spcPct val="115000"/>
                        </a:lnSpc>
                        <a:spcAft>
                          <a:spcPts val="800"/>
                        </a:spcAft>
                      </a:pPr>
                      <a:r>
                        <a:rPr lang="en-GB" sz="2000" dirty="0">
                          <a:solidFill>
                            <a:schemeClr val="tx1"/>
                          </a:solidFill>
                          <a:effectLst/>
                        </a:rPr>
                        <a:t> Photo 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lvl="0" indent="-342900" algn="just">
                        <a:lnSpc>
                          <a:spcPct val="100000"/>
                        </a:lnSpc>
                        <a:spcBef>
                          <a:spcPts val="0"/>
                        </a:spcBef>
                        <a:spcAft>
                          <a:spcPts val="0"/>
                        </a:spcAft>
                        <a:buFont typeface="Wingdings" panose="05000000000000000000" pitchFamily="2" charset="2"/>
                        <a:buChar char=""/>
                      </a:pPr>
                      <a:r>
                        <a:rPr lang="fr-FR" sz="2000" dirty="0">
                          <a:solidFill>
                            <a:schemeClr val="tx1"/>
                          </a:solidFill>
                          <a:effectLst/>
                        </a:rPr>
                        <a:t>People:	</a:t>
                      </a:r>
                      <a:r>
                        <a:rPr lang="es-ES" sz="2000" noProof="0" dirty="0">
                          <a:solidFill>
                            <a:schemeClr val="tx1"/>
                          </a:solidFill>
                          <a:effectLst/>
                          <a:highlight>
                            <a:srgbClr val="00FFFF"/>
                          </a:highlight>
                        </a:rPr>
                        <a:t>En la foto hay</a:t>
                      </a:r>
                      <a:r>
                        <a:rPr lang="es-ES" sz="2000" noProof="0" dirty="0">
                          <a:solidFill>
                            <a:schemeClr val="tx1"/>
                          </a:solidFill>
                          <a:effectLst/>
                        </a:rPr>
                        <a:t> muchas personas.</a:t>
                      </a:r>
                    </a:p>
                    <a:p>
                      <a:pPr marL="342900" lvl="0" indent="-342900" algn="just">
                        <a:lnSpc>
                          <a:spcPct val="100000"/>
                        </a:lnSpc>
                        <a:spcBef>
                          <a:spcPts val="0"/>
                        </a:spcBef>
                        <a:spcAft>
                          <a:spcPts val="0"/>
                        </a:spcAft>
                        <a:buFont typeface="Wingdings" panose="05000000000000000000" pitchFamily="2" charset="2"/>
                        <a:buChar char=""/>
                      </a:pPr>
                      <a:r>
                        <a:rPr lang="es-ES" sz="2000" noProof="0" dirty="0" err="1">
                          <a:solidFill>
                            <a:schemeClr val="tx1"/>
                          </a:solidFill>
                          <a:effectLst/>
                        </a:rPr>
                        <a:t>Action</a:t>
                      </a:r>
                      <a:r>
                        <a:rPr lang="es-ES" sz="2000" noProof="0" dirty="0">
                          <a:solidFill>
                            <a:schemeClr val="tx1"/>
                          </a:solidFill>
                          <a:effectLst/>
                        </a:rPr>
                        <a:t>:	</a:t>
                      </a:r>
                      <a:r>
                        <a:rPr lang="es-ES" sz="2000" noProof="0" dirty="0">
                          <a:solidFill>
                            <a:schemeClr val="tx1"/>
                          </a:solidFill>
                          <a:effectLst/>
                          <a:highlight>
                            <a:srgbClr val="00FFFF"/>
                          </a:highlight>
                        </a:rPr>
                        <a:t>Están</a:t>
                      </a:r>
                      <a:r>
                        <a:rPr lang="es-ES" sz="2000" noProof="0" dirty="0">
                          <a:solidFill>
                            <a:schemeClr val="tx1"/>
                          </a:solidFill>
                          <a:effectLst/>
                        </a:rPr>
                        <a:t> celebrando un cumpleaños.</a:t>
                      </a:r>
                    </a:p>
                    <a:p>
                      <a:pPr marL="342900" lvl="0" indent="-342900" algn="just">
                        <a:lnSpc>
                          <a:spcPct val="100000"/>
                        </a:lnSpc>
                        <a:spcBef>
                          <a:spcPts val="0"/>
                        </a:spcBef>
                        <a:spcAft>
                          <a:spcPts val="0"/>
                        </a:spcAft>
                        <a:buFont typeface="Wingdings" panose="05000000000000000000" pitchFamily="2" charset="2"/>
                        <a:buChar char=""/>
                      </a:pPr>
                      <a:r>
                        <a:rPr lang="es-ES" sz="2000" noProof="0" dirty="0" err="1">
                          <a:solidFill>
                            <a:schemeClr val="tx1"/>
                          </a:solidFill>
                          <a:effectLst/>
                        </a:rPr>
                        <a:t>Location</a:t>
                      </a:r>
                      <a:r>
                        <a:rPr lang="es-ES" sz="2000" noProof="0" dirty="0">
                          <a:solidFill>
                            <a:schemeClr val="tx1"/>
                          </a:solidFill>
                          <a:effectLst/>
                        </a:rPr>
                        <a:t>:	</a:t>
                      </a:r>
                      <a:r>
                        <a:rPr lang="es-ES" sz="2000" noProof="0" dirty="0">
                          <a:solidFill>
                            <a:schemeClr val="tx1"/>
                          </a:solidFill>
                          <a:effectLst/>
                          <a:highlight>
                            <a:srgbClr val="00FFFF"/>
                          </a:highlight>
                        </a:rPr>
                        <a:t>Están</a:t>
                      </a:r>
                      <a:r>
                        <a:rPr lang="es-ES" sz="2000" noProof="0" dirty="0">
                          <a:solidFill>
                            <a:schemeClr val="tx1"/>
                          </a:solidFill>
                          <a:effectLst/>
                        </a:rPr>
                        <a:t> en casa.</a:t>
                      </a:r>
                    </a:p>
                    <a:p>
                      <a:pPr marL="342900" lvl="0" indent="-342900" algn="just">
                        <a:lnSpc>
                          <a:spcPct val="100000"/>
                        </a:lnSpc>
                        <a:spcBef>
                          <a:spcPts val="0"/>
                        </a:spcBef>
                        <a:spcAft>
                          <a:spcPts val="0"/>
                        </a:spcAft>
                        <a:buFont typeface="Wingdings" panose="05000000000000000000" pitchFamily="2" charset="2"/>
                        <a:buChar char=""/>
                      </a:pPr>
                      <a:r>
                        <a:rPr lang="es-ES" sz="2000" noProof="0" dirty="0" err="1">
                          <a:solidFill>
                            <a:schemeClr val="tx1"/>
                          </a:solidFill>
                          <a:effectLst/>
                        </a:rPr>
                        <a:t>Mood</a:t>
                      </a:r>
                      <a:r>
                        <a:rPr lang="es-ES" sz="2000" noProof="0" dirty="0">
                          <a:solidFill>
                            <a:schemeClr val="tx1"/>
                          </a:solidFill>
                          <a:effectLst/>
                        </a:rPr>
                        <a:t>: 	</a:t>
                      </a:r>
                      <a:r>
                        <a:rPr lang="es-ES" sz="2000" noProof="0" dirty="0">
                          <a:solidFill>
                            <a:schemeClr val="tx1"/>
                          </a:solidFill>
                          <a:effectLst/>
                          <a:highlight>
                            <a:srgbClr val="00FFFF"/>
                          </a:highlight>
                        </a:rPr>
                        <a:t>Están</a:t>
                      </a:r>
                      <a:r>
                        <a:rPr lang="es-ES" sz="2000" noProof="0" dirty="0">
                          <a:solidFill>
                            <a:schemeClr val="tx1"/>
                          </a:solidFill>
                          <a:effectLst/>
                        </a:rPr>
                        <a:t> contentos.</a:t>
                      </a:r>
                    </a:p>
                    <a:p>
                      <a:pPr marL="342900" lvl="0" indent="-342900" algn="just">
                        <a:lnSpc>
                          <a:spcPct val="100000"/>
                        </a:lnSpc>
                        <a:spcBef>
                          <a:spcPts val="0"/>
                        </a:spcBef>
                        <a:spcAft>
                          <a:spcPts val="0"/>
                        </a:spcAft>
                        <a:buFont typeface="Wingdings" panose="05000000000000000000" pitchFamily="2" charset="2"/>
                        <a:buChar char=""/>
                      </a:pPr>
                      <a:r>
                        <a:rPr lang="es-ES" sz="2000" noProof="0" dirty="0" err="1">
                          <a:solidFill>
                            <a:schemeClr val="tx1"/>
                          </a:solidFill>
                          <a:effectLst/>
                        </a:rPr>
                        <a:t>Weather</a:t>
                      </a:r>
                      <a:r>
                        <a:rPr lang="es-ES" sz="2000" noProof="0" dirty="0">
                          <a:solidFill>
                            <a:schemeClr val="tx1"/>
                          </a:solidFill>
                          <a:effectLst/>
                        </a:rPr>
                        <a:t>:	Creo que </a:t>
                      </a:r>
                      <a:r>
                        <a:rPr lang="es-ES" sz="2000" noProof="0" dirty="0">
                          <a:solidFill>
                            <a:schemeClr val="tx1"/>
                          </a:solidFill>
                          <a:effectLst/>
                          <a:highlight>
                            <a:srgbClr val="00FFFF"/>
                          </a:highlight>
                        </a:rPr>
                        <a:t>hace</a:t>
                      </a:r>
                      <a:r>
                        <a:rPr lang="es-ES" sz="2000" noProof="0" dirty="0">
                          <a:solidFill>
                            <a:schemeClr val="tx1"/>
                          </a:solidFill>
                          <a:effectLst/>
                        </a:rPr>
                        <a:t> calor porque el hombre lleva una camisa.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339267"/>
                  </a:ext>
                </a:extLst>
              </a:tr>
            </a:tbl>
          </a:graphicData>
        </a:graphic>
      </p:graphicFrame>
      <p:sp>
        <p:nvSpPr>
          <p:cNvPr id="22" name="TextBox 21">
            <a:extLst>
              <a:ext uri="{FF2B5EF4-FFF2-40B4-BE49-F238E27FC236}">
                <a16:creationId xmlns:a16="http://schemas.microsoft.com/office/drawing/2014/main" id="{B0715E7A-7A91-6E69-5655-5B2CFEA9DFBD}"/>
              </a:ext>
            </a:extLst>
          </p:cNvPr>
          <p:cNvSpPr txBox="1"/>
          <p:nvPr/>
        </p:nvSpPr>
        <p:spPr>
          <a:xfrm>
            <a:off x="840621" y="3511379"/>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0" name="TextBox 9">
            <a:extLst>
              <a:ext uri="{FF2B5EF4-FFF2-40B4-BE49-F238E27FC236}">
                <a16:creationId xmlns:a16="http://schemas.microsoft.com/office/drawing/2014/main" id="{ED6E5B72-2D5B-7B82-51C3-7A602253084C}"/>
              </a:ext>
            </a:extLst>
          </p:cNvPr>
          <p:cNvSpPr txBox="1"/>
          <p:nvPr/>
        </p:nvSpPr>
        <p:spPr>
          <a:xfrm>
            <a:off x="5800783" y="867971"/>
            <a:ext cx="609372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use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PALM(W)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make a detailed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eople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En la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foto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hay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Están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VERB(-</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ando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iendo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ocation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Están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ood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Están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eather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(Creo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qu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hace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With a partner, come up with 3 to 5 elements of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PALM(W)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secure maximum marks.</a:t>
            </a:r>
          </a:p>
        </p:txBody>
      </p:sp>
      <p:sp>
        <p:nvSpPr>
          <p:cNvPr id="11" name="Rectangle 10">
            <a:extLst>
              <a:ext uri="{FF2B5EF4-FFF2-40B4-BE49-F238E27FC236}">
                <a16:creationId xmlns:a16="http://schemas.microsoft.com/office/drawing/2014/main" id="{5C20E876-568C-C9A6-2741-8DBC69D5EB28}"/>
              </a:ext>
            </a:extLst>
          </p:cNvPr>
          <p:cNvSpPr/>
          <p:nvPr/>
        </p:nvSpPr>
        <p:spPr>
          <a:xfrm>
            <a:off x="4091389" y="4724992"/>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B350F5-4045-9DE1-28D2-7D856E369803}"/>
              </a:ext>
            </a:extLst>
          </p:cNvPr>
          <p:cNvSpPr/>
          <p:nvPr/>
        </p:nvSpPr>
        <p:spPr>
          <a:xfrm>
            <a:off x="4091389" y="5029098"/>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32D959-E509-DF56-1B6F-DCC0E7AD3135}"/>
              </a:ext>
            </a:extLst>
          </p:cNvPr>
          <p:cNvSpPr/>
          <p:nvPr/>
        </p:nvSpPr>
        <p:spPr>
          <a:xfrm>
            <a:off x="4091389" y="5354264"/>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AA11CEE-6FE0-39E7-7FD2-C40FEDFDBE3E}"/>
              </a:ext>
            </a:extLst>
          </p:cNvPr>
          <p:cNvSpPr/>
          <p:nvPr/>
        </p:nvSpPr>
        <p:spPr>
          <a:xfrm>
            <a:off x="4091389" y="5679430"/>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531C8A-81ED-1581-1558-EB727B2474E6}"/>
              </a:ext>
            </a:extLst>
          </p:cNvPr>
          <p:cNvSpPr/>
          <p:nvPr/>
        </p:nvSpPr>
        <p:spPr>
          <a:xfrm>
            <a:off x="4091389" y="5983536"/>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CB7AEE5-7C6A-2ED6-2B5E-11EEDFA97BE5}"/>
              </a:ext>
            </a:extLst>
          </p:cNvPr>
          <p:cNvGrpSpPr/>
          <p:nvPr/>
        </p:nvGrpSpPr>
        <p:grpSpPr>
          <a:xfrm>
            <a:off x="10830756" y="4078771"/>
            <a:ext cx="914401" cy="914400"/>
            <a:chOff x="5063619" y="371319"/>
            <a:chExt cx="1476375" cy="1623645"/>
          </a:xfrm>
          <a:solidFill>
            <a:schemeClr val="accent4">
              <a:lumMod val="60000"/>
              <a:lumOff val="40000"/>
            </a:schemeClr>
          </a:solidFill>
        </p:grpSpPr>
        <p:pic>
          <p:nvPicPr>
            <p:cNvPr id="7" name="Graphic 6" descr="Chat with solid fill">
              <a:extLst>
                <a:ext uri="{FF2B5EF4-FFF2-40B4-BE49-F238E27FC236}">
                  <a16:creationId xmlns:a16="http://schemas.microsoft.com/office/drawing/2014/main" id="{CE9BE887-9146-234F-80D2-A77F8926DF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8E9E2B1C-17C0-701B-A6CF-10AC33E4E2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7" name="Graphic 16" descr="User with solid fill">
              <a:extLst>
                <a:ext uri="{FF2B5EF4-FFF2-40B4-BE49-F238E27FC236}">
                  <a16:creationId xmlns:a16="http://schemas.microsoft.com/office/drawing/2014/main" id="{12E80364-C7F1-4258-6CF5-692A5AF879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50995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5" name="Picture 4" descr="Greengrocer at outdoor market stall with vegetables, selling green onions to woman">
            <a:extLst>
              <a:ext uri="{FF2B5EF4-FFF2-40B4-BE49-F238E27FC236}">
                <a16:creationId xmlns:a16="http://schemas.microsoft.com/office/drawing/2014/main" id="{3113D692-FD0F-862D-71F6-166894BE798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0754" y="856831"/>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pic>
        <p:nvPicPr>
          <p:cNvPr id="15" name="MS900388269[1].wav">
            <a:hlinkClick r:id="" action="ppaction://media"/>
            <a:extLst>
              <a:ext uri="{FF2B5EF4-FFF2-40B4-BE49-F238E27FC236}">
                <a16:creationId xmlns:a16="http://schemas.microsoft.com/office/drawing/2014/main" id="{DAE664CC-2619-E47D-BF6C-1C60A6C44BE6}"/>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209850" y="3661331"/>
            <a:ext cx="144016" cy="144016"/>
          </a:xfrm>
          <a:prstGeom prst="rect">
            <a:avLst/>
          </a:prstGeom>
        </p:spPr>
      </p:pic>
      <p:sp>
        <p:nvSpPr>
          <p:cNvPr id="18" name="Rectangle 17">
            <a:extLst>
              <a:ext uri="{FF2B5EF4-FFF2-40B4-BE49-F238E27FC236}">
                <a16:creationId xmlns:a16="http://schemas.microsoft.com/office/drawing/2014/main" id="{5AF869AB-D240-2749-49E5-5D282A7E1127}"/>
              </a:ext>
            </a:extLst>
          </p:cNvPr>
          <p:cNvSpPr>
            <a:spLocks noChangeArrowheads="1"/>
          </p:cNvSpPr>
          <p:nvPr/>
        </p:nvSpPr>
        <p:spPr bwMode="auto">
          <a:xfrm>
            <a:off x="2717920" y="362078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08370E0-D7B7-FCCA-2635-BE9A20E0175E}"/>
              </a:ext>
            </a:extLst>
          </p:cNvPr>
          <p:cNvSpPr>
            <a:spLocks noChangeArrowheads="1"/>
          </p:cNvSpPr>
          <p:nvPr/>
        </p:nvSpPr>
        <p:spPr bwMode="auto">
          <a:xfrm>
            <a:off x="2717920" y="362078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5">
            <a:extLst>
              <a:ext uri="{FF2B5EF4-FFF2-40B4-BE49-F238E27FC236}">
                <a16:creationId xmlns:a16="http://schemas.microsoft.com/office/drawing/2014/main" id="{E101BCD7-C0EA-6211-B2A8-DA50CAE2D5C2}"/>
              </a:ext>
            </a:extLst>
          </p:cNvPr>
          <p:cNvSpPr txBox="1">
            <a:spLocks noChangeArrowheads="1"/>
          </p:cNvSpPr>
          <p:nvPr/>
        </p:nvSpPr>
        <p:spPr bwMode="auto">
          <a:xfrm>
            <a:off x="5584050" y="299472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6" name="TextBox 25">
            <a:extLst>
              <a:ext uri="{FF2B5EF4-FFF2-40B4-BE49-F238E27FC236}">
                <a16:creationId xmlns:a16="http://schemas.microsoft.com/office/drawing/2014/main" id="{951D1172-838B-5E04-28DB-55858DD54D89}"/>
              </a:ext>
            </a:extLst>
          </p:cNvPr>
          <p:cNvSpPr txBox="1"/>
          <p:nvPr/>
        </p:nvSpPr>
        <p:spPr>
          <a:xfrm>
            <a:off x="9395380" y="3502506"/>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spTree>
    <p:extLst>
      <p:ext uri="{BB962C8B-B14F-4D97-AF65-F5344CB8AC3E}">
        <p14:creationId xmlns:p14="http://schemas.microsoft.com/office/powerpoint/2010/main" val="24607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80000"/>
                                        <p:tgtEl>
                                          <p:spTgt spid="18"/>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8" grpId="0" animBg="1"/>
      <p:bldP spid="25"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5" name="Picture 4" descr="Greengrocer at outdoor market stall with vegetables, selling green onions to woman">
            <a:extLst>
              <a:ext uri="{FF2B5EF4-FFF2-40B4-BE49-F238E27FC236}">
                <a16:creationId xmlns:a16="http://schemas.microsoft.com/office/drawing/2014/main" id="{3113D692-FD0F-862D-71F6-166894BE798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109121" y="1213648"/>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622959" y="3443877"/>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F1930525-BAF8-022E-CDCD-8161979C6D9C}"/>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RESPUESTAS POSIBLES – POSSIBLE ANSWERS</a:t>
            </a:r>
          </a:p>
        </p:txBody>
      </p:sp>
      <p:sp>
        <p:nvSpPr>
          <p:cNvPr id="7" name="TextBox 6">
            <a:extLst>
              <a:ext uri="{FF2B5EF4-FFF2-40B4-BE49-F238E27FC236}">
                <a16:creationId xmlns:a16="http://schemas.microsoft.com/office/drawing/2014/main" id="{2E540425-510C-49BB-2826-7D56117DCC3D}"/>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una mujer y un hombre.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La mujer está comprando</a:t>
            </a:r>
            <a:r>
              <a:rPr kumimoji="0" lang="es-PE" sz="2400" b="1" i="0" u="none" strike="noStrike" kern="1200" cap="none" spc="0" normalizeH="0" noProof="0" dirty="0">
                <a:ln>
                  <a:noFill/>
                </a:ln>
                <a:solidFill>
                  <a:srgbClr val="C00000"/>
                </a:solidFill>
                <a:effectLst/>
                <a:uLnTx/>
                <a:uFillTx/>
                <a:latin typeface="Calibri" panose="020F0502020204030204"/>
                <a:ea typeface="+mn-ea"/>
                <a:cs typeface="+mn-cs"/>
              </a:rPr>
              <a:t> verduras</a:t>
            </a: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en el mercado.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contentos.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Diría que hace buen tiempo.</a:t>
            </a:r>
          </a:p>
        </p:txBody>
      </p:sp>
    </p:spTree>
    <p:extLst>
      <p:ext uri="{BB962C8B-B14F-4D97-AF65-F5344CB8AC3E}">
        <p14:creationId xmlns:p14="http://schemas.microsoft.com/office/powerpoint/2010/main" val="31599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7" name="Picture 6" descr="Wedding by the beach">
            <a:extLst>
              <a:ext uri="{FF2B5EF4-FFF2-40B4-BE49-F238E27FC236}">
                <a16:creationId xmlns:a16="http://schemas.microsoft.com/office/drawing/2014/main" id="{1427C2E7-E322-56C7-6460-E9804CF1F9C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0753" y="860759"/>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pic>
        <p:nvPicPr>
          <p:cNvPr id="9" name="MS900388269[1].wav">
            <a:hlinkClick r:id="" action="ppaction://media"/>
            <a:extLst>
              <a:ext uri="{FF2B5EF4-FFF2-40B4-BE49-F238E27FC236}">
                <a16:creationId xmlns:a16="http://schemas.microsoft.com/office/drawing/2014/main" id="{6D378951-CF02-6309-9B12-C5DBA4F1B415}"/>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10" name="Rectangle 9">
            <a:extLst>
              <a:ext uri="{FF2B5EF4-FFF2-40B4-BE49-F238E27FC236}">
                <a16:creationId xmlns:a16="http://schemas.microsoft.com/office/drawing/2014/main" id="{C150E42B-5952-76D6-8B29-E46D57B067CA}"/>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2F883D-5C94-C04D-3761-F18AE386A5E8}"/>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5">
            <a:extLst>
              <a:ext uri="{FF2B5EF4-FFF2-40B4-BE49-F238E27FC236}">
                <a16:creationId xmlns:a16="http://schemas.microsoft.com/office/drawing/2014/main" id="{526AF5CF-3BCA-D898-E895-D303D7E9E2E4}"/>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13" name="TextBox 12">
            <a:extLst>
              <a:ext uri="{FF2B5EF4-FFF2-40B4-BE49-F238E27FC236}">
                <a16:creationId xmlns:a16="http://schemas.microsoft.com/office/drawing/2014/main" id="{CD614256-3BBE-4F63-104C-181E02EC90F7}"/>
              </a:ext>
            </a:extLst>
          </p:cNvPr>
          <p:cNvSpPr txBox="1"/>
          <p:nvPr/>
        </p:nvSpPr>
        <p:spPr>
          <a:xfrm>
            <a:off x="9458702" y="3417006"/>
            <a:ext cx="1434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 minutes</a:t>
            </a:r>
          </a:p>
        </p:txBody>
      </p:sp>
      <p:sp>
        <p:nvSpPr>
          <p:cNvPr id="16" name="Rectangle 15">
            <a:extLst>
              <a:ext uri="{FF2B5EF4-FFF2-40B4-BE49-F238E27FC236}">
                <a16:creationId xmlns:a16="http://schemas.microsoft.com/office/drawing/2014/main" id="{D2D92529-E207-1D25-D941-018578F171C0}"/>
              </a:ext>
            </a:extLst>
          </p:cNvPr>
          <p:cNvSpPr/>
          <p:nvPr/>
        </p:nvSpPr>
        <p:spPr>
          <a:xfrm>
            <a:off x="6066253" y="1809554"/>
            <a:ext cx="482721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5400" b="1" i="0" u="none" strike="noStrike" kern="1200" cap="none" spc="0" normalizeH="0" baseline="0" noProof="0" dirty="0">
                <a:ln w="12700">
                  <a:solidFill>
                    <a:srgbClr val="C00000"/>
                  </a:solidFill>
                  <a:prstDash val="solid"/>
                </a:ln>
                <a:solidFill>
                  <a:srgbClr val="FF0000"/>
                </a:solidFill>
                <a:effectLst>
                  <a:outerShdw dist="38100" dir="2640000" algn="bl" rotWithShape="0">
                    <a:srgbClr val="44546A">
                      <a:lumMod val="75000"/>
                    </a:srgbClr>
                  </a:outerShdw>
                </a:effectLst>
                <a:uLnTx/>
                <a:uFillTx/>
                <a:latin typeface="Congenial Black" panose="020B0604020202020204" pitchFamily="2" charset="0"/>
                <a:ea typeface="+mn-ea"/>
                <a:cs typeface="+mn-cs"/>
              </a:rPr>
              <a:t>¡Más rápido!</a:t>
            </a:r>
          </a:p>
        </p:txBody>
      </p:sp>
    </p:spTree>
    <p:extLst>
      <p:ext uri="{BB962C8B-B14F-4D97-AF65-F5344CB8AC3E}">
        <p14:creationId xmlns:p14="http://schemas.microsoft.com/office/powerpoint/2010/main" val="2422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2" grpId="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7" name="Picture 6" descr="Wedding by the beach">
            <a:extLst>
              <a:ext uri="{FF2B5EF4-FFF2-40B4-BE49-F238E27FC236}">
                <a16:creationId xmlns:a16="http://schemas.microsoft.com/office/drawing/2014/main" id="{1427C2E7-E322-56C7-6460-E9804CF1F9C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723702" y="1121040"/>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237541" y="3347341"/>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CCB8F7FF-2072-2D15-D5C3-789A0999EE7E}"/>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RESPUESTAS POSIBLES – POSSIBLE ANSWERS</a:t>
            </a:r>
          </a:p>
        </p:txBody>
      </p:sp>
      <p:sp>
        <p:nvSpPr>
          <p:cNvPr id="9" name="TextBox 8">
            <a:extLst>
              <a:ext uri="{FF2B5EF4-FFF2-40B4-BE49-F238E27FC236}">
                <a16:creationId xmlns:a16="http://schemas.microsoft.com/office/drawing/2014/main" id="{4C495207-55A6-3D51-720C-3C5B9420E126}"/>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dos mujeres y dos hombres.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celebrando una boda.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en la playa / costa.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contentos.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Diría que hace buen tiempo.</a:t>
            </a:r>
          </a:p>
        </p:txBody>
      </p:sp>
    </p:spTree>
    <p:extLst>
      <p:ext uri="{BB962C8B-B14F-4D97-AF65-F5344CB8AC3E}">
        <p14:creationId xmlns:p14="http://schemas.microsoft.com/office/powerpoint/2010/main" val="30817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C709D1-39AB-69C2-5A4E-3B0B395ACC39}"/>
              </a:ext>
            </a:extLst>
          </p:cNvPr>
          <p:cNvPicPr>
            <a:picLocks noChangeAspect="1"/>
          </p:cNvPicPr>
          <p:nvPr/>
        </p:nvPicPr>
        <p:blipFill>
          <a:blip r:embed="rId2"/>
          <a:stretch>
            <a:fillRect/>
          </a:stretch>
        </p:blipFill>
        <p:spPr>
          <a:xfrm>
            <a:off x="6784825" y="894276"/>
            <a:ext cx="4362450" cy="521017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rtlCol="0">
            <a:spAutoFit/>
          </a:bodyPr>
          <a:lstStyle/>
          <a:p>
            <a:r>
              <a:rPr lang="en-GB" sz="2400"/>
              <a:t>You get 12 minutes of preparation time before the exam for:</a:t>
            </a:r>
          </a:p>
          <a:p>
            <a:pPr marL="342900" indent="-342900">
              <a:buFont typeface="Wingdings" panose="05000000000000000000" pitchFamily="2" charset="2"/>
              <a:buChar char="§"/>
            </a:pPr>
            <a:r>
              <a:rPr lang="en-GB" sz="2400"/>
              <a:t>the role-play</a:t>
            </a:r>
          </a:p>
          <a:p>
            <a:pPr marL="342900" indent="-342900">
              <a:buFont typeface="Wingdings" panose="05000000000000000000" pitchFamily="2" charset="2"/>
              <a:buChar char="§"/>
            </a:pPr>
            <a:r>
              <a:rPr lang="en-GB" sz="2400"/>
              <a:t>the photo card</a:t>
            </a:r>
          </a:p>
          <a:p>
            <a:pPr marL="342900" indent="-342900">
              <a:buFont typeface="Wingdings" panose="05000000000000000000" pitchFamily="2" charset="2"/>
              <a:buChar char="§"/>
            </a:pPr>
            <a:endParaRPr lang="en-GB" sz="2400"/>
          </a:p>
          <a:p>
            <a:r>
              <a:rPr lang="en-GB" sz="2400"/>
              <a:t>You should spend 8 minutes to prepare the photo card, roughly as follow:</a:t>
            </a:r>
          </a:p>
          <a:p>
            <a:endParaRPr lang="en-GB" sz="2400"/>
          </a:p>
          <a:p>
            <a:pPr marL="342900" indent="-342900">
              <a:buFont typeface="Wingdings" panose="05000000000000000000" pitchFamily="2" charset="2"/>
              <a:buChar char="§"/>
            </a:pPr>
            <a:r>
              <a:rPr lang="en-GB" sz="2400"/>
              <a:t>2 minutes to describe the photo</a:t>
            </a:r>
          </a:p>
          <a:p>
            <a:pPr marL="342900" indent="-342900">
              <a:buFont typeface="Wingdings" panose="05000000000000000000" pitchFamily="2" charset="2"/>
              <a:buChar char="§"/>
            </a:pPr>
            <a:r>
              <a:rPr lang="en-GB" sz="2400"/>
              <a:t>2 minutes to answer question 2</a:t>
            </a:r>
          </a:p>
          <a:p>
            <a:pPr marL="342900" indent="-342900">
              <a:buFont typeface="Wingdings" panose="05000000000000000000" pitchFamily="2" charset="2"/>
              <a:buChar char="§"/>
            </a:pPr>
            <a:r>
              <a:rPr lang="en-GB" sz="2400"/>
              <a:t>2 minutes to answer question 3</a:t>
            </a:r>
          </a:p>
          <a:p>
            <a:pPr marL="342900" indent="-342900">
              <a:buFont typeface="Wingdings" panose="05000000000000000000" pitchFamily="2" charset="2"/>
              <a:buChar char="§"/>
            </a:pPr>
            <a:r>
              <a:rPr lang="en-GB" sz="2400"/>
              <a:t>2 minutes to anticipate the 2 unprepared questions</a:t>
            </a:r>
          </a:p>
          <a:p>
            <a:pPr marL="342900" indent="-342900">
              <a:buFont typeface="Wingdings" panose="05000000000000000000" pitchFamily="2" charset="2"/>
              <a:buChar char="§"/>
            </a:pPr>
            <a:endParaRPr lang="en-GB" sz="2400"/>
          </a:p>
          <a:p>
            <a:r>
              <a:rPr lang="en-GB" sz="2400"/>
              <a:t>Now let’s practise in timed conditions!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519057"/>
            <a:ext cx="2331636" cy="1640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6248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3" name="Picture 12" descr="Teacher explaining molecules to class">
            <a:extLst>
              <a:ext uri="{FF2B5EF4-FFF2-40B4-BE49-F238E27FC236}">
                <a16:creationId xmlns:a16="http://schemas.microsoft.com/office/drawing/2014/main" id="{7DB3B3E1-101F-F9B5-5B27-2B86E5E35B1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5598" y="841917"/>
            <a:ext cx="3968913"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pic>
        <p:nvPicPr>
          <p:cNvPr id="4" name="MS900388269[1].wav">
            <a:hlinkClick r:id="" action="ppaction://media"/>
            <a:extLst>
              <a:ext uri="{FF2B5EF4-FFF2-40B4-BE49-F238E27FC236}">
                <a16:creationId xmlns:a16="http://schemas.microsoft.com/office/drawing/2014/main" id="{3E3A4404-F137-CFA5-545F-CFDA68A8AF69}"/>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5" name="Rectangle 4">
            <a:extLst>
              <a:ext uri="{FF2B5EF4-FFF2-40B4-BE49-F238E27FC236}">
                <a16:creationId xmlns:a16="http://schemas.microsoft.com/office/drawing/2014/main" id="{E050F85E-959A-3FA7-D04A-3ACA785D8509}"/>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4CE8807-103A-BE5D-D836-01E4369020B2}"/>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Box 5">
            <a:extLst>
              <a:ext uri="{FF2B5EF4-FFF2-40B4-BE49-F238E27FC236}">
                <a16:creationId xmlns:a16="http://schemas.microsoft.com/office/drawing/2014/main" id="{855D1D8B-37B0-540D-D7E4-D354C0CE264E}"/>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11" name="TextBox 10">
            <a:extLst>
              <a:ext uri="{FF2B5EF4-FFF2-40B4-BE49-F238E27FC236}">
                <a16:creationId xmlns:a16="http://schemas.microsoft.com/office/drawing/2014/main" id="{5E995034-35E8-A635-712B-811E70B4E8CB}"/>
              </a:ext>
            </a:extLst>
          </p:cNvPr>
          <p:cNvSpPr txBox="1"/>
          <p:nvPr/>
        </p:nvSpPr>
        <p:spPr>
          <a:xfrm>
            <a:off x="9458702" y="3417006"/>
            <a:ext cx="1434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 minutes</a:t>
            </a:r>
          </a:p>
        </p:txBody>
      </p:sp>
    </p:spTree>
    <p:extLst>
      <p:ext uri="{BB962C8B-B14F-4D97-AF65-F5344CB8AC3E}">
        <p14:creationId xmlns:p14="http://schemas.microsoft.com/office/powerpoint/2010/main" val="39469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0000"/>
                                        <p:tgtEl>
                                          <p:spTgt spid="5"/>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 grpId="0" animBg="1"/>
      <p:bldP spid="10"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3" name="Picture 12" descr="Teacher explaining molecules to class">
            <a:extLst>
              <a:ext uri="{FF2B5EF4-FFF2-40B4-BE49-F238E27FC236}">
                <a16:creationId xmlns:a16="http://schemas.microsoft.com/office/drawing/2014/main" id="{7DB3B3E1-101F-F9B5-5B27-2B86E5E35B1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919615" y="1125552"/>
            <a:ext cx="3968913"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dirty="0">
                          <a:solidFill>
                            <a:schemeClr val="tx1"/>
                          </a:solidFill>
                          <a:effectLst/>
                        </a:rPr>
                        <a:t> Photo 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dirty="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dirty="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dirty="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428609" y="3370695"/>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 name="TextBox 6">
            <a:extLst>
              <a:ext uri="{FF2B5EF4-FFF2-40B4-BE49-F238E27FC236}">
                <a16:creationId xmlns:a16="http://schemas.microsoft.com/office/drawing/2014/main" id="{07889175-001F-5499-0133-7878D11B6274}"/>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RESPUESTAS POSIBLES – POSSIBLE ANSWERS</a:t>
            </a:r>
          </a:p>
        </p:txBody>
      </p:sp>
      <p:sp>
        <p:nvSpPr>
          <p:cNvPr id="4" name="TextBox 3">
            <a:extLst>
              <a:ext uri="{FF2B5EF4-FFF2-40B4-BE49-F238E27FC236}">
                <a16:creationId xmlns:a16="http://schemas.microsoft.com/office/drawing/2014/main" id="{336056C6-4537-A3E5-3851-389FEE102F38}"/>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En la foto, hay una chica/niña y un hombre.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estudiando.</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en el instituto/colegio.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Están concentrados.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dirty="0">
                <a:ln>
                  <a:noFill/>
                </a:ln>
                <a:solidFill>
                  <a:srgbClr val="C00000"/>
                </a:solidFill>
                <a:effectLst/>
                <a:uLnTx/>
                <a:uFillTx/>
                <a:latin typeface="Calibri" panose="020F0502020204030204"/>
                <a:ea typeface="+mn-ea"/>
                <a:cs typeface="+mn-cs"/>
              </a:rPr>
              <a:t>Hace sol.</a:t>
            </a:r>
          </a:p>
        </p:txBody>
      </p:sp>
    </p:spTree>
    <p:extLst>
      <p:ext uri="{BB962C8B-B14F-4D97-AF65-F5344CB8AC3E}">
        <p14:creationId xmlns:p14="http://schemas.microsoft.com/office/powerpoint/2010/main" val="344945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5465641" y="1346532"/>
            <a:ext cx="49947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p:txBody>
      </p:sp>
      <p:pic>
        <p:nvPicPr>
          <p:cNvPr id="14" name="Picture 13">
            <a:extLst>
              <a:ext uri="{FF2B5EF4-FFF2-40B4-BE49-F238E27FC236}">
                <a16:creationId xmlns:a16="http://schemas.microsoft.com/office/drawing/2014/main" id="{83184E2C-E6C0-360E-994A-5039CA1FF8EE}"/>
              </a:ext>
            </a:extLst>
          </p:cNvPr>
          <p:cNvPicPr>
            <a:picLocks noChangeAspect="1"/>
          </p:cNvPicPr>
          <p:nvPr/>
        </p:nvPicPr>
        <p:blipFill>
          <a:blip r:embed="rId9"/>
          <a:stretch>
            <a:fillRect/>
          </a:stretch>
        </p:blipFill>
        <p:spPr>
          <a:xfrm>
            <a:off x="167094" y="1133502"/>
            <a:ext cx="5165381" cy="549075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B39322A1-A14F-F0CC-2E61-0F60414F6F16}"/>
              </a:ext>
            </a:extLst>
          </p:cNvPr>
          <p:cNvSpPr txBox="1"/>
          <p:nvPr/>
        </p:nvSpPr>
        <p:spPr>
          <a:xfrm>
            <a:off x="5465640" y="3783917"/>
            <a:ext cx="655926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Produce 3 details (conjugated verbs) for the 3 questions on the card. Remember: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prepare a PALMW description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contrasted and justified opinions to extend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locate the question in another tense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prepare 2-3 verbs in that tense</a:t>
            </a:r>
          </a:p>
        </p:txBody>
      </p:sp>
      <p:grpSp>
        <p:nvGrpSpPr>
          <p:cNvPr id="10" name="Group 9">
            <a:extLst>
              <a:ext uri="{FF2B5EF4-FFF2-40B4-BE49-F238E27FC236}">
                <a16:creationId xmlns:a16="http://schemas.microsoft.com/office/drawing/2014/main" id="{F5B797B8-B280-2D44-E872-189A2FEB66C5}"/>
              </a:ext>
            </a:extLst>
          </p:cNvPr>
          <p:cNvGrpSpPr/>
          <p:nvPr/>
        </p:nvGrpSpPr>
        <p:grpSpPr>
          <a:xfrm>
            <a:off x="5465641" y="1931982"/>
            <a:ext cx="6662926" cy="1514606"/>
            <a:chOff x="5465641" y="1931982"/>
            <a:chExt cx="6662926" cy="1514606"/>
          </a:xfrm>
        </p:grpSpPr>
        <p:pic>
          <p:nvPicPr>
            <p:cNvPr id="16" name="Picture 15">
              <a:extLst>
                <a:ext uri="{FF2B5EF4-FFF2-40B4-BE49-F238E27FC236}">
                  <a16:creationId xmlns:a16="http://schemas.microsoft.com/office/drawing/2014/main" id="{6F7EA561-E27D-B2F0-B5BE-FCCF27E0B361}"/>
                </a:ext>
              </a:extLst>
            </p:cNvPr>
            <p:cNvPicPr>
              <a:picLocks noChangeAspect="1"/>
            </p:cNvPicPr>
            <p:nvPr/>
          </p:nvPicPr>
          <p:blipFill>
            <a:blip r:embed="rId10"/>
            <a:stretch>
              <a:fillRect/>
            </a:stretch>
          </p:blipFill>
          <p:spPr>
            <a:xfrm>
              <a:off x="5465641" y="1931982"/>
              <a:ext cx="6651096" cy="151460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ADE4292-A35B-C30E-749F-E9411425CA93}"/>
                </a:ext>
              </a:extLst>
            </p:cNvPr>
            <p:cNvSpPr txBox="1"/>
            <p:nvPr/>
          </p:nvSpPr>
          <p:spPr>
            <a:xfrm>
              <a:off x="5477471" y="2498940"/>
              <a:ext cx="6651096" cy="92333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¿Qué hay en la foto?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¿Te gustaría trabajar en una ciudad grande? ¿Por qué/por qué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¿El dinero es importante en el trabajo?</a:t>
              </a:r>
            </a:p>
          </p:txBody>
        </p:sp>
      </p:grpSp>
    </p:spTree>
    <p:extLst>
      <p:ext uri="{BB962C8B-B14F-4D97-AF65-F5344CB8AC3E}">
        <p14:creationId xmlns:p14="http://schemas.microsoft.com/office/powerpoint/2010/main" val="37853009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B39322A1-A14F-F0CC-2E61-0F60414F6F16}"/>
              </a:ext>
            </a:extLst>
          </p:cNvPr>
          <p:cNvSpPr txBox="1"/>
          <p:nvPr/>
        </p:nvSpPr>
        <p:spPr>
          <a:xfrm>
            <a:off x="5417091" y="918758"/>
            <a:ext cx="6559265" cy="489364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BO" sz="2400" b="1" i="0" u="none" strike="noStrike" kern="1200" cap="none" spc="0" normalizeH="0" baseline="0" dirty="0">
                <a:ln>
                  <a:noFill/>
                </a:ln>
                <a:solidFill>
                  <a:srgbClr val="C00000"/>
                </a:solidFill>
                <a:effectLst/>
                <a:highlight>
                  <a:srgbClr val="00FF00"/>
                </a:highlight>
                <a:uLnTx/>
                <a:uFillTx/>
                <a:latin typeface="Calibri" panose="020F0502020204030204"/>
                <a:ea typeface="+mn-ea"/>
                <a:cs typeface="+mn-cs"/>
              </a:rPr>
              <a:t>En la foto hay</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muchas personas.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dirty="0">
                <a:ln>
                  <a:noFill/>
                </a:ln>
                <a:solidFill>
                  <a:srgbClr val="C00000"/>
                </a:solidFill>
                <a:effectLst/>
                <a:highlight>
                  <a:srgbClr val="00FF00"/>
                </a:highlight>
                <a:uLnTx/>
                <a:uFillTx/>
                <a:latin typeface="Calibri" panose="020F0502020204030204"/>
                <a:ea typeface="+mn-ea"/>
                <a:cs typeface="+mn-cs"/>
              </a:rPr>
              <a:t>Están viajando</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al trabajo.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dirty="0">
                <a:ln>
                  <a:noFill/>
                </a:ln>
                <a:solidFill>
                  <a:srgbClr val="C00000"/>
                </a:solidFill>
                <a:effectLst/>
                <a:highlight>
                  <a:srgbClr val="00FF00"/>
                </a:highlight>
                <a:uLnTx/>
                <a:uFillTx/>
                <a:latin typeface="Calibri" panose="020F0502020204030204"/>
                <a:ea typeface="+mn-ea"/>
                <a:cs typeface="+mn-cs"/>
              </a:rPr>
              <a:t>Están</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en una estación.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dirty="0">
                <a:ln>
                  <a:noFill/>
                </a:ln>
                <a:solidFill>
                  <a:srgbClr val="C00000"/>
                </a:solidFill>
                <a:effectLst/>
                <a:highlight>
                  <a:srgbClr val="00FF00"/>
                </a:highlight>
                <a:uLnTx/>
                <a:uFillTx/>
                <a:latin typeface="Calibri" panose="020F0502020204030204"/>
                <a:ea typeface="+mn-ea"/>
                <a:cs typeface="+mn-cs"/>
              </a:rPr>
              <a:t>Están</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ocupados.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dirty="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Sí, </a:t>
            </a: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me gustaría trabajar</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en una ciudad grande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dado que </a:t>
            </a: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hay</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muchos trabajos.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Pienso que</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el salario </a:t>
            </a: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es</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mejor en una ciudad.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dirty="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Diría que</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el dinero </a:t>
            </a: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es</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muy importante en 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trabajo.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En mi opinión, </a:t>
            </a:r>
            <a:r>
              <a:rPr kumimoji="0" lang="es-BO" sz="2400" b="1" i="0" u="none" strike="noStrike" kern="1200" cap="none" spc="0" normalizeH="0" baseline="0" dirty="0">
                <a:ln>
                  <a:noFill/>
                </a:ln>
                <a:solidFill>
                  <a:srgbClr val="C00000"/>
                </a:solidFill>
                <a:effectLst/>
                <a:highlight>
                  <a:srgbClr val="FFFF00"/>
                </a:highlight>
                <a:uLnTx/>
                <a:uFillTx/>
                <a:latin typeface="Calibri" panose="020F0502020204030204"/>
                <a:ea typeface="+mn-ea"/>
                <a:cs typeface="+mn-cs"/>
              </a:rPr>
              <a:t>necesito</a:t>
            </a:r>
            <a:r>
              <a:rPr kumimoji="0" lang="es-BO" sz="2400" b="0" i="0" u="none" strike="noStrike" kern="1200" cap="none" spc="0" normalizeH="0" baseline="0" dirty="0">
                <a:ln>
                  <a:noFill/>
                </a:ln>
                <a:solidFill>
                  <a:srgbClr val="C00000"/>
                </a:solidFill>
                <a:effectLst/>
                <a:uLnTx/>
                <a:uFillTx/>
                <a:latin typeface="Calibri" panose="020F0502020204030204"/>
                <a:ea typeface="+mn-ea"/>
                <a:cs typeface="+mn-cs"/>
              </a:rPr>
              <a:t> mucho dinero para vivir en Londres, por ejemplo.</a:t>
            </a:r>
          </a:p>
        </p:txBody>
      </p:sp>
      <p:sp>
        <p:nvSpPr>
          <p:cNvPr id="4" name="TextBox 3">
            <a:extLst>
              <a:ext uri="{FF2B5EF4-FFF2-40B4-BE49-F238E27FC236}">
                <a16:creationId xmlns:a16="http://schemas.microsoft.com/office/drawing/2014/main" id="{A769AD72-166B-114F-7429-C34A655F4A46}"/>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pic>
        <p:nvPicPr>
          <p:cNvPr id="12" name="Picture 11">
            <a:extLst>
              <a:ext uri="{FF2B5EF4-FFF2-40B4-BE49-F238E27FC236}">
                <a16:creationId xmlns:a16="http://schemas.microsoft.com/office/drawing/2014/main" id="{46C573C3-547A-73DB-0CF9-D308D41DEBA7}"/>
              </a:ext>
            </a:extLst>
          </p:cNvPr>
          <p:cNvPicPr>
            <a:picLocks noChangeAspect="1"/>
          </p:cNvPicPr>
          <p:nvPr/>
        </p:nvPicPr>
        <p:blipFill>
          <a:blip r:embed="rId9"/>
          <a:stretch>
            <a:fillRect/>
          </a:stretch>
        </p:blipFill>
        <p:spPr>
          <a:xfrm>
            <a:off x="61542" y="964730"/>
            <a:ext cx="5267325" cy="1743075"/>
          </a:xfrm>
          <a:prstGeom prst="rect">
            <a:avLst/>
          </a:prstGeom>
        </p:spPr>
      </p:pic>
      <p:pic>
        <p:nvPicPr>
          <p:cNvPr id="15" name="Graphic 14" descr="Checkmark with solid fill">
            <a:extLst>
              <a:ext uri="{FF2B5EF4-FFF2-40B4-BE49-F238E27FC236}">
                <a16:creationId xmlns:a16="http://schemas.microsoft.com/office/drawing/2014/main" id="{B607052B-EBA4-916D-1715-0EBBE4E4CC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29648" y="608895"/>
            <a:ext cx="613851" cy="613851"/>
          </a:xfrm>
          <a:prstGeom prst="rect">
            <a:avLst/>
          </a:prstGeom>
        </p:spPr>
      </p:pic>
      <p:pic>
        <p:nvPicPr>
          <p:cNvPr id="18" name="Graphic 17" descr="Checkmark with solid fill">
            <a:extLst>
              <a:ext uri="{FF2B5EF4-FFF2-40B4-BE49-F238E27FC236}">
                <a16:creationId xmlns:a16="http://schemas.microsoft.com/office/drawing/2014/main" id="{CA564CF0-5928-E55F-2990-3770F48A25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06266" y="1077394"/>
            <a:ext cx="613851" cy="613851"/>
          </a:xfrm>
          <a:prstGeom prst="rect">
            <a:avLst/>
          </a:prstGeom>
        </p:spPr>
      </p:pic>
      <p:pic>
        <p:nvPicPr>
          <p:cNvPr id="19" name="Graphic 18" descr="Checkmark with solid fill">
            <a:extLst>
              <a:ext uri="{FF2B5EF4-FFF2-40B4-BE49-F238E27FC236}">
                <a16:creationId xmlns:a16="http://schemas.microsoft.com/office/drawing/2014/main" id="{D75A6636-609F-4B8E-E93E-B7A2BE3AB3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54753" y="1421242"/>
            <a:ext cx="613851" cy="613851"/>
          </a:xfrm>
          <a:prstGeom prst="rect">
            <a:avLst/>
          </a:prstGeom>
        </p:spPr>
      </p:pic>
      <p:pic>
        <p:nvPicPr>
          <p:cNvPr id="20" name="Graphic 19" descr="Checkmark with solid fill">
            <a:extLst>
              <a:ext uri="{FF2B5EF4-FFF2-40B4-BE49-F238E27FC236}">
                <a16:creationId xmlns:a16="http://schemas.microsoft.com/office/drawing/2014/main" id="{426B40D3-1872-673C-317D-4A52A6304B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4950" y="2468270"/>
            <a:ext cx="613851" cy="613851"/>
          </a:xfrm>
          <a:prstGeom prst="rect">
            <a:avLst/>
          </a:prstGeom>
        </p:spPr>
      </p:pic>
      <p:pic>
        <p:nvPicPr>
          <p:cNvPr id="21" name="Graphic 20" descr="Checkmark with solid fill">
            <a:extLst>
              <a:ext uri="{FF2B5EF4-FFF2-40B4-BE49-F238E27FC236}">
                <a16:creationId xmlns:a16="http://schemas.microsoft.com/office/drawing/2014/main" id="{FA8C134E-5473-C61D-CD86-EA44DD6ED9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73750" y="2846103"/>
            <a:ext cx="613851" cy="613851"/>
          </a:xfrm>
          <a:prstGeom prst="rect">
            <a:avLst/>
          </a:prstGeom>
        </p:spPr>
      </p:pic>
      <p:pic>
        <p:nvPicPr>
          <p:cNvPr id="23" name="Graphic 22" descr="Checkmark with solid fill">
            <a:extLst>
              <a:ext uri="{FF2B5EF4-FFF2-40B4-BE49-F238E27FC236}">
                <a16:creationId xmlns:a16="http://schemas.microsoft.com/office/drawing/2014/main" id="{C4E0DE07-5DF3-8AA3-AEAE-EF7C4A4DB3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7303" y="3238274"/>
            <a:ext cx="613851" cy="613851"/>
          </a:xfrm>
          <a:prstGeom prst="rect">
            <a:avLst/>
          </a:prstGeom>
        </p:spPr>
      </p:pic>
      <p:pic>
        <p:nvPicPr>
          <p:cNvPr id="24" name="Graphic 23" descr="Checkmark with solid fill">
            <a:extLst>
              <a:ext uri="{FF2B5EF4-FFF2-40B4-BE49-F238E27FC236}">
                <a16:creationId xmlns:a16="http://schemas.microsoft.com/office/drawing/2014/main" id="{D99F489D-86B2-ACC6-DEF9-CC044AC8A0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9211" y="3937370"/>
            <a:ext cx="613851" cy="613851"/>
          </a:xfrm>
          <a:prstGeom prst="rect">
            <a:avLst/>
          </a:prstGeom>
        </p:spPr>
      </p:pic>
      <p:pic>
        <p:nvPicPr>
          <p:cNvPr id="25" name="Graphic 24" descr="Checkmark with solid fill">
            <a:extLst>
              <a:ext uri="{FF2B5EF4-FFF2-40B4-BE49-F238E27FC236}">
                <a16:creationId xmlns:a16="http://schemas.microsoft.com/office/drawing/2014/main" id="{D60F5304-C3A3-8088-2173-F204324D66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96723" y="3878641"/>
            <a:ext cx="613851" cy="613851"/>
          </a:xfrm>
          <a:prstGeom prst="rect">
            <a:avLst/>
          </a:prstGeom>
        </p:spPr>
      </p:pic>
      <p:pic>
        <p:nvPicPr>
          <p:cNvPr id="26" name="Graphic 25" descr="Checkmark with solid fill">
            <a:extLst>
              <a:ext uri="{FF2B5EF4-FFF2-40B4-BE49-F238E27FC236}">
                <a16:creationId xmlns:a16="http://schemas.microsoft.com/office/drawing/2014/main" id="{40FB2BDE-A417-EB10-4B08-AE95AB3610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48404" y="4555073"/>
            <a:ext cx="613851" cy="613851"/>
          </a:xfrm>
          <a:prstGeom prst="rect">
            <a:avLst/>
          </a:prstGeom>
        </p:spPr>
      </p:pic>
      <p:pic>
        <p:nvPicPr>
          <p:cNvPr id="27" name="Graphic 26" descr="Checkmark with solid fill">
            <a:extLst>
              <a:ext uri="{FF2B5EF4-FFF2-40B4-BE49-F238E27FC236}">
                <a16:creationId xmlns:a16="http://schemas.microsoft.com/office/drawing/2014/main" id="{EC088E4C-199B-07A0-8C43-E03CDFD5FC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75652" y="1098685"/>
            <a:ext cx="613851" cy="613851"/>
          </a:xfrm>
          <a:prstGeom prst="rect">
            <a:avLst/>
          </a:prstGeom>
        </p:spPr>
      </p:pic>
      <p:sp>
        <p:nvSpPr>
          <p:cNvPr id="28" name="TextBox 27">
            <a:extLst>
              <a:ext uri="{FF2B5EF4-FFF2-40B4-BE49-F238E27FC236}">
                <a16:creationId xmlns:a16="http://schemas.microsoft.com/office/drawing/2014/main" id="{59EF7A9D-CBC5-EB79-32EC-DB8952FC6A7E}"/>
              </a:ext>
            </a:extLst>
          </p:cNvPr>
          <p:cNvSpPr txBox="1"/>
          <p:nvPr/>
        </p:nvSpPr>
        <p:spPr>
          <a:xfrm>
            <a:off x="11092694" y="3244840"/>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B050"/>
                </a:solidFill>
                <a:effectLst/>
                <a:uLnTx/>
                <a:uFillTx/>
                <a:latin typeface="Calibri" panose="020F0502020204030204"/>
                <a:ea typeface="+mn-ea"/>
                <a:cs typeface="+mn-cs"/>
              </a:rPr>
              <a:t>O</a:t>
            </a:r>
          </a:p>
        </p:txBody>
      </p:sp>
      <p:sp>
        <p:nvSpPr>
          <p:cNvPr id="29" name="TextBox 28">
            <a:extLst>
              <a:ext uri="{FF2B5EF4-FFF2-40B4-BE49-F238E27FC236}">
                <a16:creationId xmlns:a16="http://schemas.microsoft.com/office/drawing/2014/main" id="{DEE8ED94-C9F6-6FC8-51AD-9AB04B8327B8}"/>
              </a:ext>
            </a:extLst>
          </p:cNvPr>
          <p:cNvSpPr txBox="1"/>
          <p:nvPr/>
        </p:nvSpPr>
        <p:spPr>
          <a:xfrm>
            <a:off x="11649780" y="4784203"/>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B050"/>
                </a:solidFill>
                <a:effectLst/>
                <a:uLnTx/>
                <a:uFillTx/>
                <a:latin typeface="Calibri" panose="020F0502020204030204"/>
                <a:ea typeface="+mn-ea"/>
                <a:cs typeface="+mn-cs"/>
              </a:rPr>
              <a:t>O</a:t>
            </a:r>
          </a:p>
        </p:txBody>
      </p:sp>
      <p:pic>
        <p:nvPicPr>
          <p:cNvPr id="30" name="Graphic 29" descr="Checkmark with solid fill">
            <a:extLst>
              <a:ext uri="{FF2B5EF4-FFF2-40B4-BE49-F238E27FC236}">
                <a16:creationId xmlns:a16="http://schemas.microsoft.com/office/drawing/2014/main" id="{4D2AF075-DFA3-775E-D926-836E9FDE4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42671" y="1528850"/>
            <a:ext cx="613851" cy="613851"/>
          </a:xfrm>
          <a:prstGeom prst="rect">
            <a:avLst/>
          </a:prstGeom>
        </p:spPr>
      </p:pic>
      <p:sp>
        <p:nvSpPr>
          <p:cNvPr id="32" name="TextBox 31">
            <a:extLst>
              <a:ext uri="{FF2B5EF4-FFF2-40B4-BE49-F238E27FC236}">
                <a16:creationId xmlns:a16="http://schemas.microsoft.com/office/drawing/2014/main" id="{BF63831B-642A-EF0D-639C-DFD3D8D04080}"/>
              </a:ext>
            </a:extLst>
          </p:cNvPr>
          <p:cNvSpPr txBox="1"/>
          <p:nvPr/>
        </p:nvSpPr>
        <p:spPr>
          <a:xfrm>
            <a:off x="9722850" y="2980762"/>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B050"/>
                </a:solidFill>
                <a:effectLst/>
                <a:uLnTx/>
                <a:uFillTx/>
                <a:latin typeface="Calibri" panose="020F0502020204030204"/>
                <a:ea typeface="+mn-ea"/>
                <a:cs typeface="+mn-cs"/>
              </a:rPr>
              <a:t>J</a:t>
            </a:r>
          </a:p>
        </p:txBody>
      </p:sp>
      <p:pic>
        <p:nvPicPr>
          <p:cNvPr id="33" name="Graphic 32" descr="Checkmark with solid fill">
            <a:extLst>
              <a:ext uri="{FF2B5EF4-FFF2-40B4-BE49-F238E27FC236}">
                <a16:creationId xmlns:a16="http://schemas.microsoft.com/office/drawing/2014/main" id="{084D3A2D-92B8-7107-1285-B6EA024DED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42670" y="1811402"/>
            <a:ext cx="613851" cy="613851"/>
          </a:xfrm>
          <a:prstGeom prst="rect">
            <a:avLst/>
          </a:prstGeom>
        </p:spPr>
      </p:pic>
      <p:sp>
        <p:nvSpPr>
          <p:cNvPr id="34" name="TextBox 33">
            <a:extLst>
              <a:ext uri="{FF2B5EF4-FFF2-40B4-BE49-F238E27FC236}">
                <a16:creationId xmlns:a16="http://schemas.microsoft.com/office/drawing/2014/main" id="{397725AC-9592-0B2C-CDAD-64056AB49E1F}"/>
              </a:ext>
            </a:extLst>
          </p:cNvPr>
          <p:cNvSpPr txBox="1"/>
          <p:nvPr/>
        </p:nvSpPr>
        <p:spPr>
          <a:xfrm flipH="1">
            <a:off x="53078" y="6021167"/>
            <a:ext cx="1082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On track to get a perfect score (15/15) but must respond to the 2 unprepared questions relevantly!</a:t>
            </a:r>
          </a:p>
        </p:txBody>
      </p:sp>
      <p:grpSp>
        <p:nvGrpSpPr>
          <p:cNvPr id="5" name="Group 4">
            <a:extLst>
              <a:ext uri="{FF2B5EF4-FFF2-40B4-BE49-F238E27FC236}">
                <a16:creationId xmlns:a16="http://schemas.microsoft.com/office/drawing/2014/main" id="{750DB6A5-10DA-E43D-F0A5-3C4D92989B34}"/>
              </a:ext>
            </a:extLst>
          </p:cNvPr>
          <p:cNvGrpSpPr/>
          <p:nvPr/>
        </p:nvGrpSpPr>
        <p:grpSpPr>
          <a:xfrm>
            <a:off x="75263" y="964730"/>
            <a:ext cx="5174090" cy="5047585"/>
            <a:chOff x="75263" y="964730"/>
            <a:chExt cx="5174090" cy="5047585"/>
          </a:xfrm>
        </p:grpSpPr>
        <p:grpSp>
          <p:nvGrpSpPr>
            <p:cNvPr id="10" name="Group 9">
              <a:extLst>
                <a:ext uri="{FF2B5EF4-FFF2-40B4-BE49-F238E27FC236}">
                  <a16:creationId xmlns:a16="http://schemas.microsoft.com/office/drawing/2014/main" id="{D80D902A-6670-7E29-602F-910C66B70253}"/>
                </a:ext>
              </a:extLst>
            </p:cNvPr>
            <p:cNvGrpSpPr/>
            <p:nvPr/>
          </p:nvGrpSpPr>
          <p:grpSpPr>
            <a:xfrm>
              <a:off x="75263" y="964730"/>
              <a:ext cx="5165381" cy="5047585"/>
              <a:chOff x="75263" y="964730"/>
              <a:chExt cx="5165381" cy="5047585"/>
            </a:xfrm>
          </p:grpSpPr>
          <p:pic>
            <p:nvPicPr>
              <p:cNvPr id="14" name="Picture 13">
                <a:extLst>
                  <a:ext uri="{FF2B5EF4-FFF2-40B4-BE49-F238E27FC236}">
                    <a16:creationId xmlns:a16="http://schemas.microsoft.com/office/drawing/2014/main" id="{83184E2C-E6C0-360E-994A-5039CA1FF8EE}"/>
                  </a:ext>
                </a:extLst>
              </p:cNvPr>
              <p:cNvPicPr>
                <a:picLocks noChangeAspect="1"/>
              </p:cNvPicPr>
              <p:nvPr/>
            </p:nvPicPr>
            <p:blipFill rotWithShape="1">
              <a:blip r:embed="rId12"/>
              <a:srcRect t="29494"/>
              <a:stretch/>
            </p:blipFill>
            <p:spPr>
              <a:xfrm>
                <a:off x="75263" y="964730"/>
                <a:ext cx="5165381" cy="387131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F7EA561-E27D-B2F0-B5BE-FCCF27E0B361}"/>
                  </a:ext>
                </a:extLst>
              </p:cNvPr>
              <p:cNvPicPr>
                <a:picLocks noChangeAspect="1"/>
              </p:cNvPicPr>
              <p:nvPr/>
            </p:nvPicPr>
            <p:blipFill>
              <a:blip r:embed="rId13"/>
              <a:stretch>
                <a:fillRect/>
              </a:stretch>
            </p:blipFill>
            <p:spPr>
              <a:xfrm>
                <a:off x="75263" y="4836040"/>
                <a:ext cx="5165381" cy="1176275"/>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07DFA73F-9260-0A3E-EDB1-9230FF1AB3BC}"/>
                </a:ext>
              </a:extLst>
            </p:cNvPr>
            <p:cNvSpPr txBox="1"/>
            <p:nvPr/>
          </p:nvSpPr>
          <p:spPr>
            <a:xfrm>
              <a:off x="83972" y="5221047"/>
              <a:ext cx="5165381" cy="738664"/>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¿Qué hay en la foto?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¿Te gustaría trabajar en una ciudad grande? ¿Porque/porque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¿El dinero es importante en el trabajo?</a:t>
              </a:r>
            </a:p>
          </p:txBody>
        </p:sp>
      </p:grpSp>
    </p:spTree>
    <p:extLst>
      <p:ext uri="{BB962C8B-B14F-4D97-AF65-F5344CB8AC3E}">
        <p14:creationId xmlns:p14="http://schemas.microsoft.com/office/powerpoint/2010/main" val="27945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4"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BBF08A98-FC0C-414E-8227-2237D10530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4678" y="1504476"/>
            <a:ext cx="613851" cy="613851"/>
          </a:xfrm>
          <a:prstGeom prst="rect">
            <a:avLst/>
          </a:prstGeom>
        </p:spPr>
      </p:pic>
      <p:pic>
        <p:nvPicPr>
          <p:cNvPr id="3" name="Graphic 2" descr="Checkmark with solid fill">
            <a:extLst>
              <a:ext uri="{FF2B5EF4-FFF2-40B4-BE49-F238E27FC236}">
                <a16:creationId xmlns:a16="http://schemas.microsoft.com/office/drawing/2014/main" id="{72139A1C-162E-CBE2-9DE7-4DAADB168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0384" y="1504475"/>
            <a:ext cx="613851" cy="613851"/>
          </a:xfrm>
          <a:prstGeom prst="rect">
            <a:avLst/>
          </a:prstGeom>
        </p:spPr>
      </p:pic>
      <p:sp>
        <p:nvSpPr>
          <p:cNvPr id="7" name="Date Placeholder 1">
            <a:extLst>
              <a:ext uri="{FF2B5EF4-FFF2-40B4-BE49-F238E27FC236}">
                <a16:creationId xmlns:a16="http://schemas.microsoft.com/office/drawing/2014/main" id="{619F96C1-61AE-8673-78CA-C615A5BF0601}"/>
              </a:ext>
            </a:extLst>
          </p:cNvPr>
          <p:cNvSpPr>
            <a:spLocks noGrp="1"/>
          </p:cNvSpPr>
          <p:nvPr>
            <p:ph type="dt" sz="half" idx="10"/>
          </p:nvPr>
        </p:nvSpPr>
        <p:spPr>
          <a:xfrm>
            <a:off x="7043058" y="336675"/>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Remember, 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432136"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Highlighted in </a:t>
            </a: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green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is what we worked on in previous weeks.</a:t>
            </a:r>
          </a:p>
        </p:txBody>
      </p:sp>
    </p:spTree>
    <p:extLst>
      <p:ext uri="{BB962C8B-B14F-4D97-AF65-F5344CB8AC3E}">
        <p14:creationId xmlns:p14="http://schemas.microsoft.com/office/powerpoint/2010/main" val="24564732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 general conversation, extending answers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do so by narrating events, as we did last week, using different tenses.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Another way of extended answers is by giving detailed and justified opinions, using complex language to also score high marks in the range of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Look at these two examples and compare them: what does </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student 2’s answer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 to extend their answers. Talk with your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Calibri" panose="020F0502020204030204"/>
                <a:ea typeface="+mn-ea"/>
                <a:cs typeface="+mn-cs"/>
              </a:rPr>
              <a:t>¿Qué te gusta estudiar en el colegio?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Student</a:t>
            </a:r>
            <a:r>
              <a:rPr kumimoji="0" lang="es-419"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1: Me gustan las matemáticas porque son interesantes.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err="1">
                <a:ln>
                  <a:noFill/>
                </a:ln>
                <a:solidFill>
                  <a:srgbClr val="C00000"/>
                </a:solidFill>
                <a:effectLst/>
                <a:uLnTx/>
                <a:uFillTx/>
                <a:latin typeface="Calibri" panose="020F0502020204030204"/>
                <a:ea typeface="+mn-ea"/>
                <a:cs typeface="+mn-cs"/>
              </a:rPr>
              <a:t>Student</a:t>
            </a:r>
            <a:r>
              <a:rPr kumimoji="0" lang="es-419" sz="2400" b="0" i="0" u="none" strike="noStrike" kern="1200" cap="none" spc="0" normalizeH="0" baseline="0" noProof="0" dirty="0">
                <a:ln>
                  <a:noFill/>
                </a:ln>
                <a:solidFill>
                  <a:srgbClr val="C00000"/>
                </a:solidFill>
                <a:effectLst/>
                <a:uLnTx/>
                <a:uFillTx/>
                <a:latin typeface="Calibri" panose="020F0502020204030204"/>
                <a:ea typeface="+mn-ea"/>
                <a:cs typeface="+mn-cs"/>
              </a:rPr>
              <a:t> 2: En el colegio, me gusta estudiar las matemáticas porque pienso que son muy interesantes, sin embargo, no me gusta estudiar el inglés dado que, en mi opinión, es bastante aburrido.</a:t>
            </a:r>
          </a:p>
        </p:txBody>
      </p:sp>
      <p:grpSp>
        <p:nvGrpSpPr>
          <p:cNvPr id="4" name="Group 3">
            <a:extLst>
              <a:ext uri="{FF2B5EF4-FFF2-40B4-BE49-F238E27FC236}">
                <a16:creationId xmlns:a16="http://schemas.microsoft.com/office/drawing/2014/main" id="{F93DCDA6-90B9-5DB0-D084-D5E77FA4DCBC}"/>
              </a:ext>
            </a:extLst>
          </p:cNvPr>
          <p:cNvGrpSpPr/>
          <p:nvPr/>
        </p:nvGrpSpPr>
        <p:grpSpPr>
          <a:xfrm>
            <a:off x="10738561" y="2564613"/>
            <a:ext cx="914401" cy="914400"/>
            <a:chOff x="5063619" y="371319"/>
            <a:chExt cx="1476375" cy="1623645"/>
          </a:xfrm>
          <a:solidFill>
            <a:schemeClr val="accent4">
              <a:lumMod val="60000"/>
              <a:lumOff val="40000"/>
            </a:schemeClr>
          </a:solidFill>
        </p:grpSpPr>
        <p:pic>
          <p:nvPicPr>
            <p:cNvPr id="5" name="Graphic 4" descr="Chat with solid fill">
              <a:extLst>
                <a:ext uri="{FF2B5EF4-FFF2-40B4-BE49-F238E27FC236}">
                  <a16:creationId xmlns:a16="http://schemas.microsoft.com/office/drawing/2014/main" id="{D578A066-8EE2-604A-3954-C6982D51C4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AC8DDB1B-2D92-AF61-E962-AEFBC9D86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0" name="Graphic 9" descr="User with solid fill">
              <a:extLst>
                <a:ext uri="{FF2B5EF4-FFF2-40B4-BE49-F238E27FC236}">
                  <a16:creationId xmlns:a16="http://schemas.microsoft.com/office/drawing/2014/main" id="{42CF813B-3C95-137A-54D6-90E187549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363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4732BF-085C-1B75-B901-0417091964D5}"/>
              </a:ext>
            </a:extLst>
          </p:cNvPr>
          <p:cNvSpPr txBox="1"/>
          <p:nvPr/>
        </p:nvSpPr>
        <p:spPr>
          <a:xfrm>
            <a:off x="1146706" y="3244334"/>
            <a:ext cx="90122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F58FFC3-6CFF-FB57-9FAD-15FB4E0D8E68}"/>
              </a:ext>
            </a:extLst>
          </p:cNvPr>
          <p:cNvSpPr txBox="1"/>
          <p:nvPr/>
        </p:nvSpPr>
        <p:spPr>
          <a:xfrm>
            <a:off x="2558939" y="3243450"/>
            <a:ext cx="989803"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1E6078-895C-8CF8-9919-B430072A5CAB}"/>
              </a:ext>
            </a:extLst>
          </p:cNvPr>
          <p:cNvSpPr txBox="1"/>
          <p:nvPr/>
        </p:nvSpPr>
        <p:spPr>
          <a:xfrm>
            <a:off x="9451090" y="2288173"/>
            <a:ext cx="90122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AD947D6-AC52-5139-9E8A-8FDF314F19F3}"/>
              </a:ext>
            </a:extLst>
          </p:cNvPr>
          <p:cNvSpPr txBox="1"/>
          <p:nvPr/>
        </p:nvSpPr>
        <p:spPr>
          <a:xfrm>
            <a:off x="8193202" y="2277445"/>
            <a:ext cx="1163212"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5D4601-6C63-1E2A-13B0-37567F2C565B}"/>
              </a:ext>
            </a:extLst>
          </p:cNvPr>
          <p:cNvSpPr txBox="1"/>
          <p:nvPr/>
        </p:nvSpPr>
        <p:spPr>
          <a:xfrm>
            <a:off x="4448251" y="2288173"/>
            <a:ext cx="264098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8578538-E367-8EDE-069C-F5B7EA5EEDD7}"/>
              </a:ext>
            </a:extLst>
          </p:cNvPr>
          <p:cNvSpPr txBox="1"/>
          <p:nvPr/>
        </p:nvSpPr>
        <p:spPr>
          <a:xfrm>
            <a:off x="2764969" y="2300675"/>
            <a:ext cx="1524001"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612A43D-C199-885A-EBEF-CF9C576DE8FC}"/>
              </a:ext>
            </a:extLst>
          </p:cNvPr>
          <p:cNvSpPr txBox="1"/>
          <p:nvPr/>
        </p:nvSpPr>
        <p:spPr>
          <a:xfrm>
            <a:off x="10037627" y="1451221"/>
            <a:ext cx="527289"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85DE3F5-BAFE-BA1E-9C97-98E72D352296}"/>
              </a:ext>
            </a:extLst>
          </p:cNvPr>
          <p:cNvSpPr txBox="1"/>
          <p:nvPr/>
        </p:nvSpPr>
        <p:spPr>
          <a:xfrm>
            <a:off x="8078691" y="1436538"/>
            <a:ext cx="1443635"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3CB966-687C-A198-354E-895ED195A715}"/>
              </a:ext>
            </a:extLst>
          </p:cNvPr>
          <p:cNvSpPr txBox="1"/>
          <p:nvPr/>
        </p:nvSpPr>
        <p:spPr>
          <a:xfrm>
            <a:off x="2764969" y="1394598"/>
            <a:ext cx="2231573"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766028" cy="606319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Calibri" panose="020F0502020204030204"/>
                <a:ea typeface="+mn-ea"/>
                <a:cs typeface="+mn-cs"/>
              </a:rPr>
              <a:t>¿Qué te gusta estudiar en el colegio?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25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En el colegio, me gusta estudiar las matemáticas porque pienso que son muy interesantes, sin embargo, no me gusta estudiar el inglés dado que, en mi opinión, es bastante aburrido</a:t>
            </a:r>
            <a:r>
              <a:rPr kumimoji="0" lang="fr-MC"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Extending answers does not require a lot of additional knowledge of language, it is a skill and it can also be achieved spontaneously when you are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Use this structure to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1 – answer the question by expressing an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2 – justify your opinion</a:t>
            </a:r>
          </a:p>
          <a:p>
            <a:pPr lvl="0">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3 – use a conjunction of contrast: </a:t>
            </a:r>
            <a:r>
              <a:rPr kumimoji="0" lang="es-ES" sz="2400" b="1" i="0" u="none" strike="noStrike" kern="1200" cap="none" spc="0" normalizeH="0" baseline="0" dirty="0">
                <a:ln>
                  <a:noFill/>
                </a:ln>
                <a:solidFill>
                  <a:srgbClr val="C00000"/>
                </a:solidFill>
                <a:effectLst/>
                <a:uLnTx/>
                <a:uFillTx/>
                <a:latin typeface="Calibri" panose="020F0502020204030204"/>
              </a:rPr>
              <a:t>pero, sin embargo</a:t>
            </a:r>
            <a:r>
              <a:rPr lang="es-ES" sz="2400" b="1" dirty="0">
                <a:solidFill>
                  <a:srgbClr val="C00000"/>
                </a:solidFill>
              </a:rPr>
              <a:t>, </a:t>
            </a:r>
            <a:r>
              <a:rPr lang="es-ES" sz="2400" b="1" dirty="0">
                <a:solidFill>
                  <a:srgbClr val="C00000"/>
                </a:solidFill>
                <a:latin typeface="Calibri" panose="020F0502020204030204"/>
              </a:rPr>
              <a:t>no obstante</a:t>
            </a:r>
            <a:r>
              <a:rPr kumimoji="0" lang="es-ES" sz="2400" b="1" i="0" u="none" strike="noStrike" kern="1200" cap="none" spc="0" normalizeH="0" baseline="0" dirty="0">
                <a:ln>
                  <a:noFill/>
                </a:ln>
                <a:solidFill>
                  <a:srgbClr val="C00000"/>
                </a:solidFill>
                <a:effectLst/>
                <a:uLnTx/>
                <a:uFillTx/>
                <a:latin typeface="Calibri" panose="020F0502020204030204"/>
              </a:rPr>
              <a:t> </a:t>
            </a: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panose="020F0502020204030204"/>
                <a:ea typeface="+mn-ea"/>
                <a:cs typeface="+mn-cs"/>
              </a:rPr>
              <a:t>4 – give a contrasting opinion (yours or someone else’s) and justify again</a:t>
            </a:r>
          </a:p>
        </p:txBody>
      </p:sp>
      <p:sp>
        <p:nvSpPr>
          <p:cNvPr id="11" name="TextBox 10">
            <a:extLst>
              <a:ext uri="{FF2B5EF4-FFF2-40B4-BE49-F238E27FC236}">
                <a16:creationId xmlns:a16="http://schemas.microsoft.com/office/drawing/2014/main" id="{16E9F441-A56F-FE73-2568-C90E6267D995}"/>
              </a:ext>
            </a:extLst>
          </p:cNvPr>
          <p:cNvSpPr txBox="1"/>
          <p:nvPr/>
        </p:nvSpPr>
        <p:spPr>
          <a:xfrm>
            <a:off x="2491808" y="874239"/>
            <a:ext cx="36041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a:t>
            </a:r>
          </a:p>
        </p:txBody>
      </p:sp>
      <p:sp>
        <p:nvSpPr>
          <p:cNvPr id="15" name="TextBox 14">
            <a:extLst>
              <a:ext uri="{FF2B5EF4-FFF2-40B4-BE49-F238E27FC236}">
                <a16:creationId xmlns:a16="http://schemas.microsoft.com/office/drawing/2014/main" id="{6D429792-E7F6-F8CB-D634-5277ECB2FA53}"/>
              </a:ext>
            </a:extLst>
          </p:cNvPr>
          <p:cNvSpPr txBox="1"/>
          <p:nvPr/>
        </p:nvSpPr>
        <p:spPr>
          <a:xfrm>
            <a:off x="5973864" y="874239"/>
            <a:ext cx="4717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opinion phrase followed by a subordinate clause</a:t>
            </a:r>
          </a:p>
        </p:txBody>
      </p:sp>
      <p:sp>
        <p:nvSpPr>
          <p:cNvPr id="17" name="TextBox 16">
            <a:extLst>
              <a:ext uri="{FF2B5EF4-FFF2-40B4-BE49-F238E27FC236}">
                <a16:creationId xmlns:a16="http://schemas.microsoft.com/office/drawing/2014/main" id="{1BA3A0C4-FAAB-57E3-6BC4-CFC037D9FA4E}"/>
              </a:ext>
            </a:extLst>
          </p:cNvPr>
          <p:cNvSpPr txBox="1"/>
          <p:nvPr/>
        </p:nvSpPr>
        <p:spPr>
          <a:xfrm>
            <a:off x="8473893" y="1124168"/>
            <a:ext cx="2874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intensifiers before adjectives</a:t>
            </a:r>
          </a:p>
        </p:txBody>
      </p:sp>
      <p:sp>
        <p:nvSpPr>
          <p:cNvPr id="19" name="TextBox 18">
            <a:extLst>
              <a:ext uri="{FF2B5EF4-FFF2-40B4-BE49-F238E27FC236}">
                <a16:creationId xmlns:a16="http://schemas.microsoft.com/office/drawing/2014/main" id="{C39759E4-93F1-BE4B-9589-9BAEC4543F04}"/>
              </a:ext>
            </a:extLst>
          </p:cNvPr>
          <p:cNvSpPr txBox="1"/>
          <p:nvPr/>
        </p:nvSpPr>
        <p:spPr>
          <a:xfrm>
            <a:off x="1943547" y="1905938"/>
            <a:ext cx="2436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conjunction of contrast</a:t>
            </a:r>
          </a:p>
        </p:txBody>
      </p:sp>
      <p:sp>
        <p:nvSpPr>
          <p:cNvPr id="21" name="TextBox 20">
            <a:extLst>
              <a:ext uri="{FF2B5EF4-FFF2-40B4-BE49-F238E27FC236}">
                <a16:creationId xmlns:a16="http://schemas.microsoft.com/office/drawing/2014/main" id="{93E8CF47-53AF-0A57-AF82-9C5D42E21235}"/>
              </a:ext>
            </a:extLst>
          </p:cNvPr>
          <p:cNvSpPr txBox="1"/>
          <p:nvPr/>
        </p:nvSpPr>
        <p:spPr>
          <a:xfrm>
            <a:off x="4379983" y="1911662"/>
            <a:ext cx="5531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 </a:t>
            </a:r>
            <a:r>
              <a:rPr kumimoji="0" lang="en-GB" sz="1800" b="0" i="0" u="none" strike="noStrike" kern="1200" cap="none" spc="0" normalizeH="0" baseline="0" noProof="0">
                <a:ln>
                  <a:noFill/>
                </a:ln>
                <a:solidFill>
                  <a:srgbClr val="FF0000"/>
                </a:solidFill>
                <a:effectLst/>
                <a:highlight>
                  <a:srgbClr val="00FF00"/>
                </a:highlight>
                <a:uLnTx/>
                <a:uFillTx/>
                <a:latin typeface="Calibri" panose="020F0502020204030204"/>
                <a:ea typeface="+mn-ea"/>
                <a:cs typeface="+mn-cs"/>
              </a:rPr>
              <a:t>+ negative structure</a:t>
            </a:r>
          </a:p>
        </p:txBody>
      </p:sp>
      <p:sp>
        <p:nvSpPr>
          <p:cNvPr id="23" name="TextBox 22">
            <a:extLst>
              <a:ext uri="{FF2B5EF4-FFF2-40B4-BE49-F238E27FC236}">
                <a16:creationId xmlns:a16="http://schemas.microsoft.com/office/drawing/2014/main" id="{A50F0506-0C5F-6FFA-47FE-4C03F41AEDA8}"/>
              </a:ext>
            </a:extLst>
          </p:cNvPr>
          <p:cNvSpPr txBox="1"/>
          <p:nvPr/>
        </p:nvSpPr>
        <p:spPr>
          <a:xfrm>
            <a:off x="6369699" y="2681284"/>
            <a:ext cx="2321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variety of conjunctions</a:t>
            </a:r>
          </a:p>
        </p:txBody>
      </p:sp>
      <p:sp>
        <p:nvSpPr>
          <p:cNvPr id="25" name="TextBox 24">
            <a:extLst>
              <a:ext uri="{FF2B5EF4-FFF2-40B4-BE49-F238E27FC236}">
                <a16:creationId xmlns:a16="http://schemas.microsoft.com/office/drawing/2014/main" id="{37E9678F-346B-2E41-3B76-96CBF530C924}"/>
              </a:ext>
            </a:extLst>
          </p:cNvPr>
          <p:cNvSpPr txBox="1"/>
          <p:nvPr/>
        </p:nvSpPr>
        <p:spPr>
          <a:xfrm>
            <a:off x="8595847" y="2699157"/>
            <a:ext cx="2615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variety of opinion phrases</a:t>
            </a:r>
          </a:p>
        </p:txBody>
      </p:sp>
      <p:sp>
        <p:nvSpPr>
          <p:cNvPr id="27" name="TextBox 26">
            <a:extLst>
              <a:ext uri="{FF2B5EF4-FFF2-40B4-BE49-F238E27FC236}">
                <a16:creationId xmlns:a16="http://schemas.microsoft.com/office/drawing/2014/main" id="{F2182FB3-8B96-6592-37A4-9E6F8CF94EA4}"/>
              </a:ext>
            </a:extLst>
          </p:cNvPr>
          <p:cNvSpPr txBox="1"/>
          <p:nvPr/>
        </p:nvSpPr>
        <p:spPr>
          <a:xfrm>
            <a:off x="2491808" y="2865950"/>
            <a:ext cx="2154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variety of intensifiers</a:t>
            </a:r>
          </a:p>
        </p:txBody>
      </p:sp>
    </p:spTree>
    <p:extLst>
      <p:ext uri="{BB962C8B-B14F-4D97-AF65-F5344CB8AC3E}">
        <p14:creationId xmlns:p14="http://schemas.microsoft.com/office/powerpoint/2010/main" val="34961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4" grpId="0" animBg="1"/>
      <p:bldP spid="22" grpId="0" animBg="1"/>
      <p:bldP spid="20" grpId="0" animBg="1"/>
      <p:bldP spid="18" grpId="0" animBg="1"/>
      <p:bldP spid="16" grpId="0" animBg="1"/>
      <p:bldP spid="13" grpId="0" animBg="1"/>
      <p:bldP spid="12" grpId="0" animBg="1"/>
      <p:bldP spid="11" grpId="0"/>
      <p:bldP spid="15" grpId="0"/>
      <p:bldP spid="17" grpId="0"/>
      <p:bldP spid="19" grpId="0"/>
      <p:bldP spid="21" grpId="0"/>
      <p:bldP spid="23" grpId="0"/>
      <p:bldP spid="25" grpId="0"/>
      <p:bldP spid="27" grpId="0"/>
    </p:bldLst>
  </p:timing>
</p:sld>
</file>

<file path=ppt/slides/slide188.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F7551-C40B-2D30-BAE2-2022557FE0D7}"/>
              </a:ext>
            </a:extLst>
          </p:cNvPr>
          <p:cNvSpPr txBox="1"/>
          <p:nvPr/>
        </p:nvSpPr>
        <p:spPr>
          <a:xfrm>
            <a:off x="767157" y="1219205"/>
            <a:ext cx="3495890" cy="32575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Giving opinions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SIMPLE OPINIONS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el/la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los/las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 el/la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los/las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el/la/los/las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INFINITIVE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 INF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[DOING]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me gusta + INF</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[DOING]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SUBORDINATE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desventaja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949DF0-28C5-48AA-4584-D1EF9F1E872B}"/>
              </a:ext>
            </a:extLst>
          </p:cNvPr>
          <p:cNvSpPr txBox="1"/>
          <p:nvPr/>
        </p:nvSpPr>
        <p:spPr>
          <a:xfrm>
            <a:off x="7692456" y="1219205"/>
            <a:ext cx="3345905" cy="305994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 and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muy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realmente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bastante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quite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completamente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completely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totalmente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totally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BETTER ADJECTIVES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emocionante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fascinante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entretenido/a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cansador/a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aburrido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repetitivo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repetitive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0975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OPINIONS</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4" name="Rectangle: Rounded Corners 3">
            <a:extLst>
              <a:ext uri="{FF2B5EF4-FFF2-40B4-BE49-F238E27FC236}">
                <a16:creationId xmlns:a16="http://schemas.microsoft.com/office/drawing/2014/main" id="{C6430261-CD1B-41DE-F612-803BC138CCA9}"/>
              </a:ext>
            </a:extLst>
          </p:cNvPr>
          <p:cNvSpPr/>
          <p:nvPr/>
        </p:nvSpPr>
        <p:spPr>
          <a:xfrm>
            <a:off x="737837" y="1181485"/>
            <a:ext cx="3525209" cy="33047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8F25824-D594-696F-7764-90ACF045509C}"/>
              </a:ext>
            </a:extLst>
          </p:cNvPr>
          <p:cNvSpPr/>
          <p:nvPr/>
        </p:nvSpPr>
        <p:spPr>
          <a:xfrm>
            <a:off x="4316514"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24E5616-D8D3-C5A9-40BE-FA3A2D9494CD}"/>
              </a:ext>
            </a:extLst>
          </p:cNvPr>
          <p:cNvSpPr txBox="1"/>
          <p:nvPr/>
        </p:nvSpPr>
        <p:spPr>
          <a:xfrm>
            <a:off x="4345833" y="1219205"/>
            <a:ext cx="3345905" cy="250594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JUSTIFICATION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ya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dado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puesto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CONSTRAST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 embargo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obstante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un lado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one hand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otro lado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other hand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5AC87B9-CDDD-8B13-DCE8-DC829D0F3983}"/>
              </a:ext>
            </a:extLst>
          </p:cNvPr>
          <p:cNvSpPr/>
          <p:nvPr/>
        </p:nvSpPr>
        <p:spPr>
          <a:xfrm>
            <a:off x="7663137"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2490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3" name="TextBox 32">
            <a:extLst>
              <a:ext uri="{FF2B5EF4-FFF2-40B4-BE49-F238E27FC236}">
                <a16:creationId xmlns:a16="http://schemas.microsoft.com/office/drawing/2014/main" id="{50DBB736-524A-D192-64B0-60580A432698}"/>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below:</a:t>
            </a:r>
          </a:p>
        </p:txBody>
      </p:sp>
      <p:sp>
        <p:nvSpPr>
          <p:cNvPr id="34" name="TextBox 33">
            <a:extLst>
              <a:ext uri="{FF2B5EF4-FFF2-40B4-BE49-F238E27FC236}">
                <a16:creationId xmlns:a16="http://schemas.microsoft.com/office/drawing/2014/main" id="{00B7491C-F2FA-AFEF-6F84-06A6E3862EA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Me encantan las matemáticas ya que son emocionantes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7446D977-8CD3-D036-5E42-E2113586DAE8}"/>
              </a:ext>
            </a:extLst>
          </p:cNvPr>
          <p:cNvPicPr>
            <a:picLocks noChangeAspect="1"/>
          </p:cNvPicPr>
          <p:nvPr/>
        </p:nvPicPr>
        <p:blipFill>
          <a:blip r:embed="rId6"/>
          <a:stretch>
            <a:fillRect/>
          </a:stretch>
        </p:blipFill>
        <p:spPr>
          <a:xfrm>
            <a:off x="2419649" y="935375"/>
            <a:ext cx="8692472" cy="2801536"/>
          </a:xfrm>
          <a:prstGeom prst="rect">
            <a:avLst/>
          </a:prstGeom>
        </p:spPr>
      </p:pic>
      <p:sp>
        <p:nvSpPr>
          <p:cNvPr id="5" name="TextBox 4">
            <a:extLst>
              <a:ext uri="{FF2B5EF4-FFF2-40B4-BE49-F238E27FC236}">
                <a16:creationId xmlns:a16="http://schemas.microsoft.com/office/drawing/2014/main" id="{520A2DE2-7CC0-1F10-499C-F182BE487F10}"/>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6365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grpSp>
        <p:nvGrpSpPr>
          <p:cNvPr id="7" name="Group 6">
            <a:extLst>
              <a:ext uri="{FF2B5EF4-FFF2-40B4-BE49-F238E27FC236}">
                <a16:creationId xmlns:a16="http://schemas.microsoft.com/office/drawing/2014/main" id="{BB5616DC-AF95-1E54-DD46-8DC15AB6E95B}"/>
              </a:ext>
            </a:extLst>
          </p:cNvPr>
          <p:cNvGrpSpPr/>
          <p:nvPr/>
        </p:nvGrpSpPr>
        <p:grpSpPr>
          <a:xfrm>
            <a:off x="1192848" y="922208"/>
            <a:ext cx="8930330" cy="2612591"/>
            <a:chOff x="0" y="0"/>
            <a:chExt cx="4154783" cy="1181100"/>
          </a:xfrm>
        </p:grpSpPr>
        <p:pic>
          <p:nvPicPr>
            <p:cNvPr id="9" name="Picture 8">
              <a:extLst>
                <a:ext uri="{FF2B5EF4-FFF2-40B4-BE49-F238E27FC236}">
                  <a16:creationId xmlns:a16="http://schemas.microsoft.com/office/drawing/2014/main" id="{F0AF5F51-B84C-FC2C-BB80-30A7546E34ED}"/>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r="15533"/>
            <a:stretch/>
          </p:blipFill>
          <p:spPr bwMode="auto">
            <a:xfrm>
              <a:off x="2380593" y="0"/>
              <a:ext cx="1774190" cy="1181100"/>
            </a:xfrm>
            <a:prstGeom prst="rect">
              <a:avLst/>
            </a:prstGeom>
            <a:ln>
              <a:solidFill>
                <a:schemeClr val="tx1"/>
              </a:solid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AEC62668-0D79-FD61-BEE2-20EB202AE202}"/>
                </a:ext>
              </a:extLst>
            </p:cNvPr>
            <p:cNvPicPr>
              <a:picLocks noChangeAspect="1"/>
            </p:cNvPicPr>
            <p:nvPr/>
          </p:nvPicPr>
          <p:blipFill rotWithShape="1">
            <a:blip r:embed="rId9" cstate="print">
              <a:grayscl/>
              <a:extLst>
                <a:ext uri="{28A0092B-C50C-407E-A947-70E740481C1C}">
                  <a14:useLocalDpi xmlns:a14="http://schemas.microsoft.com/office/drawing/2010/main" val="0"/>
                </a:ext>
              </a:extLst>
            </a:blip>
            <a:srcRect r="17454"/>
            <a:stretch/>
          </p:blipFill>
          <p:spPr bwMode="auto">
            <a:xfrm>
              <a:off x="0" y="0"/>
              <a:ext cx="1772285" cy="1181100"/>
            </a:xfrm>
            <a:prstGeom prst="rect">
              <a:avLst/>
            </a:prstGeom>
            <a:ln>
              <a:solidFill>
                <a:schemeClr val="tx1"/>
              </a:solidFill>
            </a:ln>
            <a:extLst>
              <a:ext uri="{53640926-AAD7-44D8-BBD7-CCE9431645EC}">
                <a14:shadowObscured xmlns:a14="http://schemas.microsoft.com/office/drawing/2010/main"/>
              </a:ext>
            </a:ex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725211310"/>
              </p:ext>
            </p:extLst>
          </p:nvPr>
        </p:nvGraphicFramePr>
        <p:xfrm>
          <a:off x="915400" y="4050701"/>
          <a:ext cx="9978073" cy="2383874"/>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1021660">
                <a:tc>
                  <a:txBody>
                    <a:bodyPr/>
                    <a:lstStyle/>
                    <a:p>
                      <a:pPr algn="ctr">
                        <a:lnSpc>
                          <a:spcPct val="115000"/>
                        </a:lnSpc>
                        <a:spcAft>
                          <a:spcPts val="800"/>
                        </a:spcAft>
                      </a:pPr>
                      <a:r>
                        <a:rPr lang="en-GB" sz="2000">
                          <a:solidFill>
                            <a:schemeClr val="tx1"/>
                          </a:solidFill>
                          <a:effectLst/>
                        </a:rPr>
                        <a:t> Photo 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lvl="0" indent="-342900" algn="just">
                        <a:lnSpc>
                          <a:spcPct val="100000"/>
                        </a:lnSpc>
                        <a:spcBef>
                          <a:spcPts val="0"/>
                        </a:spcBef>
                        <a:spcAft>
                          <a:spcPts val="0"/>
                        </a:spcAft>
                        <a:buFont typeface="Wingdings" panose="05000000000000000000" pitchFamily="2" charset="2"/>
                        <a:buChar char=""/>
                      </a:pPr>
                      <a:r>
                        <a:rPr lang="en-GB" sz="2000" noProof="1">
                          <a:solidFill>
                            <a:schemeClr val="tx1"/>
                          </a:solidFill>
                          <a:effectLst/>
                        </a:rPr>
                        <a:t>People:	En la foto hay muchas personas.</a:t>
                      </a:r>
                    </a:p>
                    <a:p>
                      <a:pPr marL="342900" lvl="0" indent="-342900" algn="just">
                        <a:lnSpc>
                          <a:spcPct val="100000"/>
                        </a:lnSpc>
                        <a:spcBef>
                          <a:spcPts val="0"/>
                        </a:spcBef>
                        <a:spcAft>
                          <a:spcPts val="0"/>
                        </a:spcAft>
                        <a:buFont typeface="Wingdings" panose="05000000000000000000" pitchFamily="2" charset="2"/>
                        <a:buChar char=""/>
                      </a:pPr>
                      <a:r>
                        <a:rPr lang="en-GB" sz="2000" noProof="1">
                          <a:solidFill>
                            <a:schemeClr val="tx1"/>
                          </a:solidFill>
                          <a:effectLst/>
                        </a:rPr>
                        <a:t>Location:	Están en casa.</a:t>
                      </a:r>
                    </a:p>
                    <a:p>
                      <a:pPr marL="342900" lvl="0" indent="-342900" algn="just">
                        <a:lnSpc>
                          <a:spcPct val="100000"/>
                        </a:lnSpc>
                        <a:spcBef>
                          <a:spcPts val="0"/>
                        </a:spcBef>
                        <a:spcAft>
                          <a:spcPts val="0"/>
                        </a:spcAft>
                        <a:buFont typeface="Wingdings" panose="05000000000000000000" pitchFamily="2" charset="2"/>
                        <a:buChar char=""/>
                      </a:pPr>
                      <a:r>
                        <a:rPr lang="en-GB" sz="2000" noProof="1">
                          <a:solidFill>
                            <a:schemeClr val="tx1"/>
                          </a:solidFill>
                          <a:effectLst/>
                        </a:rPr>
                        <a:t>Mood: 	Están contentos.</a:t>
                      </a:r>
                      <a:endParaRPr lang="en-GB" sz="2000" noProof="1">
                        <a:solidFill>
                          <a:schemeClr val="tx1"/>
                        </a:solidFill>
                        <a:effectLst/>
                        <a:latin typeface="Trebuchet MS" panose="020B060302020202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339267"/>
                  </a:ext>
                </a:extLst>
              </a:tr>
              <a:tr h="1362214">
                <a:tc>
                  <a:txBody>
                    <a:bodyPr/>
                    <a:lstStyle/>
                    <a:p>
                      <a:pPr algn="ctr">
                        <a:lnSpc>
                          <a:spcPct val="115000"/>
                        </a:lnSpc>
                        <a:spcBef>
                          <a:spcPts val="1200"/>
                        </a:spcBef>
                        <a:spcAft>
                          <a:spcPts val="800"/>
                        </a:spcAft>
                      </a:pPr>
                      <a:r>
                        <a:rPr lang="fr-FR" sz="2000">
                          <a:solidFill>
                            <a:schemeClr val="tx1"/>
                          </a:solidFill>
                          <a:effectLst/>
                        </a:rPr>
                        <a:t> </a:t>
                      </a:r>
                      <a:endParaRPr lang="en-GB" sz="2000">
                        <a:solidFill>
                          <a:schemeClr val="tx1"/>
                        </a:solidFill>
                        <a:effectLst/>
                      </a:endParaRPr>
                    </a:p>
                    <a:p>
                      <a:pPr algn="ctr">
                        <a:lnSpc>
                          <a:spcPct val="115000"/>
                        </a:lnSpc>
                        <a:spcBef>
                          <a:spcPts val="1200"/>
                        </a:spcBef>
                        <a:spcAft>
                          <a:spcPts val="800"/>
                        </a:spcAft>
                      </a:pPr>
                      <a:r>
                        <a:rPr lang="en-GB" sz="2000">
                          <a:solidFill>
                            <a:schemeClr val="tx1"/>
                          </a:solidFill>
                          <a:effectLst/>
                        </a:rPr>
                        <a:t>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a:solidFill>
                            <a:schemeClr val="tx1"/>
                          </a:solidFill>
                          <a:effectLst/>
                        </a:rPr>
                        <a:t>Location: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a:solidFill>
                            <a:schemeClr val="tx1"/>
                          </a:solidFill>
                          <a:effectLst/>
                        </a:rPr>
                        <a:t>Mood:	______________________________________________________</a:t>
                      </a:r>
                      <a:endParaRPr lang="en-GB" sz="2000">
                        <a:solidFill>
                          <a:schemeClr val="tx1"/>
                        </a:solidFill>
                        <a:effectLst/>
                        <a:latin typeface="Trebuchet MS" panose="020B060302020202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sp>
        <p:nvSpPr>
          <p:cNvPr id="22" name="TextBox 21">
            <a:extLst>
              <a:ext uri="{FF2B5EF4-FFF2-40B4-BE49-F238E27FC236}">
                <a16:creationId xmlns:a16="http://schemas.microsoft.com/office/drawing/2014/main" id="{B0715E7A-7A91-6E69-5655-5B2CFEA9DFBD}"/>
              </a:ext>
            </a:extLst>
          </p:cNvPr>
          <p:cNvSpPr txBox="1"/>
          <p:nvPr/>
        </p:nvSpPr>
        <p:spPr>
          <a:xfrm>
            <a:off x="1315247" y="2967335"/>
            <a:ext cx="340158" cy="461665"/>
          </a:xfrm>
          <a:prstGeom prst="rect">
            <a:avLst/>
          </a:prstGeom>
          <a:solidFill>
            <a:srgbClr val="FFFF00"/>
          </a:solidFill>
        </p:spPr>
        <p:txBody>
          <a:bodyPr wrap="none" rtlCol="0">
            <a:spAutoFit/>
          </a:bodyPr>
          <a:lstStyle/>
          <a:p>
            <a:r>
              <a:rPr lang="en-GB" sz="2400" b="1"/>
              <a:t>1</a:t>
            </a:r>
          </a:p>
        </p:txBody>
      </p:sp>
      <p:sp>
        <p:nvSpPr>
          <p:cNvPr id="30" name="TextBox 29">
            <a:extLst>
              <a:ext uri="{FF2B5EF4-FFF2-40B4-BE49-F238E27FC236}">
                <a16:creationId xmlns:a16="http://schemas.microsoft.com/office/drawing/2014/main" id="{27F8C291-1053-7290-C1BF-4F2BA5504BC8}"/>
              </a:ext>
            </a:extLst>
          </p:cNvPr>
          <p:cNvSpPr txBox="1"/>
          <p:nvPr/>
        </p:nvSpPr>
        <p:spPr>
          <a:xfrm>
            <a:off x="6445665" y="3049874"/>
            <a:ext cx="340158" cy="461665"/>
          </a:xfrm>
          <a:prstGeom prst="rect">
            <a:avLst/>
          </a:prstGeom>
          <a:solidFill>
            <a:srgbClr val="FFFF00"/>
          </a:solidFill>
        </p:spPr>
        <p:txBody>
          <a:bodyPr wrap="none" rtlCol="0">
            <a:spAutoFit/>
          </a:bodyPr>
          <a:lstStyle/>
          <a:p>
            <a:r>
              <a:rPr lang="en-GB" sz="2400" b="1"/>
              <a:t>2</a:t>
            </a:r>
          </a:p>
        </p:txBody>
      </p:sp>
      <p:pic>
        <p:nvPicPr>
          <p:cNvPr id="46" name="MS900388269[1].wav">
            <a:hlinkClick r:id="" action="ppaction://media"/>
            <a:extLst>
              <a:ext uri="{FF2B5EF4-FFF2-40B4-BE49-F238E27FC236}">
                <a16:creationId xmlns:a16="http://schemas.microsoft.com/office/drawing/2014/main" id="{5A50747D-966C-F247-8EC1-64B5448EDD9D}"/>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820162" y="3725065"/>
            <a:ext cx="144016" cy="144016"/>
          </a:xfrm>
          <a:prstGeom prst="rect">
            <a:avLst/>
          </a:prstGeom>
        </p:spPr>
      </p:pic>
      <p:sp>
        <p:nvSpPr>
          <p:cNvPr id="47" name="Rectangle 46">
            <a:extLst>
              <a:ext uri="{FF2B5EF4-FFF2-40B4-BE49-F238E27FC236}">
                <a16:creationId xmlns:a16="http://schemas.microsoft.com/office/drawing/2014/main" id="{FD919534-C889-D9A9-632A-57C0C690BC2D}"/>
              </a:ext>
            </a:extLst>
          </p:cNvPr>
          <p:cNvSpPr>
            <a:spLocks noChangeArrowheads="1"/>
          </p:cNvSpPr>
          <p:nvPr/>
        </p:nvSpPr>
        <p:spPr bwMode="auto">
          <a:xfrm>
            <a:off x="2328232" y="3684522"/>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48" name="Rectangle 47">
            <a:extLst>
              <a:ext uri="{FF2B5EF4-FFF2-40B4-BE49-F238E27FC236}">
                <a16:creationId xmlns:a16="http://schemas.microsoft.com/office/drawing/2014/main" id="{F93D6365-A078-6EDF-43EE-15F1E4F207D5}"/>
              </a:ext>
            </a:extLst>
          </p:cNvPr>
          <p:cNvSpPr>
            <a:spLocks noChangeArrowheads="1"/>
          </p:cNvSpPr>
          <p:nvPr/>
        </p:nvSpPr>
        <p:spPr bwMode="auto">
          <a:xfrm>
            <a:off x="2328232" y="3684522"/>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49" name="Text Box 5">
            <a:extLst>
              <a:ext uri="{FF2B5EF4-FFF2-40B4-BE49-F238E27FC236}">
                <a16:creationId xmlns:a16="http://schemas.microsoft.com/office/drawing/2014/main" id="{E22A788E-279B-C260-F348-F0BC2B984AE6}"/>
              </a:ext>
            </a:extLst>
          </p:cNvPr>
          <p:cNvSpPr txBox="1">
            <a:spLocks noChangeArrowheads="1"/>
          </p:cNvSpPr>
          <p:nvPr/>
        </p:nvSpPr>
        <p:spPr bwMode="auto">
          <a:xfrm>
            <a:off x="5194362" y="3058462"/>
            <a:ext cx="894797" cy="646331"/>
          </a:xfrm>
          <a:prstGeom prst="rect">
            <a:avLst/>
          </a:prstGeom>
          <a:noFill/>
          <a:ln w="9525">
            <a:noFill/>
            <a:miter lim="800000"/>
            <a:headEnd/>
            <a:tailEnd/>
          </a:ln>
          <a:effectLst/>
        </p:spPr>
        <p:txBody>
          <a:bodyPr wrap="none">
            <a:spAutoFit/>
          </a:bodyPr>
          <a:lstStyle/>
          <a:p>
            <a:r>
              <a:rPr lang="en-GB" sz="3600"/>
              <a:t>End</a:t>
            </a:r>
          </a:p>
        </p:txBody>
      </p:sp>
      <p:sp>
        <p:nvSpPr>
          <p:cNvPr id="50" name="TextBox 49">
            <a:extLst>
              <a:ext uri="{FF2B5EF4-FFF2-40B4-BE49-F238E27FC236}">
                <a16:creationId xmlns:a16="http://schemas.microsoft.com/office/drawing/2014/main" id="{4C0F0AA7-C9EC-60A7-9E08-025E71445552}"/>
              </a:ext>
            </a:extLst>
          </p:cNvPr>
          <p:cNvSpPr txBox="1"/>
          <p:nvPr/>
        </p:nvSpPr>
        <p:spPr>
          <a:xfrm>
            <a:off x="9005692" y="3566240"/>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Tree>
    <p:extLst>
      <p:ext uri="{BB962C8B-B14F-4D97-AF65-F5344CB8AC3E}">
        <p14:creationId xmlns:p14="http://schemas.microsoft.com/office/powerpoint/2010/main" val="34900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80000"/>
                                        <p:tgtEl>
                                          <p:spTgt spid="47"/>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childTnLst>
        </p:cTn>
      </p:par>
    </p:tnLst>
    <p:bldLst>
      <p:bldP spid="47" grpId="0" animBg="1"/>
      <p:bldP spid="49"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pic>
        <p:nvPicPr>
          <p:cNvPr id="16" name="Picture 15">
            <a:extLst>
              <a:ext uri="{FF2B5EF4-FFF2-40B4-BE49-F238E27FC236}">
                <a16:creationId xmlns:a16="http://schemas.microsoft.com/office/drawing/2014/main" id="{27CBA00A-576C-41CF-C601-2DD0332F7388}"/>
              </a:ext>
            </a:extLst>
          </p:cNvPr>
          <p:cNvPicPr>
            <a:picLocks noChangeAspect="1"/>
          </p:cNvPicPr>
          <p:nvPr/>
        </p:nvPicPr>
        <p:blipFill>
          <a:blip r:embed="rId6"/>
          <a:stretch>
            <a:fillRect/>
          </a:stretch>
        </p:blipFill>
        <p:spPr>
          <a:xfrm>
            <a:off x="1752601" y="767944"/>
            <a:ext cx="8194124" cy="2640921"/>
          </a:xfrm>
          <a:prstGeom prst="rect">
            <a:avLst/>
          </a:prstGeom>
        </p:spPr>
      </p:pic>
      <p:sp>
        <p:nvSpPr>
          <p:cNvPr id="17" name="TextBox 16">
            <a:extLst>
              <a:ext uri="{FF2B5EF4-FFF2-40B4-BE49-F238E27FC236}">
                <a16:creationId xmlns:a16="http://schemas.microsoft.com/office/drawing/2014/main" id="{2E0771E0-10C1-C6B0-C0E4-24842A8A2F6B}"/>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reo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astante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burrido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 m__ o______ e__ c_________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u__ l____ c___ q___ e__ m__ c______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o____ l____ p_____ q ___ e__ t________ e__________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v_______ e__ q___ e__ m___ e_________ n__ o_______ u__ d________ e__ q___ e__ r_______ r________.</a:t>
            </a:r>
          </a:p>
        </p:txBody>
      </p:sp>
      <p:sp>
        <p:nvSpPr>
          <p:cNvPr id="4" name="TextBox 3">
            <a:extLst>
              <a:ext uri="{FF2B5EF4-FFF2-40B4-BE49-F238E27FC236}">
                <a16:creationId xmlns:a16="http://schemas.microsoft.com/office/drawing/2014/main" id="{B0C6E330-F92A-95F7-235F-FEC97D900947}"/>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39004489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reo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astante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burrido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 m__ o______ e__ c_________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u__ l____ c___ q___ e__ m__ c______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o____ l____ p_____ q ___ e__ t________ e__________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v_______ e__ q___ e__ m___ e_________ n__ o_______ u__ d________ e__ q___ e__ r_______ r________.</a:t>
            </a:r>
          </a:p>
        </p:txBody>
      </p:sp>
      <p:sp>
        <p:nvSpPr>
          <p:cNvPr id="9" name="TextBox 8">
            <a:extLst>
              <a:ext uri="{FF2B5EF4-FFF2-40B4-BE49-F238E27FC236}">
                <a16:creationId xmlns:a16="http://schemas.microsoft.com/office/drawing/2014/main" id="{1D031BAF-52D3-DB74-B845-8A1EA99B711C}"/>
              </a:ext>
            </a:extLst>
          </p:cNvPr>
          <p:cNvSpPr txBox="1"/>
          <p:nvPr/>
        </p:nvSpPr>
        <p:spPr>
          <a:xfrm>
            <a:off x="1045029" y="3862822"/>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En mi opinión es completamente divertido.</a:t>
            </a:r>
          </a:p>
        </p:txBody>
      </p:sp>
      <p:sp>
        <p:nvSpPr>
          <p:cNvPr id="10" name="TextBox 9">
            <a:extLst>
              <a:ext uri="{FF2B5EF4-FFF2-40B4-BE49-F238E27FC236}">
                <a16:creationId xmlns:a16="http://schemas.microsoft.com/office/drawing/2014/main" id="{FB64AC53-363B-60AE-1360-12A9C0005A20}"/>
              </a:ext>
            </a:extLst>
          </p:cNvPr>
          <p:cNvSpPr txBox="1"/>
          <p:nvPr/>
        </p:nvSpPr>
        <p:spPr>
          <a:xfrm>
            <a:off x="1045029" y="4443593"/>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Por un lado creo que es cansador.</a:t>
            </a:r>
          </a:p>
        </p:txBody>
      </p:sp>
      <p:sp>
        <p:nvSpPr>
          <p:cNvPr id="11" name="TextBox 10">
            <a:extLst>
              <a:ext uri="{FF2B5EF4-FFF2-40B4-BE49-F238E27FC236}">
                <a16:creationId xmlns:a16="http://schemas.microsoft.com/office/drawing/2014/main" id="{7EBEEA6C-D8D5-814B-6445-537471F13825}"/>
              </a:ext>
            </a:extLst>
          </p:cNvPr>
          <p:cNvSpPr txBox="1"/>
          <p:nvPr/>
        </p:nvSpPr>
        <p:spPr>
          <a:xfrm>
            <a:off x="1045029" y="4958805"/>
            <a:ext cx="7507042"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Por otro lado pienso que es totalmente emocionante.</a:t>
            </a:r>
          </a:p>
        </p:txBody>
      </p:sp>
      <p:sp>
        <p:nvSpPr>
          <p:cNvPr id="12" name="TextBox 11">
            <a:extLst>
              <a:ext uri="{FF2B5EF4-FFF2-40B4-BE49-F238E27FC236}">
                <a16:creationId xmlns:a16="http://schemas.microsoft.com/office/drawing/2014/main" id="{2A78816E-7F25-D170-C50D-88A300EEB193}"/>
              </a:ext>
            </a:extLst>
          </p:cNvPr>
          <p:cNvSpPr txBox="1"/>
          <p:nvPr/>
        </p:nvSpPr>
        <p:spPr>
          <a:xfrm>
            <a:off x="1045029" y="5639289"/>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Una ventaja es que es muy entretenido, no obstante una desventaja es que es realmente repetitivo.</a:t>
            </a:r>
          </a:p>
        </p:txBody>
      </p:sp>
      <p:pic>
        <p:nvPicPr>
          <p:cNvPr id="5" name="Picture 4">
            <a:extLst>
              <a:ext uri="{FF2B5EF4-FFF2-40B4-BE49-F238E27FC236}">
                <a16:creationId xmlns:a16="http://schemas.microsoft.com/office/drawing/2014/main" id="{E1160023-4AD9-E6B3-4BF2-F27037498C17}"/>
              </a:ext>
            </a:extLst>
          </p:cNvPr>
          <p:cNvPicPr>
            <a:picLocks noChangeAspect="1"/>
          </p:cNvPicPr>
          <p:nvPr/>
        </p:nvPicPr>
        <p:blipFill>
          <a:blip r:embed="rId6"/>
          <a:stretch>
            <a:fillRect/>
          </a:stretch>
        </p:blipFill>
        <p:spPr>
          <a:xfrm>
            <a:off x="1167214" y="482469"/>
            <a:ext cx="9142357" cy="2946531"/>
          </a:xfrm>
          <a:prstGeom prst="rect">
            <a:avLst/>
          </a:prstGeom>
        </p:spPr>
      </p:pic>
      <p:sp>
        <p:nvSpPr>
          <p:cNvPr id="4" name="TextBox 3">
            <a:extLst>
              <a:ext uri="{FF2B5EF4-FFF2-40B4-BE49-F238E27FC236}">
                <a16:creationId xmlns:a16="http://schemas.microsoft.com/office/drawing/2014/main" id="{95024DF9-A76F-7769-A3A3-E99ACC7E1964}"/>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0295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2.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4" name="Rectangle 3">
            <a:extLst>
              <a:ext uri="{FF2B5EF4-FFF2-40B4-BE49-F238E27FC236}">
                <a16:creationId xmlns:a16="http://schemas.microsoft.com/office/drawing/2014/main" id="{F6E558DF-E5A7-D7EE-6BDE-6B00F0A8B04E}"/>
              </a:ext>
            </a:extLst>
          </p:cNvPr>
          <p:cNvSpPr/>
          <p:nvPr/>
        </p:nvSpPr>
        <p:spPr>
          <a:xfrm>
            <a:off x="529434" y="5809542"/>
            <a:ext cx="9147966" cy="64215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5" name="TextBox 4">
            <a:extLst>
              <a:ext uri="{FF2B5EF4-FFF2-40B4-BE49-F238E27FC236}">
                <a16:creationId xmlns:a16="http://schemas.microsoft.com/office/drawing/2014/main" id="{32F01905-AF24-2D6B-A9ED-BDD16D8EA064}"/>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estudiar / español / interesante. / Me chifla / el / ya que / totalmente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sin embargo / pienso / es / muy / cansador / que / que / creo / bastante / fácil.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lado / lado / es / Por un / no obstante / repetitivo.  / creo / es / que / otro / por/ que / pienso / emocionante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4FA5A7-E5A2-267D-DAA8-C42B60C5AC31}"/>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1354661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estudiar / español / interesante. / Me chifla / el / ya que / totalmente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sin embargo / pienso / es / muy / cansador / que / que / creo / bastante / fácil.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lado / lado / es / Por un / no obstante / repetitivo.  / creo / es / que / otro / por/ que / pienso / emocionante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36242" y="5884529"/>
            <a:ext cx="9147966" cy="642152"/>
          </a:xfrm>
          <a:prstGeom prst="rect">
            <a:avLst/>
          </a:prstGeom>
          <a:solidFill>
            <a:srgbClr val="EEFF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9" name="TextBox 8">
            <a:extLst>
              <a:ext uri="{FF2B5EF4-FFF2-40B4-BE49-F238E27FC236}">
                <a16:creationId xmlns:a16="http://schemas.microsoft.com/office/drawing/2014/main" id="{168B4C68-E68B-7450-B67D-11BFD7AA418F}"/>
              </a:ext>
            </a:extLst>
          </p:cNvPr>
          <p:cNvSpPr txBox="1"/>
          <p:nvPr/>
        </p:nvSpPr>
        <p:spPr>
          <a:xfrm>
            <a:off x="1047749" y="1908430"/>
            <a:ext cx="10010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Me chifla estudiar el español ya que es totalmente interesante.</a:t>
            </a:r>
          </a:p>
        </p:txBody>
      </p:sp>
      <p:sp>
        <p:nvSpPr>
          <p:cNvPr id="11" name="TextBox 10">
            <a:extLst>
              <a:ext uri="{FF2B5EF4-FFF2-40B4-BE49-F238E27FC236}">
                <a16:creationId xmlns:a16="http://schemas.microsoft.com/office/drawing/2014/main" id="{F43E6770-D86B-84E1-2DC6-11A6B00CBC24}"/>
              </a:ext>
            </a:extLst>
          </p:cNvPr>
          <p:cNvSpPr txBox="1"/>
          <p:nvPr/>
        </p:nvSpPr>
        <p:spPr>
          <a:xfrm>
            <a:off x="967347" y="3160342"/>
            <a:ext cx="1032510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Pienso/creo que es muy/bastante cansador sin embargo creo que/pienso que es bastante/muy fácil.</a:t>
            </a:r>
          </a:p>
        </p:txBody>
      </p:sp>
      <p:sp>
        <p:nvSpPr>
          <p:cNvPr id="12" name="TextBox 11">
            <a:extLst>
              <a:ext uri="{FF2B5EF4-FFF2-40B4-BE49-F238E27FC236}">
                <a16:creationId xmlns:a16="http://schemas.microsoft.com/office/drawing/2014/main" id="{CF33CD50-FD7C-A54B-93D2-3B4F87D53333}"/>
              </a:ext>
            </a:extLst>
          </p:cNvPr>
          <p:cNvSpPr txBox="1"/>
          <p:nvPr/>
        </p:nvSpPr>
        <p:spPr>
          <a:xfrm>
            <a:off x="1009046" y="5094233"/>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Por un lado, creo/pienso que es emocionante, no obstante, por otro lado, pienso/creo que es repetitivo.</a:t>
            </a:r>
          </a:p>
        </p:txBody>
      </p:sp>
      <p:sp>
        <p:nvSpPr>
          <p:cNvPr id="7" name="TextBox 6">
            <a:extLst>
              <a:ext uri="{FF2B5EF4-FFF2-40B4-BE49-F238E27FC236}">
                <a16:creationId xmlns:a16="http://schemas.microsoft.com/office/drawing/2014/main" id="{05455171-D2A2-1B37-ABC3-B097E83C8641}"/>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5" name="TextBox 4">
            <a:extLst>
              <a:ext uri="{FF2B5EF4-FFF2-40B4-BE49-F238E27FC236}">
                <a16:creationId xmlns:a16="http://schemas.microsoft.com/office/drawing/2014/main" id="{4FF43248-CF93-686B-9CE1-BF1CF57D550A}"/>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36417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86206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complex opinions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1" y="1102750"/>
            <a:ext cx="11132899"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Previously, we have learnt to express simple opinions for a variety of exam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Opinions are the easiest way to make sure you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However, to score high in range of language, you need to practise giving complex opinions. Let’s learn the structure to do just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Simple opinion: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mn-cs"/>
              </a:rPr>
              <a:t>Me gusta(n)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noun   +   </a:t>
            </a:r>
            <a:r>
              <a:rPr kumimoji="0" lang="en-GB" sz="2400" b="0" i="0" u="none" strike="noStrike" kern="1200" cap="none" spc="0" normalizeH="0" baseline="0" noProof="1">
                <a:ln>
                  <a:noFill/>
                </a:ln>
                <a:solidFill>
                  <a:srgbClr val="00B050"/>
                </a:solidFill>
                <a:effectLst/>
                <a:uLnTx/>
                <a:uFillTx/>
                <a:latin typeface="Calibri" panose="020F0502020204030204"/>
                <a:ea typeface="+mn-ea"/>
                <a:cs typeface="+mn-cs"/>
              </a:rPr>
              <a:t>conjunction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1">
                <a:ln>
                  <a:noFill/>
                </a:ln>
                <a:solidFill>
                  <a:srgbClr val="00B0F0"/>
                </a:solidFill>
                <a:effectLst/>
                <a:uLnTx/>
                <a:uFillTx/>
                <a:latin typeface="Calibri" panose="020F0502020204030204"/>
                <a:ea typeface="+mn-ea"/>
                <a:cs typeface="+mn-cs"/>
              </a:rPr>
              <a:t>es/son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1">
                <a:ln>
                  <a:noFill/>
                </a:ln>
                <a:solidFill>
                  <a:srgbClr val="FF0000"/>
                </a:solidFill>
                <a:effectLst/>
                <a:uLnTx/>
                <a:uFillTx/>
                <a:latin typeface="Calibri" panose="020F0502020204030204"/>
                <a:ea typeface="+mn-ea"/>
                <a:cs typeface="+mn-cs"/>
              </a:rPr>
              <a:t>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mn-cs"/>
              </a:rPr>
              <a:t>Me gustan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las redes sociales </a:t>
            </a:r>
            <a:r>
              <a:rPr kumimoji="0" lang="en-GB" sz="2400" b="0" i="0" u="none" strike="noStrike" kern="1200" cap="none" spc="0" normalizeH="0" baseline="0" noProof="1">
                <a:ln>
                  <a:noFill/>
                </a:ln>
                <a:solidFill>
                  <a:srgbClr val="00B050"/>
                </a:solidFill>
                <a:effectLst/>
                <a:uLnTx/>
                <a:uFillTx/>
                <a:latin typeface="Calibri" panose="020F0502020204030204"/>
                <a:ea typeface="+mn-ea"/>
                <a:cs typeface="+mn-cs"/>
              </a:rPr>
              <a:t>ya que</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1">
                <a:ln>
                  <a:noFill/>
                </a:ln>
                <a:solidFill>
                  <a:srgbClr val="00B0F0"/>
                </a:solidFill>
                <a:effectLst/>
                <a:uLnTx/>
                <a:uFillTx/>
                <a:latin typeface="Calibri" panose="020F0502020204030204"/>
                <a:ea typeface="+mn-ea"/>
                <a:cs typeface="+mn-cs"/>
              </a:rPr>
              <a:t>son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1">
                <a:ln>
                  <a:noFill/>
                </a:ln>
                <a:solidFill>
                  <a:srgbClr val="FF0000"/>
                </a:solidFill>
                <a:effectLst/>
                <a:uLnTx/>
                <a:uFillTx/>
                <a:latin typeface="Calibri" panose="020F0502020204030204"/>
                <a:ea typeface="+mn-ea"/>
                <a:cs typeface="+mn-cs"/>
              </a:rPr>
              <a:t>divertidas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Complex opinion: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mn-cs"/>
              </a:rPr>
              <a:t>Me gusta(n)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mn-cs"/>
              </a:rPr>
              <a:t>infinitive</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noun  +  </a:t>
            </a:r>
            <a:r>
              <a:rPr kumimoji="0" lang="en-GB" sz="2400" b="0" i="0" u="none" strike="noStrike" kern="1200" cap="none" spc="0" normalizeH="0" baseline="0" noProof="1">
                <a:ln>
                  <a:noFill/>
                </a:ln>
                <a:solidFill>
                  <a:srgbClr val="00B050"/>
                </a:solidFill>
                <a:effectLst/>
                <a:uLnTx/>
                <a:uFillTx/>
                <a:latin typeface="Calibri" panose="020F0502020204030204"/>
                <a:ea typeface="+mn-ea"/>
                <a:cs typeface="+mn-cs"/>
              </a:rPr>
              <a:t>conjunction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1">
                <a:ln>
                  <a:noFill/>
                </a:ln>
                <a:solidFill>
                  <a:srgbClr val="00B0F0"/>
                </a:solidFill>
                <a:effectLst/>
                <a:uLnTx/>
                <a:uFillTx/>
                <a:latin typeface="Calibri" panose="020F0502020204030204"/>
                <a:ea typeface="+mn-ea"/>
                <a:cs typeface="+mn-cs"/>
              </a:rPr>
              <a:t>es/son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1">
                <a:ln>
                  <a:noFill/>
                </a:ln>
                <a:solidFill>
                  <a:srgbClr val="FF0000"/>
                </a:solidFill>
                <a:effectLst/>
                <a:uLnTx/>
                <a:uFillTx/>
                <a:latin typeface="Calibri" panose="020F0502020204030204"/>
                <a:ea typeface="+mn-ea"/>
                <a:cs typeface="+mn-cs"/>
              </a:rPr>
              <a:t>adj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1">
                <a:ln>
                  <a:noFill/>
                </a:ln>
                <a:solidFill>
                  <a:srgbClr val="4472C4"/>
                </a:solidFill>
                <a:effectLst/>
                <a:uLnTx/>
                <a:uFillTx/>
                <a:latin typeface="Calibri" panose="020F0502020204030204"/>
                <a:ea typeface="+mn-ea"/>
                <a:cs typeface="+mn-cs"/>
              </a:rPr>
              <a:t>Me gustan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mn-cs"/>
              </a:rPr>
              <a:t>usar</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las redes sociales </a:t>
            </a:r>
            <a:r>
              <a:rPr kumimoji="0" lang="en-GB" sz="2400" b="0" i="0" u="none" strike="noStrike" kern="1200" cap="none" spc="0" normalizeH="0" baseline="0" noProof="1">
                <a:ln>
                  <a:noFill/>
                </a:ln>
                <a:solidFill>
                  <a:srgbClr val="00B050"/>
                </a:solidFill>
                <a:effectLst/>
                <a:uLnTx/>
                <a:uFillTx/>
                <a:latin typeface="Calibri" panose="020F0502020204030204"/>
                <a:ea typeface="+mn-ea"/>
                <a:cs typeface="+mn-cs"/>
              </a:rPr>
              <a:t>ya que</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1">
                <a:ln>
                  <a:noFill/>
                </a:ln>
                <a:solidFill>
                  <a:srgbClr val="00B0F0"/>
                </a:solidFill>
                <a:effectLst/>
                <a:uLnTx/>
                <a:uFillTx/>
                <a:latin typeface="Calibri" panose="020F0502020204030204"/>
                <a:ea typeface="+mn-ea"/>
                <a:cs typeface="+mn-cs"/>
              </a:rPr>
              <a:t>son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1">
                <a:ln>
                  <a:noFill/>
                </a:ln>
                <a:solidFill>
                  <a:srgbClr val="FF0000"/>
                </a:solidFill>
                <a:effectLst/>
                <a:uLnTx/>
                <a:uFillTx/>
                <a:latin typeface="Calibri" panose="020F0502020204030204"/>
                <a:ea typeface="+mn-ea"/>
                <a:cs typeface="+mn-cs"/>
              </a:rPr>
              <a:t>divertidas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really easy! All you need is add an infinitive verb after your opinion verb.</a:t>
            </a:r>
          </a:p>
        </p:txBody>
      </p:sp>
    </p:spTree>
    <p:extLst>
      <p:ext uri="{BB962C8B-B14F-4D97-AF65-F5344CB8AC3E}">
        <p14:creationId xmlns:p14="http://schemas.microsoft.com/office/powerpoint/2010/main" val="10498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86206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complex opinions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060898C1-85BA-D310-F605-7BC4534288E6}"/>
              </a:ext>
            </a:extLst>
          </p:cNvPr>
          <p:cNvSpPr/>
          <p:nvPr/>
        </p:nvSpPr>
        <p:spPr>
          <a:xfrm>
            <a:off x="597462" y="1102750"/>
            <a:ext cx="10967484"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Rewrite the following opinions to make them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err="1">
                <a:ln>
                  <a:noFill/>
                </a:ln>
                <a:solidFill>
                  <a:prstClr val="black"/>
                </a:solidFill>
                <a:effectLst/>
                <a:uLnTx/>
                <a:uFillTx/>
                <a:latin typeface="Calibri" panose="020F0502020204030204"/>
                <a:ea typeface="+mn-ea"/>
                <a:cs typeface="+mn-cs"/>
              </a:rPr>
              <a:t>example</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Me gustan las películas de terror puesto que son entretenidas.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Me gusta </a:t>
            </a:r>
            <a:r>
              <a:rPr kumimoji="0" lang="es-CR"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ver</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películas de terror puesto que </a:t>
            </a:r>
            <a:r>
              <a:rPr kumimoji="0" lang="es-CR" sz="2400" b="0" i="0" u="sng" strike="noStrike" kern="1200" cap="none" spc="0" normalizeH="0" baseline="0" noProof="0" dirty="0">
                <a:ln>
                  <a:noFill/>
                </a:ln>
                <a:solidFill>
                  <a:prstClr val="black"/>
                </a:solidFill>
                <a:effectLst/>
                <a:uLnTx/>
                <a:uFillTx/>
                <a:latin typeface="Calibri" panose="020F0502020204030204"/>
                <a:ea typeface="+mn-ea"/>
                <a:cs typeface="+mn-cs"/>
              </a:rPr>
              <a:t>son</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entretenidas.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Me encanta el chocolate porque es delicioso.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Odio el rugby ya que es peligroso.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Me encantan los deberes dado que son útiles.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No me gustan las vacaciones en la montaña puesto que hace frío.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Prefiero mi tableta ya que es más rápido que mi computadora.</a:t>
            </a:r>
          </a:p>
        </p:txBody>
      </p:sp>
      <p:sp>
        <p:nvSpPr>
          <p:cNvPr id="9" name="Rectangle 8">
            <a:extLst>
              <a:ext uri="{FF2B5EF4-FFF2-40B4-BE49-F238E27FC236}">
                <a16:creationId xmlns:a16="http://schemas.microsoft.com/office/drawing/2014/main" id="{CC345F2C-63EA-E750-F1E6-DC26C957225D}"/>
              </a:ext>
            </a:extLst>
          </p:cNvPr>
          <p:cNvSpPr/>
          <p:nvPr/>
        </p:nvSpPr>
        <p:spPr>
          <a:xfrm>
            <a:off x="8143255" y="2897901"/>
            <a:ext cx="3229498" cy="187412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 the 4 ways to say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porque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809140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060898C1-85BA-D310-F605-7BC4534288E6}"/>
              </a:ext>
            </a:extLst>
          </p:cNvPr>
          <p:cNvSpPr/>
          <p:nvPr/>
        </p:nvSpPr>
        <p:spPr>
          <a:xfrm>
            <a:off x="597462" y="1102750"/>
            <a:ext cx="10967484"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Rewrite the following opinions to make them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err="1">
                <a:ln>
                  <a:noFill/>
                </a:ln>
                <a:solidFill>
                  <a:prstClr val="black"/>
                </a:solidFill>
                <a:effectLst/>
                <a:uLnTx/>
                <a:uFillTx/>
                <a:latin typeface="Calibri" panose="020F0502020204030204"/>
                <a:ea typeface="+mn-ea"/>
                <a:cs typeface="+mn-cs"/>
              </a:rPr>
              <a:t>example</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Me gustan las películas de terror puesto que son entretenidas.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Me gusta </a:t>
            </a:r>
            <a:r>
              <a:rPr kumimoji="0" lang="es-CR"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ver</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películas de terror puesto que </a:t>
            </a:r>
            <a:r>
              <a:rPr kumimoji="0" lang="es-CR" sz="2400" b="0" i="0" u="sng" strike="noStrike" kern="1200" cap="none" spc="0" normalizeH="0" baseline="0" noProof="0" dirty="0">
                <a:ln>
                  <a:noFill/>
                </a:ln>
                <a:solidFill>
                  <a:prstClr val="black"/>
                </a:solidFill>
                <a:effectLst/>
                <a:uLnTx/>
                <a:uFillTx/>
                <a:latin typeface="Calibri" panose="020F0502020204030204"/>
                <a:ea typeface="+mn-ea"/>
                <a:cs typeface="+mn-cs"/>
              </a:rPr>
              <a:t>son</a:t>
            </a: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 entretenidas.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Me encanta el chocolate porque es delicioso.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Odio el rugby ya que es peligroso.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Me encantan los deberes dado que son útiles.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No me gustan las vacaciones en la montaña puesto que hace frío.</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CR" sz="2400" b="0" i="0" u="none" strike="noStrike" kern="1200" cap="none" spc="0" normalizeH="0" baseline="0" noProof="0" dirty="0">
                <a:ln>
                  <a:noFill/>
                </a:ln>
                <a:solidFill>
                  <a:prstClr val="black"/>
                </a:solidFill>
                <a:effectLst/>
                <a:uLnTx/>
                <a:uFillTx/>
                <a:latin typeface="Calibri" panose="020F0502020204030204"/>
                <a:ea typeface="+mn-ea"/>
                <a:cs typeface="+mn-cs"/>
              </a:rPr>
              <a:t>Prefiero mi tableta ya que es más rápido que mi computadora.</a:t>
            </a:r>
          </a:p>
        </p:txBody>
      </p:sp>
      <p:sp>
        <p:nvSpPr>
          <p:cNvPr id="9" name="Rectangle 8">
            <a:extLst>
              <a:ext uri="{FF2B5EF4-FFF2-40B4-BE49-F238E27FC236}">
                <a16:creationId xmlns:a16="http://schemas.microsoft.com/office/drawing/2014/main" id="{CC345F2C-63EA-E750-F1E6-DC26C957225D}"/>
              </a:ext>
            </a:extLst>
          </p:cNvPr>
          <p:cNvSpPr/>
          <p:nvPr/>
        </p:nvSpPr>
        <p:spPr>
          <a:xfrm>
            <a:off x="8143255" y="2897901"/>
            <a:ext cx="3229498" cy="187412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 the 4 ways to say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porque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E926EC43-1995-9032-B82D-CB0531E3939C}"/>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7" name="TextBox 6">
            <a:extLst>
              <a:ext uri="{FF2B5EF4-FFF2-40B4-BE49-F238E27FC236}">
                <a16:creationId xmlns:a16="http://schemas.microsoft.com/office/drawing/2014/main" id="{8DDC035B-5759-E04D-3478-034A4B8DFC16}"/>
              </a:ext>
            </a:extLst>
          </p:cNvPr>
          <p:cNvSpPr txBox="1"/>
          <p:nvPr/>
        </p:nvSpPr>
        <p:spPr>
          <a:xfrm>
            <a:off x="1017430" y="2990812"/>
            <a:ext cx="11057266" cy="3682226"/>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Me encanta </a:t>
            </a:r>
            <a:r>
              <a:rPr kumimoji="0" lang="es-C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comer</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chocolate porque es delicioso.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Odio </a:t>
            </a:r>
            <a:r>
              <a:rPr kumimoji="0" lang="es-C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jugar</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CR" sz="2400" b="1" i="0" u="sng" strike="noStrike" kern="1200" cap="none" spc="0" normalizeH="0" baseline="0" noProof="0" dirty="0">
                <a:ln>
                  <a:noFill/>
                </a:ln>
                <a:solidFill>
                  <a:srgbClr val="C00000"/>
                </a:solidFill>
                <a:effectLst/>
                <a:uLnTx/>
                <a:uFillTx/>
                <a:latin typeface="Calibri" panose="020F0502020204030204"/>
                <a:ea typeface="+mn-ea"/>
                <a:cs typeface="+mn-cs"/>
              </a:rPr>
              <a:t>al</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rugby ya que es peligroso.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Me encanta </a:t>
            </a:r>
            <a:r>
              <a:rPr kumimoji="0" lang="es-C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hacer</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CR" sz="2400" b="1" i="0" u="sng" strike="noStrike" kern="1200" cap="none" spc="0" normalizeH="0" baseline="0" noProof="0" dirty="0">
                <a:ln>
                  <a:noFill/>
                </a:ln>
                <a:solidFill>
                  <a:srgbClr val="C00000"/>
                </a:solidFill>
                <a:effectLst/>
                <a:uLnTx/>
                <a:uFillTx/>
                <a:latin typeface="Calibri" panose="020F0502020204030204"/>
                <a:ea typeface="+mn-ea"/>
                <a:cs typeface="+mn-cs"/>
              </a:rPr>
              <a:t>los</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deberes dado que son útiles.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No me gustan </a:t>
            </a:r>
            <a:r>
              <a:rPr kumimoji="0" lang="es-C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ir</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CR" sz="2400" b="1" i="0" u="sng" strike="noStrike" kern="1200" cap="none" spc="0" normalizeH="0" baseline="0" noProof="0" dirty="0">
                <a:ln>
                  <a:noFill/>
                </a:ln>
                <a:solidFill>
                  <a:srgbClr val="C00000"/>
                </a:solidFill>
                <a:effectLst/>
                <a:uLnTx/>
                <a:uFillTx/>
                <a:latin typeface="Calibri" panose="020F0502020204030204"/>
                <a:ea typeface="+mn-ea"/>
                <a:cs typeface="+mn-cs"/>
              </a:rPr>
              <a:t>de</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vacaciones en la montana puesto que hace frío.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CR" sz="2400" b="1" i="0" u="none" strike="noStrike" kern="1200" cap="none" spc="0" normalizeH="0" baseline="0" noProof="0" dirty="0" err="1">
                <a:ln>
                  <a:noFill/>
                </a:ln>
                <a:solidFill>
                  <a:srgbClr val="C00000"/>
                </a:solidFill>
                <a:effectLst/>
                <a:uLnTx/>
                <a:uFillTx/>
                <a:latin typeface="Calibri" panose="020F0502020204030204"/>
                <a:ea typeface="+mn-ea"/>
                <a:cs typeface="+mn-cs"/>
              </a:rPr>
              <a:t>Preferio</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C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usar</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CR" sz="2400" b="1" i="0" u="none" strike="noStrike" kern="1200" cap="none" spc="0" normalizeH="0" baseline="0" noProof="0" dirty="0" err="1">
                <a:ln>
                  <a:noFill/>
                </a:ln>
                <a:solidFill>
                  <a:srgbClr val="C00000"/>
                </a:solidFill>
                <a:effectLst/>
                <a:uLnTx/>
                <a:uFillTx/>
                <a:latin typeface="Calibri" panose="020F0502020204030204"/>
                <a:ea typeface="+mn-ea"/>
                <a:cs typeface="+mn-cs"/>
              </a:rPr>
              <a:t>ma</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tableta ya que es más </a:t>
            </a:r>
            <a:r>
              <a:rPr kumimoji="0" lang="es-CR" sz="2400" b="1" i="0" u="none" strike="noStrike" kern="1200" cap="none" spc="0" normalizeH="0" baseline="0" noProof="0" dirty="0" err="1">
                <a:ln>
                  <a:noFill/>
                </a:ln>
                <a:solidFill>
                  <a:srgbClr val="C00000"/>
                </a:solidFill>
                <a:effectLst/>
                <a:uLnTx/>
                <a:uFillTx/>
                <a:latin typeface="Calibri" panose="020F0502020204030204"/>
                <a:ea typeface="+mn-ea"/>
                <a:cs typeface="+mn-cs"/>
              </a:rPr>
              <a:t>rapido</a:t>
            </a:r>
            <a:r>
              <a:rPr kumimoji="0" lang="es-CR" sz="2400" b="1" i="0" u="none" strike="noStrike" kern="1200" cap="none" spc="0" normalizeH="0" baseline="0" noProof="0" dirty="0">
                <a:ln>
                  <a:noFill/>
                </a:ln>
                <a:solidFill>
                  <a:srgbClr val="C00000"/>
                </a:solidFill>
                <a:effectLst/>
                <a:uLnTx/>
                <a:uFillTx/>
                <a:latin typeface="Calibri" panose="020F0502020204030204"/>
                <a:ea typeface="+mn-ea"/>
                <a:cs typeface="+mn-cs"/>
              </a:rPr>
              <a:t> que mi computadora.</a:t>
            </a:r>
          </a:p>
        </p:txBody>
      </p:sp>
      <p:sp>
        <p:nvSpPr>
          <p:cNvPr id="10" name="TextBox 9">
            <a:extLst>
              <a:ext uri="{FF2B5EF4-FFF2-40B4-BE49-F238E27FC236}">
                <a16:creationId xmlns:a16="http://schemas.microsoft.com/office/drawing/2014/main" id="{6422786F-588C-DC2A-465C-5D4A654FD273}"/>
              </a:ext>
            </a:extLst>
          </p:cNvPr>
          <p:cNvSpPr txBox="1"/>
          <p:nvPr/>
        </p:nvSpPr>
        <p:spPr>
          <a:xfrm>
            <a:off x="9449969" y="3669357"/>
            <a:ext cx="17246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ya</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dado</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puesto</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qu</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a:t>
            </a:r>
          </a:p>
        </p:txBody>
      </p:sp>
    </p:spTree>
    <p:extLst>
      <p:ext uri="{BB962C8B-B14F-4D97-AF65-F5344CB8AC3E}">
        <p14:creationId xmlns:p14="http://schemas.microsoft.com/office/powerpoint/2010/main" val="34157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Example</a:t>
            </a:r>
            <a:r>
              <a:rPr kumimoji="0" lang="es-D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Me gusta la educación física ya que </a:t>
            </a:r>
            <a:r>
              <a:rPr kumimoji="0" lang="es-DO"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es activa.</a:t>
            </a:r>
            <a:endParaRPr kumimoji="0" lang="es-D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dirty="0" err="1">
                <a:ln>
                  <a:noFill/>
                </a:ln>
                <a:solidFill>
                  <a:srgbClr val="C00000"/>
                </a:solidFill>
                <a:effectLst/>
                <a:uLnTx/>
                <a:uFillTx/>
                <a:latin typeface="Calibri" panose="020F0502020204030204"/>
                <a:ea typeface="+mn-ea"/>
                <a:cs typeface="+mn-cs"/>
              </a:rPr>
              <a:t>Improved</a:t>
            </a:r>
            <a:r>
              <a:rPr kumimoji="0" lang="fr-MC"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En el instituto, </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me gusta </a:t>
            </a:r>
            <a:r>
              <a:rPr kumimoji="0" lang="es-ES"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estudiar</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la educación física </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porque creo que </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es</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 muy </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activa</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 sin embargo, no me gusta estudiar la química porque, en mi opinión, es bastante difícil.</a:t>
            </a:r>
            <a:endParaRPr kumimoji="0" lang="fr-MC"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2565005"/>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1) </a:t>
            </a:r>
            <a:r>
              <a:rPr kumimoji="0" lang="es-ES_tradnl" sz="2400" b="0" i="0" u="none" strike="noStrike" kern="1200" cap="none" spc="0" normalizeH="0" baseline="0" noProof="0" dirty="0">
                <a:ln>
                  <a:noFill/>
                </a:ln>
                <a:solidFill>
                  <a:prstClr val="black"/>
                </a:solidFill>
                <a:effectLst/>
                <a:uLnTx/>
                <a:uFillTx/>
                <a:latin typeface="Calibri" panose="020F0502020204030204"/>
                <a:ea typeface="+mn-ea"/>
                <a:cs typeface="+mn-cs"/>
              </a:rPr>
              <a:t>En el futuro, me gustaría trabajar en una oficina.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2) </a:t>
            </a:r>
            <a:r>
              <a:rPr kumimoji="0" lang="es-GT" sz="2400" b="0" i="0" u="none" strike="noStrike" kern="1200" cap="none" spc="0" normalizeH="0" baseline="0" noProof="0" dirty="0">
                <a:ln>
                  <a:noFill/>
                </a:ln>
                <a:solidFill>
                  <a:prstClr val="black"/>
                </a:solidFill>
                <a:effectLst/>
                <a:uLnTx/>
                <a:uFillTx/>
                <a:latin typeface="Calibri" panose="020F0502020204030204"/>
                <a:ea typeface="+mn-ea"/>
                <a:cs typeface="+mn-cs"/>
              </a:rPr>
              <a:t>Pienso que ser profesor es fascinante.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DAE475E-86A5-7D75-D2E3-ADD62BC65253}"/>
              </a:ext>
            </a:extLst>
          </p:cNvPr>
          <p:cNvSpPr txBox="1"/>
          <p:nvPr/>
        </p:nvSpPr>
        <p:spPr>
          <a:xfrm>
            <a:off x="2416362" y="3163398"/>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En el futuro, me gustaría </a:t>
            </a:r>
            <a:r>
              <a:rPr kumimoji="0" lang="es-ES" sz="2400" b="0"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trabajar</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 en una oficina </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porque creo que es fácil y práctico, sin embargo, mi hermana piensa que trabajar en una oficina es demasiado aburrido.</a:t>
            </a:r>
            <a:endParaRPr kumimoji="0" lang="fr-SN"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FA5835-CB07-86FF-CFBB-7136E1AD2FE6}"/>
              </a:ext>
            </a:extLst>
          </p:cNvPr>
          <p:cNvSpPr txBox="1"/>
          <p:nvPr/>
        </p:nvSpPr>
        <p:spPr>
          <a:xfrm>
            <a:off x="2416362" y="4880130"/>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Por un lado, </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creo que </a:t>
            </a:r>
            <a:r>
              <a:rPr kumimoji="0" lang="es-ES" sz="2400" b="0"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ser</a:t>
            </a:r>
            <a:r>
              <a:rPr kumimoji="0" lang="es-ES" sz="2400" b="0" i="0" u="none" strike="noStrike" kern="1200" cap="none" spc="0" normalizeH="0" baseline="0" noProof="0" dirty="0">
                <a:ln>
                  <a:noFill/>
                </a:ln>
                <a:solidFill>
                  <a:srgbClr val="C00000"/>
                </a:solidFill>
                <a:effectLst/>
                <a:uLnTx/>
                <a:uFillTx/>
                <a:latin typeface="Calibri" panose="020F0502020204030204"/>
                <a:ea typeface="+mn-ea"/>
                <a:cs typeface="+mn-cs"/>
              </a:rPr>
              <a:t> profesora es fascinante</a:t>
            </a:r>
            <a:r>
              <a:rPr kumimoji="0" lang="es-ES" sz="2400" b="1" i="0" u="none" strike="noStrike" kern="1200" cap="none" spc="0" normalizeH="0" baseline="0" noProof="0" dirty="0">
                <a:ln>
                  <a:noFill/>
                </a:ln>
                <a:solidFill>
                  <a:srgbClr val="C00000"/>
                </a:solidFill>
                <a:effectLst/>
                <a:uLnTx/>
                <a:uFillTx/>
                <a:latin typeface="Calibri" panose="020F0502020204030204"/>
                <a:ea typeface="+mn-ea"/>
                <a:cs typeface="+mn-cs"/>
              </a:rPr>
              <a:t> porque se puede trabajar con niños. Por otro lado, mi madre piensa que ser profesora es difícil porque hay mucho trabajo.</a:t>
            </a:r>
            <a:endParaRPr kumimoji="0" lang="fr-SN"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1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1475212"/>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3) </a:t>
            </a:r>
            <a:r>
              <a:rPr kumimoji="0" lang="es-419" sz="2400" b="0" i="0" u="none" strike="noStrike" kern="1200" cap="none" spc="0" normalizeH="0" baseline="0" noProof="0" dirty="0">
                <a:ln>
                  <a:noFill/>
                </a:ln>
                <a:solidFill>
                  <a:prstClr val="black"/>
                </a:solidFill>
                <a:effectLst/>
                <a:uLnTx/>
                <a:uFillTx/>
                <a:latin typeface="Calibri" panose="020F0502020204030204"/>
                <a:ea typeface="+mn-ea"/>
                <a:cs typeface="+mn-cs"/>
              </a:rPr>
              <a:t>El aprendizaje es útil.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4) </a:t>
            </a:r>
            <a:r>
              <a:rPr kumimoji="0" lang="es-PE" sz="2400" b="0" i="0" u="none" strike="noStrike" kern="1200" cap="none" spc="0" normalizeH="0" baseline="0" noProof="0" dirty="0">
                <a:ln>
                  <a:noFill/>
                </a:ln>
                <a:solidFill>
                  <a:prstClr val="black"/>
                </a:solidFill>
                <a:effectLst/>
                <a:uLnTx/>
                <a:uFillTx/>
                <a:latin typeface="Calibri" panose="020F0502020204030204"/>
                <a:ea typeface="+mn-ea"/>
                <a:cs typeface="+mn-cs"/>
              </a:rPr>
              <a:t>Sí, me gustaría tomar un 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ñ</a:t>
            </a:r>
            <a:r>
              <a:rPr kumimoji="0" lang="es-PE" sz="2400" b="0" i="0" u="none" strike="noStrike" kern="1200" cap="none" spc="0" normalizeH="0" baseline="0" noProof="0" dirty="0">
                <a:ln>
                  <a:noFill/>
                </a:ln>
                <a:solidFill>
                  <a:prstClr val="black"/>
                </a:solidFill>
                <a:effectLst/>
                <a:uLnTx/>
                <a:uFillTx/>
                <a:latin typeface="Calibri" panose="020F0502020204030204"/>
                <a:ea typeface="+mn-ea"/>
                <a:cs typeface="+mn-cs"/>
              </a:rPr>
              <a:t>o sabático.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636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48671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Describe this photo: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Extend these answers spontaneously,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mi uniforme porque es horrible.</a:t>
            </a:r>
          </a:p>
          <a:p>
            <a:pPr marL="800100" marR="0" lvl="1"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 el club de ajedrez ya que es entretenido.</a:t>
            </a:r>
          </a:p>
        </p:txBody>
      </p:sp>
      <p:sp>
        <p:nvSpPr>
          <p:cNvPr id="20" name="TextBox 19">
            <a:extLst>
              <a:ext uri="{FF2B5EF4-FFF2-40B4-BE49-F238E27FC236}">
                <a16:creationId xmlns:a16="http://schemas.microsoft.com/office/drawing/2014/main" id="{F01192BD-5797-571F-90B7-CFA22A1B8B5F}"/>
              </a:ext>
            </a:extLst>
          </p:cNvPr>
          <p:cNvSpPr txBox="1"/>
          <p:nvPr/>
        </p:nvSpPr>
        <p:spPr>
          <a:xfrm>
            <a:off x="1036351" y="1877122"/>
            <a:ext cx="6232088" cy="1569660"/>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srgbClr val="C00000"/>
                </a:solidFill>
                <a:effectLst/>
                <a:uLnTx/>
                <a:uFillTx/>
                <a:latin typeface="Calibri" panose="020F0502020204030204"/>
                <a:ea typeface="+mn-ea"/>
                <a:cs typeface="+mn-cs"/>
              </a:rPr>
              <a:t>En la foto, hay muchas personas.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srgbClr val="C00000"/>
                </a:solidFill>
                <a:effectLst/>
                <a:uLnTx/>
                <a:uFillTx/>
                <a:latin typeface="Calibri" panose="020F0502020204030204"/>
                <a:ea typeface="+mn-ea"/>
                <a:cs typeface="+mn-cs"/>
              </a:rPr>
              <a:t>Están trabajando.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srgbClr val="C00000"/>
                </a:solidFill>
                <a:effectLst/>
                <a:uLnTx/>
                <a:uFillTx/>
                <a:latin typeface="Calibri" panose="020F0502020204030204"/>
                <a:ea typeface="+mn-ea"/>
                <a:cs typeface="+mn-cs"/>
              </a:rPr>
              <a:t>Están en una oficina.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b="0" i="0" u="none" strike="noStrike" kern="1200" cap="none" spc="0" normalizeH="0" baseline="0" noProof="0" dirty="0">
                <a:ln>
                  <a:noFill/>
                </a:ln>
                <a:solidFill>
                  <a:srgbClr val="C00000"/>
                </a:solidFill>
                <a:effectLst/>
                <a:uLnTx/>
                <a:uFillTx/>
                <a:latin typeface="Calibri" panose="020F0502020204030204"/>
                <a:ea typeface="+mn-ea"/>
                <a:cs typeface="+mn-cs"/>
              </a:rPr>
              <a:t>Están ocupados / concentrados.</a:t>
            </a:r>
          </a:p>
        </p:txBody>
      </p:sp>
      <p:sp>
        <p:nvSpPr>
          <p:cNvPr id="23" name="TextBox 22">
            <a:extLst>
              <a:ext uri="{FF2B5EF4-FFF2-40B4-BE49-F238E27FC236}">
                <a16:creationId xmlns:a16="http://schemas.microsoft.com/office/drawing/2014/main" id="{4699723F-D665-628A-4601-0A3E0FA813D8}"/>
              </a:ext>
            </a:extLst>
          </p:cNvPr>
          <p:cNvSpPr txBox="1"/>
          <p:nvPr/>
        </p:nvSpPr>
        <p:spPr>
          <a:xfrm>
            <a:off x="1501150" y="4808866"/>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odio</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 sz="2400" b="1" i="0" u="none" strike="noStrike" kern="1200" cap="none" spc="0" normalizeH="0" baseline="0" noProof="1">
                <a:ln>
                  <a:noFill/>
                </a:ln>
                <a:solidFill>
                  <a:srgbClr val="C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llevar</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mi uniforme porque </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es horrible.</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Por otro lado, creo que mi uniforme es bastante práctico y cómodo.</a:t>
            </a:r>
            <a:endParaRPr kumimoji="0" lang="fr-SN"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10A1A01-3D9A-2B26-A41B-41DF4C078FB0}"/>
              </a:ext>
            </a:extLst>
          </p:cNvPr>
          <p:cNvSpPr txBox="1"/>
          <p:nvPr/>
        </p:nvSpPr>
        <p:spPr>
          <a:xfrm>
            <a:off x="567593" y="5550101"/>
            <a:ext cx="10860928"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 </a:t>
            </a:r>
            <a:r>
              <a:rPr kumimoji="0" lang="es-ES" sz="2400" b="1" i="0" u="none" strike="noStrike" kern="1200" cap="none" spc="0" normalizeH="0" baseline="0" noProof="1">
                <a:ln>
                  <a:noFill/>
                </a:ln>
                <a:solidFill>
                  <a:srgbClr val="C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ir</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al club de ajedrez ya que </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súper</a:t>
            </a:r>
            <a:r>
              <a:rPr kumimoji="0" lang="es-ES"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entretenido. </a:t>
            </a:r>
            <a:r>
              <a:rPr kumimoji="0" lang="es-ES"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Por otro lado, odio ir al club de gimnasia porque en mi opinión es bastante difícil y agotador.</a:t>
            </a:r>
            <a:endParaRPr kumimoji="0" lang="fr-SN"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7" name="Picture 6" descr="Office worker using sticky notes">
            <a:extLst>
              <a:ext uri="{FF2B5EF4-FFF2-40B4-BE49-F238E27FC236}">
                <a16:creationId xmlns:a16="http://schemas.microsoft.com/office/drawing/2014/main" id="{B65E0BF4-9E6A-4ED4-ED28-2647C12D348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7559" r="17561"/>
          <a:stretch/>
        </p:blipFill>
        <p:spPr>
          <a:xfrm>
            <a:off x="7389189" y="908899"/>
            <a:ext cx="3295410" cy="338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618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making a detailed PALM W description			</a:t>
            </a:r>
            <a:r>
              <a:rPr lang="en-GB" sz="2800" b="1">
                <a:solidFill>
                  <a:schemeClr val="tx1"/>
                </a:solidFill>
              </a:rPr>
              <a:t>Q2 Photo</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producing answers with narration in the past		</a:t>
            </a:r>
            <a:r>
              <a:rPr lang="en-GB" sz="2800" b="1">
                <a:solidFill>
                  <a:schemeClr val="tx1"/>
                </a:solidFill>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r>
              <a:rPr lang="en-GB" sz="5400" b="1" u="sng"/>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Match the sentence with one of the following purposes:</a:t>
            </a:r>
            <a:endParaRPr lang="en-GB" sz="2400">
              <a:solidFill>
                <a:schemeClr val="tx1"/>
              </a:solidFill>
              <a:cs typeface="Calibri"/>
            </a:endParaRPr>
          </a:p>
          <a:p>
            <a:r>
              <a:rPr lang="en-GB" sz="2400">
                <a:solidFill>
                  <a:schemeClr val="tx1"/>
                </a:solidFill>
              </a:rPr>
              <a:t>PEOPLE   -   ACTION   -   LOCATION   -   MOOD   -   WEATHER</a:t>
            </a:r>
            <a:endParaRPr lang="en-GB" sz="2400">
              <a:solidFill>
                <a:schemeClr val="tx1"/>
              </a:solidFill>
              <a:cs typeface="Calibri"/>
            </a:endParaRPr>
          </a:p>
          <a:p>
            <a:r>
              <a:rPr lang="fr-LU" sz="2400" b="1">
                <a:solidFill>
                  <a:schemeClr val="tx1"/>
                </a:solidFill>
              </a:rPr>
              <a:t>exemple: en la </a:t>
            </a:r>
            <a:r>
              <a:rPr lang="fr-LU" sz="2400" b="1" err="1">
                <a:solidFill>
                  <a:schemeClr val="tx1"/>
                </a:solidFill>
              </a:rPr>
              <a:t>foto</a:t>
            </a:r>
            <a:r>
              <a:rPr lang="fr-LU" sz="2400" b="1">
                <a:solidFill>
                  <a:schemeClr val="tx1"/>
                </a:solidFill>
              </a:rPr>
              <a:t> </a:t>
            </a:r>
            <a:r>
              <a:rPr lang="fr-LU" sz="2400" b="1" err="1">
                <a:solidFill>
                  <a:schemeClr val="tx1"/>
                </a:solidFill>
              </a:rPr>
              <a:t>hay</a:t>
            </a:r>
            <a:r>
              <a:rPr lang="fr-LU" sz="2400" b="1">
                <a:solidFill>
                  <a:schemeClr val="tx1"/>
                </a:solidFill>
              </a:rPr>
              <a:t> </a:t>
            </a:r>
            <a:r>
              <a:rPr lang="fr-LU" sz="2400" b="1" err="1">
                <a:solidFill>
                  <a:schemeClr val="tx1"/>
                </a:solidFill>
              </a:rPr>
              <a:t>tres</a:t>
            </a:r>
            <a:r>
              <a:rPr lang="fr-LU" sz="2400" b="1">
                <a:solidFill>
                  <a:schemeClr val="tx1"/>
                </a:solidFill>
              </a:rPr>
              <a:t> </a:t>
            </a:r>
            <a:r>
              <a:rPr lang="fr-LU" sz="2400" b="1" err="1">
                <a:solidFill>
                  <a:schemeClr val="tx1"/>
                </a:solidFill>
              </a:rPr>
              <a:t>personas</a:t>
            </a:r>
            <a:r>
              <a:rPr lang="fr-LU" sz="2400" b="1">
                <a:solidFill>
                  <a:schemeClr val="tx1"/>
                </a:solidFill>
              </a:rPr>
              <a:t>.		People</a:t>
            </a:r>
            <a:endParaRPr lang="fr-LU" sz="2400" b="1">
              <a:solidFill>
                <a:schemeClr val="tx1"/>
              </a:solidFill>
              <a:cs typeface="Calibri"/>
            </a:endParaRPr>
          </a:p>
          <a:p>
            <a:pPr marL="457200" indent="-457200">
              <a:buAutoNum type="arabicPeriod"/>
            </a:pPr>
            <a:r>
              <a:rPr lang="es-AR" sz="2400">
                <a:solidFill>
                  <a:schemeClr val="tx1"/>
                </a:solidFill>
              </a:rPr>
              <a:t>Están en el insti.					_______</a:t>
            </a:r>
            <a:endParaRPr lang="es-AR" sz="2400">
              <a:solidFill>
                <a:schemeClr val="tx1"/>
              </a:solidFill>
              <a:cs typeface="Calibri"/>
            </a:endParaRPr>
          </a:p>
          <a:p>
            <a:pPr marL="457200" indent="-457200">
              <a:buAutoNum type="arabicPeriod"/>
            </a:pPr>
            <a:r>
              <a:rPr lang="es-AR" sz="2400">
                <a:solidFill>
                  <a:schemeClr val="tx1"/>
                </a:solidFill>
              </a:rPr>
              <a:t>Está contento.					_______</a:t>
            </a:r>
            <a:endParaRPr lang="es-AR" sz="2400">
              <a:solidFill>
                <a:schemeClr val="tx1"/>
              </a:solidFill>
              <a:cs typeface="Calibri"/>
            </a:endParaRPr>
          </a:p>
          <a:p>
            <a:pPr marL="457200" indent="-457200">
              <a:buAutoNum type="arabicPeriod"/>
            </a:pPr>
            <a:r>
              <a:rPr lang="es-AR" sz="2400">
                <a:solidFill>
                  <a:schemeClr val="tx1"/>
                </a:solidFill>
              </a:rPr>
              <a:t>Hay un hombre.					_______</a:t>
            </a:r>
            <a:endParaRPr lang="es-AR" sz="2400">
              <a:solidFill>
                <a:schemeClr val="tx1"/>
              </a:solidFill>
              <a:cs typeface="Calibri"/>
            </a:endParaRPr>
          </a:p>
          <a:p>
            <a:pPr marL="457200" indent="-457200">
              <a:buAutoNum type="arabicPeriod"/>
            </a:pPr>
            <a:r>
              <a:rPr lang="es-AR" sz="2400">
                <a:solidFill>
                  <a:schemeClr val="tx1"/>
                </a:solidFill>
              </a:rPr>
              <a:t>Están comiendo.					_______</a:t>
            </a:r>
            <a:endParaRPr lang="es-AR" sz="2400">
              <a:solidFill>
                <a:schemeClr val="tx1"/>
              </a:solidFill>
              <a:cs typeface="Calibri"/>
            </a:endParaRPr>
          </a:p>
          <a:p>
            <a:pPr marL="457200" indent="-457200">
              <a:buAutoNum type="arabicPeriod"/>
            </a:pPr>
            <a:r>
              <a:rPr lang="es-AR" sz="2400">
                <a:solidFill>
                  <a:schemeClr val="tx1"/>
                </a:solidFill>
              </a:rPr>
              <a:t>Hace buen tiempo.				_______</a:t>
            </a:r>
            <a:endParaRPr lang="es-AR" sz="2400">
              <a:solidFill>
                <a:schemeClr val="tx1"/>
              </a:solidFill>
              <a:cs typeface="Calibri"/>
            </a:endParaRPr>
          </a:p>
          <a:p>
            <a:pPr marL="457200" indent="-457200">
              <a:buAutoNum type="arabicPeriod"/>
            </a:pPr>
            <a:r>
              <a:rPr lang="es-AR" sz="2400">
                <a:solidFill>
                  <a:schemeClr val="tx1"/>
                </a:solidFill>
              </a:rPr>
              <a:t>También hay una mujer.				_______</a:t>
            </a:r>
            <a:endParaRPr lang="es-AR" sz="2400">
              <a:solidFill>
                <a:schemeClr val="tx1"/>
              </a:solidFill>
              <a:cs typeface="Calibri"/>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s-SV" sz="2400">
                <a:solidFill>
                  <a:schemeClr val="tx1"/>
                </a:solidFill>
              </a:rPr>
              <a:t>¿Cómo se dice …?</a:t>
            </a:r>
          </a:p>
          <a:p>
            <a:pPr marL="457200" indent="-457200">
              <a:buFont typeface="+mj-lt"/>
              <a:buAutoNum type="alphaLcPeriod"/>
            </a:pPr>
            <a:r>
              <a:rPr lang="en-GB" sz="2400">
                <a:solidFill>
                  <a:schemeClr val="tx1"/>
                </a:solidFill>
              </a:rPr>
              <a:t>in the photo</a:t>
            </a:r>
          </a:p>
          <a:p>
            <a:pPr marL="457200" indent="-457200">
              <a:buFont typeface="+mj-lt"/>
              <a:buAutoNum type="alphaLcPeriod"/>
            </a:pPr>
            <a:r>
              <a:rPr lang="en-GB" sz="2400">
                <a:solidFill>
                  <a:schemeClr val="tx1"/>
                </a:solidFill>
              </a:rPr>
              <a:t>there is / are</a:t>
            </a:r>
          </a:p>
          <a:p>
            <a:pPr marL="457200" indent="-457200">
              <a:buFont typeface="+mj-lt"/>
              <a:buAutoNum type="alphaLcPeriod"/>
            </a:pPr>
            <a:r>
              <a:rPr lang="en-GB" sz="2400">
                <a:solidFill>
                  <a:schemeClr val="tx1"/>
                </a:solidFill>
              </a:rPr>
              <a:t>they are</a:t>
            </a:r>
          </a:p>
          <a:p>
            <a:pPr marL="457200" indent="-457200">
              <a:buFont typeface="+mj-lt"/>
              <a:buAutoNum type="alphaLcPeriod"/>
            </a:pPr>
            <a:r>
              <a:rPr lang="en-GB" sz="2400">
                <a:solidFill>
                  <a:schemeClr val="tx1"/>
                </a:solidFill>
              </a:rPr>
              <a:t>he is</a:t>
            </a:r>
          </a:p>
          <a:p>
            <a:pPr marL="457200" indent="-457200">
              <a:buFont typeface="+mj-lt"/>
              <a:buAutoNum type="alphaLcPeriod"/>
            </a:pPr>
            <a:r>
              <a:rPr lang="en-GB" sz="2400">
                <a:solidFill>
                  <a:schemeClr val="tx1"/>
                </a:solidFill>
              </a:rPr>
              <a:t>they are eating</a:t>
            </a:r>
          </a:p>
          <a:p>
            <a:pPr marL="457200" indent="-457200">
              <a:buFont typeface="+mj-lt"/>
              <a:buAutoNum type="alphaLcPeriod"/>
            </a:pPr>
            <a:r>
              <a:rPr lang="en-GB" sz="2400">
                <a:solidFill>
                  <a:schemeClr val="tx1"/>
                </a:solidFill>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31F4F68F-A054-B4A8-A9FD-9621D8C93C2A}"/>
              </a:ext>
            </a:extLst>
          </p:cNvPr>
          <p:cNvSpPr>
            <a:spLocks noGrp="1"/>
          </p:cNvSpPr>
          <p:nvPr>
            <p:ph type="dt" sz="half" idx="10"/>
          </p:nvPr>
        </p:nvSpPr>
        <p:spPr>
          <a:xfrm>
            <a:off x="7043058" y="386371"/>
            <a:ext cx="4865914" cy="365125"/>
          </a:xfrm>
        </p:spPr>
        <p:txBody>
          <a:bodyPr/>
          <a:lstStyle/>
          <a:p>
            <a:fld id="{0D841FB0-DFDF-4906-84FA-90AAF31FA7F9}" type="datetime2">
              <a:rPr lang="es-BO" sz="2800" smtClean="0">
                <a:solidFill>
                  <a:schemeClr val="tx1"/>
                </a:solidFill>
              </a:rPr>
              <a:t>lunes, 29 de enero de 2024</a:t>
            </a:fld>
            <a:endParaRPr lang="en-GB" sz="2800">
              <a:solidFill>
                <a:schemeClr val="tx1"/>
              </a:solidFill>
            </a:endParaRPr>
          </a:p>
        </p:txBody>
      </p:sp>
    </p:spTree>
    <p:extLst>
      <p:ext uri="{BB962C8B-B14F-4D97-AF65-F5344CB8AC3E}">
        <p14:creationId xmlns:p14="http://schemas.microsoft.com/office/powerpoint/2010/main" val="395829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Picture 15">
            <a:extLst>
              <a:ext uri="{FF2B5EF4-FFF2-40B4-BE49-F238E27FC236}">
                <a16:creationId xmlns:a16="http://schemas.microsoft.com/office/drawing/2014/main" id="{07506725-0FAC-4414-85CE-048746D85AA7}"/>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24506" y="944494"/>
            <a:ext cx="3731291" cy="2551658"/>
          </a:xfrm>
          <a:prstGeom prst="rect">
            <a:avLst/>
          </a:prstGeom>
          <a:noFill/>
          <a:ln>
            <a:solidFill>
              <a:schemeClr val="tx1"/>
            </a:solidFill>
          </a:ln>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2286820385"/>
              </p:ext>
            </p:extLst>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Weather: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1524506" y="3034487"/>
            <a:ext cx="340158" cy="461665"/>
          </a:xfrm>
          <a:prstGeom prst="rect">
            <a:avLst/>
          </a:prstGeom>
          <a:solidFill>
            <a:srgbClr val="FFFF00"/>
          </a:solidFill>
        </p:spPr>
        <p:txBody>
          <a:bodyPr wrap="none" rtlCol="0">
            <a:spAutoFit/>
          </a:bodyPr>
          <a:lstStyle/>
          <a:p>
            <a:r>
              <a:rPr lang="en-GB" sz="2400" b="1"/>
              <a:t>3</a:t>
            </a:r>
          </a:p>
        </p:txBody>
      </p:sp>
      <p:pic>
        <p:nvPicPr>
          <p:cNvPr id="15" name="MS900388269[1].wav">
            <a:hlinkClick r:id="" action="ppaction://media"/>
            <a:extLst>
              <a:ext uri="{FF2B5EF4-FFF2-40B4-BE49-F238E27FC236}">
                <a16:creationId xmlns:a16="http://schemas.microsoft.com/office/drawing/2014/main" id="{DAE664CC-2619-E47D-BF6C-1C60A6C44BE6}"/>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209850" y="3661331"/>
            <a:ext cx="144016" cy="144016"/>
          </a:xfrm>
          <a:prstGeom prst="rect">
            <a:avLst/>
          </a:prstGeom>
        </p:spPr>
      </p:pic>
      <p:sp>
        <p:nvSpPr>
          <p:cNvPr id="18" name="Rectangle 17">
            <a:extLst>
              <a:ext uri="{FF2B5EF4-FFF2-40B4-BE49-F238E27FC236}">
                <a16:creationId xmlns:a16="http://schemas.microsoft.com/office/drawing/2014/main" id="{5AF869AB-D240-2749-49E5-5D282A7E1127}"/>
              </a:ext>
            </a:extLst>
          </p:cNvPr>
          <p:cNvSpPr>
            <a:spLocks noChangeArrowheads="1"/>
          </p:cNvSpPr>
          <p:nvPr/>
        </p:nvSpPr>
        <p:spPr bwMode="auto">
          <a:xfrm>
            <a:off x="2717920" y="362078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24" name="Rectangle 23">
            <a:extLst>
              <a:ext uri="{FF2B5EF4-FFF2-40B4-BE49-F238E27FC236}">
                <a16:creationId xmlns:a16="http://schemas.microsoft.com/office/drawing/2014/main" id="{B08370E0-D7B7-FCCA-2635-BE9A20E0175E}"/>
              </a:ext>
            </a:extLst>
          </p:cNvPr>
          <p:cNvSpPr>
            <a:spLocks noChangeArrowheads="1"/>
          </p:cNvSpPr>
          <p:nvPr/>
        </p:nvSpPr>
        <p:spPr bwMode="auto">
          <a:xfrm>
            <a:off x="2717920" y="3620788"/>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25" name="Text Box 5">
            <a:extLst>
              <a:ext uri="{FF2B5EF4-FFF2-40B4-BE49-F238E27FC236}">
                <a16:creationId xmlns:a16="http://schemas.microsoft.com/office/drawing/2014/main" id="{E101BCD7-C0EA-6211-B2A8-DA50CAE2D5C2}"/>
              </a:ext>
            </a:extLst>
          </p:cNvPr>
          <p:cNvSpPr txBox="1">
            <a:spLocks noChangeArrowheads="1"/>
          </p:cNvSpPr>
          <p:nvPr/>
        </p:nvSpPr>
        <p:spPr bwMode="auto">
          <a:xfrm>
            <a:off x="5584050" y="2994728"/>
            <a:ext cx="894797" cy="646331"/>
          </a:xfrm>
          <a:prstGeom prst="rect">
            <a:avLst/>
          </a:prstGeom>
          <a:noFill/>
          <a:ln w="9525">
            <a:noFill/>
            <a:miter lim="800000"/>
            <a:headEnd/>
            <a:tailEnd/>
          </a:ln>
          <a:effectLst/>
        </p:spPr>
        <p:txBody>
          <a:bodyPr wrap="none">
            <a:spAutoFit/>
          </a:bodyPr>
          <a:lstStyle/>
          <a:p>
            <a:r>
              <a:rPr lang="en-GB" sz="3600"/>
              <a:t>End</a:t>
            </a:r>
          </a:p>
        </p:txBody>
      </p:sp>
      <p:sp>
        <p:nvSpPr>
          <p:cNvPr id="26" name="TextBox 25">
            <a:extLst>
              <a:ext uri="{FF2B5EF4-FFF2-40B4-BE49-F238E27FC236}">
                <a16:creationId xmlns:a16="http://schemas.microsoft.com/office/drawing/2014/main" id="{951D1172-838B-5E04-28DB-55858DD54D89}"/>
              </a:ext>
            </a:extLst>
          </p:cNvPr>
          <p:cNvSpPr txBox="1"/>
          <p:nvPr/>
        </p:nvSpPr>
        <p:spPr>
          <a:xfrm>
            <a:off x="9395380" y="3502506"/>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8093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80000"/>
                                        <p:tgtEl>
                                          <p:spTgt spid="18"/>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8" grpId="0" animBg="1"/>
      <p:bldP spid="2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364534497"/>
              </p:ext>
            </p:extLst>
          </p:nvPr>
        </p:nvGraphicFramePr>
        <p:xfrm>
          <a:off x="134333" y="601474"/>
          <a:ext cx="11923333" cy="5655052"/>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332012">
                <a:tc>
                  <a:txBody>
                    <a:bodyPr/>
                    <a:lstStyle/>
                    <a:p>
                      <a:pPr algn="ctr">
                        <a:lnSpc>
                          <a:spcPct val="107000"/>
                        </a:lnSpc>
                        <a:spcAft>
                          <a:spcPts val="800"/>
                        </a:spcAft>
                      </a:pPr>
                      <a:r>
                        <a:rPr lang="en-GB" sz="2000" dirty="0">
                          <a:solidFill>
                            <a:schemeClr val="tx1"/>
                          </a:solidFill>
                          <a:effectLst/>
                        </a:rPr>
                        <a:t>Week/Date</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dirty="0">
                          <a:solidFill>
                            <a:schemeClr val="tx1"/>
                          </a:solidFill>
                          <a:effectLst/>
                        </a:rPr>
                        <a:t>Topic</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dirty="0">
                          <a:solidFill>
                            <a:schemeClr val="tx1"/>
                          </a:solidFill>
                          <a:effectLst/>
                        </a:rPr>
                        <a:t>Speaking</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dirty="0">
                          <a:solidFill>
                            <a:schemeClr val="tx1"/>
                          </a:solidFill>
                          <a:effectLst/>
                        </a:rPr>
                        <a:t>Key language</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2397722">
                <a:tc rowSpan="2">
                  <a:txBody>
                    <a:bodyPr/>
                    <a:lstStyle/>
                    <a:p>
                      <a:pPr>
                        <a:lnSpc>
                          <a:spcPct val="107000"/>
                        </a:lnSpc>
                        <a:spcAft>
                          <a:spcPts val="800"/>
                        </a:spcAft>
                      </a:pPr>
                      <a:r>
                        <a:rPr lang="en-GB" sz="2000" dirty="0">
                          <a:solidFill>
                            <a:schemeClr val="tx1"/>
                          </a:solidFill>
                          <a:effectLst/>
                        </a:rPr>
                        <a:t>WEEK 4</a:t>
                      </a:r>
                      <a:br>
                        <a:rPr lang="en-GB" sz="2000" dirty="0">
                          <a:solidFill>
                            <a:schemeClr val="tx1"/>
                          </a:solidFill>
                          <a:effectLst/>
                        </a:rPr>
                      </a:br>
                      <a:r>
                        <a:rPr lang="en-GB" sz="2000" dirty="0">
                          <a:solidFill>
                            <a:schemeClr val="tx1"/>
                          </a:solidFill>
                          <a:effectLst/>
                        </a:rPr>
                        <a:t>29/01/24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lifestyle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role-play: asking a question with 'Te gusta …? or Hay …?'</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 gusta(n) …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gusta(n)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¿Hay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¿Qué opinas de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¿Qué opina de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302062">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Customs, celebrations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answers with narration in the near future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dirty="0">
                          <a:effectLst/>
                          <a:latin typeface="Calibri" panose="020F0502020204030204" pitchFamily="34" charset="0"/>
                          <a:ea typeface="Times New Roman" panose="02020603050405020304" pitchFamily="18" charset="0"/>
                          <a:cs typeface="Calibri" panose="020F0502020204030204" pitchFamily="34" charset="0"/>
                        </a:rPr>
                        <a:t>voy a hacer mucho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B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primero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B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después / luego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B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finalmente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gustaría</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es-DO"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IR/yo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30523364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5AFA-2C65-5CB3-2919-5FA22AF2402C}"/>
              </a:ext>
            </a:extLst>
          </p:cNvPr>
          <p:cNvSpPr>
            <a:spLocks noGrp="1"/>
          </p:cNvSpPr>
          <p:nvPr>
            <p:ph type="title"/>
          </p:nvPr>
        </p:nvSpPr>
        <p:spPr/>
        <p:txBody>
          <a:bodyPr/>
          <a:lstStyle/>
          <a:p>
            <a:r>
              <a:rPr lang="en-GB" b="1">
                <a:latin typeface="+mn-lt"/>
              </a:rPr>
              <a:t>Lessons will be uploaded weekly</a:t>
            </a:r>
          </a:p>
        </p:txBody>
      </p:sp>
      <p:sp>
        <p:nvSpPr>
          <p:cNvPr id="3" name="Content Placeholder 2">
            <a:extLst>
              <a:ext uri="{FF2B5EF4-FFF2-40B4-BE49-F238E27FC236}">
                <a16:creationId xmlns:a16="http://schemas.microsoft.com/office/drawing/2014/main" id="{8E128DAA-DFB2-2472-A6FB-3A428E69C382}"/>
              </a:ext>
            </a:extLst>
          </p:cNvPr>
          <p:cNvSpPr>
            <a:spLocks noGrp="1"/>
          </p:cNvSpPr>
          <p:nvPr>
            <p:ph idx="1"/>
          </p:nvPr>
        </p:nvSpPr>
        <p:spPr>
          <a:xfrm>
            <a:off x="838200" y="1825625"/>
            <a:ext cx="10915650" cy="4351338"/>
          </a:xfrm>
        </p:spPr>
        <p:txBody>
          <a:bodyPr/>
          <a:lstStyle/>
          <a:p>
            <a:pPr>
              <a:buFont typeface="Wingdings" panose="05000000000000000000" pitchFamily="2" charset="2"/>
              <a:buChar char="§"/>
            </a:pPr>
            <a:r>
              <a:rPr lang="en-GB"/>
              <a:t>Please check again each Friday for the following week’s plan!</a:t>
            </a:r>
          </a:p>
          <a:p>
            <a:pPr>
              <a:buFont typeface="Wingdings" panose="05000000000000000000" pitchFamily="2" charset="2"/>
              <a:buChar char="§"/>
            </a:pPr>
            <a:endParaRPr lang="en-GB"/>
          </a:p>
          <a:p>
            <a:pPr>
              <a:buFont typeface="Wingdings" panose="05000000000000000000" pitchFamily="2" charset="2"/>
              <a:buChar char="§"/>
            </a:pPr>
            <a:r>
              <a:rPr lang="en-GB"/>
              <a:t>If you spot typos or errors, please email: </a:t>
            </a:r>
            <a:r>
              <a:rPr lang="en-GB">
                <a:hlinkClick r:id="rId2"/>
              </a:rPr>
              <a:t>julien.violette@harrisfederation.org.uk</a:t>
            </a:r>
            <a:endParaRPr lang="en-GB"/>
          </a:p>
          <a:p>
            <a:pPr>
              <a:buFont typeface="Wingdings" panose="05000000000000000000" pitchFamily="2" charset="2"/>
              <a:buChar char="§"/>
            </a:pPr>
            <a:endParaRPr lang="en-GB"/>
          </a:p>
          <a:p>
            <a:pPr>
              <a:buFont typeface="Wingdings" panose="05000000000000000000" pitchFamily="2" charset="2"/>
              <a:buChar char="§"/>
            </a:pPr>
            <a:r>
              <a:rPr lang="en-GB"/>
              <a:t>Please give us feedback or suggestions by completing a short feedback ticket: </a:t>
            </a:r>
            <a:r>
              <a:rPr lang="en-GB" sz="2400" u="sng" err="1">
                <a:solidFill>
                  <a:srgbClr val="4472C4"/>
                </a:solidFill>
                <a:effectLst/>
                <a:latin typeface="Calibri" panose="020F0502020204030204" pitchFamily="34" charset="0"/>
                <a:ea typeface="Calibri" panose="020F0502020204030204" pitchFamily="34" charset="0"/>
                <a:hlinkClick r:id="rId3"/>
              </a:rPr>
              <a:t>HFLanguages</a:t>
            </a:r>
            <a:r>
              <a:rPr lang="en-GB" sz="2400" u="sng">
                <a:solidFill>
                  <a:srgbClr val="4472C4"/>
                </a:solidFill>
                <a:effectLst/>
                <a:latin typeface="Calibri" panose="020F0502020204030204" pitchFamily="34" charset="0"/>
                <a:ea typeface="Calibri" panose="020F0502020204030204" pitchFamily="34" charset="0"/>
                <a:hlinkClick r:id="rId3"/>
              </a:rPr>
              <a:t> Feedback Ticket</a:t>
            </a:r>
            <a:r>
              <a:rPr lang="en-GB" sz="3600"/>
              <a:t> </a:t>
            </a:r>
            <a:endParaRPr lang="en-GB"/>
          </a:p>
        </p:txBody>
      </p:sp>
      <p:pic>
        <p:nvPicPr>
          <p:cNvPr id="5" name="Picture 4">
            <a:extLst>
              <a:ext uri="{FF2B5EF4-FFF2-40B4-BE49-F238E27FC236}">
                <a16:creationId xmlns:a16="http://schemas.microsoft.com/office/drawing/2014/main" id="{6B9A7B92-C426-2991-938D-49AFCB2EF1FE}"/>
              </a:ext>
            </a:extLst>
          </p:cNvPr>
          <p:cNvPicPr>
            <a:picLocks noChangeAspect="1"/>
          </p:cNvPicPr>
          <p:nvPr/>
        </p:nvPicPr>
        <p:blipFill rotWithShape="1">
          <a:blip r:embed="rId4">
            <a:alphaModFix/>
          </a:blip>
          <a:srcRect t="30648" b="28594"/>
          <a:stretch/>
        </p:blipFill>
        <p:spPr>
          <a:xfrm>
            <a:off x="9467568" y="5646810"/>
            <a:ext cx="2601479" cy="106030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6687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Picture 11">
            <a:extLst>
              <a:ext uri="{FF2B5EF4-FFF2-40B4-BE49-F238E27FC236}">
                <a16:creationId xmlns:a16="http://schemas.microsoft.com/office/drawing/2014/main" id="{364E2C90-95A2-1F77-8087-DB99B351000F}"/>
              </a:ext>
            </a:extLst>
          </p:cNvPr>
          <p:cNvPicPr>
            <a:picLocks noChangeAspect="1"/>
          </p:cNvPicPr>
          <p:nvPr/>
        </p:nvPicPr>
        <p:blipFill rotWithShape="1">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15419"/>
          <a:stretch/>
        </p:blipFill>
        <p:spPr bwMode="auto">
          <a:xfrm>
            <a:off x="6115551" y="1003415"/>
            <a:ext cx="3771398" cy="2557157"/>
          </a:xfrm>
          <a:prstGeom prst="rect">
            <a:avLst/>
          </a:prstGeom>
          <a:ln>
            <a:solidFill>
              <a:schemeClr val="tx1"/>
            </a:solidFill>
          </a:ln>
          <a:extLst>
            <a:ext uri="{53640926-AAD7-44D8-BBD7-CCE9431645EC}">
              <a14:shadowObscured xmlns:a14="http://schemas.microsoft.com/office/drawing/2010/main"/>
            </a:ext>
          </a:extLst>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1109960883"/>
              </p:ext>
            </p:extLst>
          </p:nvPr>
        </p:nvGraphicFramePr>
        <p:xfrm>
          <a:off x="854204" y="3985833"/>
          <a:ext cx="9978073" cy="2414250"/>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414250">
                <a:tc>
                  <a:txBody>
                    <a:bodyPr/>
                    <a:lstStyle/>
                    <a:p>
                      <a:pPr algn="ctr">
                        <a:lnSpc>
                          <a:spcPct val="115000"/>
                        </a:lnSpc>
                        <a:spcBef>
                          <a:spcPts val="1200"/>
                        </a:spcBef>
                        <a:spcAft>
                          <a:spcPts val="800"/>
                        </a:spcAft>
                      </a:pPr>
                      <a:r>
                        <a:rPr lang="en-GB" sz="2000" b="0">
                          <a:solidFill>
                            <a:schemeClr val="tx1"/>
                          </a:solidFill>
                          <a:effectLst/>
                        </a:rPr>
                        <a:t>Photo 4</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sp>
        <p:nvSpPr>
          <p:cNvPr id="23" name="TextBox 22">
            <a:extLst>
              <a:ext uri="{FF2B5EF4-FFF2-40B4-BE49-F238E27FC236}">
                <a16:creationId xmlns:a16="http://schemas.microsoft.com/office/drawing/2014/main" id="{76515354-BA94-DE5B-063A-7E96F23B065B}"/>
              </a:ext>
            </a:extLst>
          </p:cNvPr>
          <p:cNvSpPr txBox="1"/>
          <p:nvPr/>
        </p:nvSpPr>
        <p:spPr>
          <a:xfrm>
            <a:off x="6179261" y="3048310"/>
            <a:ext cx="340158" cy="461665"/>
          </a:xfrm>
          <a:prstGeom prst="rect">
            <a:avLst/>
          </a:prstGeom>
          <a:solidFill>
            <a:srgbClr val="FFFF00"/>
          </a:solidFill>
        </p:spPr>
        <p:txBody>
          <a:bodyPr wrap="none" rtlCol="0">
            <a:spAutoFit/>
          </a:bodyPr>
          <a:lstStyle/>
          <a:p>
            <a:r>
              <a:rPr lang="en-GB" sz="2400" b="1"/>
              <a:t>4</a:t>
            </a:r>
          </a:p>
        </p:txBody>
      </p:sp>
      <p:pic>
        <p:nvPicPr>
          <p:cNvPr id="13" name="MS900388269[1].wav">
            <a:hlinkClick r:id="" action="ppaction://media"/>
            <a:extLst>
              <a:ext uri="{FF2B5EF4-FFF2-40B4-BE49-F238E27FC236}">
                <a16:creationId xmlns:a16="http://schemas.microsoft.com/office/drawing/2014/main" id="{5D6E70E2-1D55-C040-6F5F-6AE49A4FA6F9}"/>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346134" y="3657687"/>
            <a:ext cx="144016" cy="144016"/>
          </a:xfrm>
          <a:prstGeom prst="rect">
            <a:avLst/>
          </a:prstGeom>
        </p:spPr>
      </p:pic>
      <p:sp>
        <p:nvSpPr>
          <p:cNvPr id="15" name="Rectangle 14">
            <a:extLst>
              <a:ext uri="{FF2B5EF4-FFF2-40B4-BE49-F238E27FC236}">
                <a16:creationId xmlns:a16="http://schemas.microsoft.com/office/drawing/2014/main" id="{1E3AF56A-35A5-79A2-CCE3-E8950C609338}"/>
              </a:ext>
            </a:extLst>
          </p:cNvPr>
          <p:cNvSpPr>
            <a:spLocks noChangeArrowheads="1"/>
          </p:cNvSpPr>
          <p:nvPr/>
        </p:nvSpPr>
        <p:spPr bwMode="auto">
          <a:xfrm>
            <a:off x="854204" y="361714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7" name="Rectangle 16">
            <a:extLst>
              <a:ext uri="{FF2B5EF4-FFF2-40B4-BE49-F238E27FC236}">
                <a16:creationId xmlns:a16="http://schemas.microsoft.com/office/drawing/2014/main" id="{9C9A54E6-2B62-EBC5-0ADD-836F9FF5D13F}"/>
              </a:ext>
            </a:extLst>
          </p:cNvPr>
          <p:cNvSpPr>
            <a:spLocks noChangeArrowheads="1"/>
          </p:cNvSpPr>
          <p:nvPr/>
        </p:nvSpPr>
        <p:spPr bwMode="auto">
          <a:xfrm>
            <a:off x="854204" y="361714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8" name="Text Box 5">
            <a:extLst>
              <a:ext uri="{FF2B5EF4-FFF2-40B4-BE49-F238E27FC236}">
                <a16:creationId xmlns:a16="http://schemas.microsoft.com/office/drawing/2014/main" id="{3B8ADF20-9E2F-5D04-14EE-79BEE67A9F33}"/>
              </a:ext>
            </a:extLst>
          </p:cNvPr>
          <p:cNvSpPr txBox="1">
            <a:spLocks noChangeArrowheads="1"/>
          </p:cNvSpPr>
          <p:nvPr/>
        </p:nvSpPr>
        <p:spPr bwMode="auto">
          <a:xfrm>
            <a:off x="3720334" y="2991084"/>
            <a:ext cx="894797" cy="646331"/>
          </a:xfrm>
          <a:prstGeom prst="rect">
            <a:avLst/>
          </a:prstGeom>
          <a:noFill/>
          <a:ln w="9525">
            <a:noFill/>
            <a:miter lim="800000"/>
            <a:headEnd/>
            <a:tailEnd/>
          </a:ln>
          <a:effectLst/>
        </p:spPr>
        <p:txBody>
          <a:bodyPr wrap="none">
            <a:spAutoFit/>
          </a:bodyPr>
          <a:lstStyle/>
          <a:p>
            <a:r>
              <a:rPr lang="en-GB" sz="3600"/>
              <a:t>End</a:t>
            </a:r>
          </a:p>
        </p:txBody>
      </p:sp>
      <p:sp>
        <p:nvSpPr>
          <p:cNvPr id="19" name="TextBox 18">
            <a:extLst>
              <a:ext uri="{FF2B5EF4-FFF2-40B4-BE49-F238E27FC236}">
                <a16:creationId xmlns:a16="http://schemas.microsoft.com/office/drawing/2014/main" id="{14F11BA5-CD0A-FE8D-3C45-8242E584554E}"/>
              </a:ext>
            </a:extLst>
          </p:cNvPr>
          <p:cNvSpPr txBox="1"/>
          <p:nvPr/>
        </p:nvSpPr>
        <p:spPr>
          <a:xfrm>
            <a:off x="7531664" y="349886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20" name="TextBox 19">
            <a:extLst>
              <a:ext uri="{FF2B5EF4-FFF2-40B4-BE49-F238E27FC236}">
                <a16:creationId xmlns:a16="http://schemas.microsoft.com/office/drawing/2014/main" id="{B212AE8C-E497-71FF-BB41-12B77E6E0159}"/>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316688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80000"/>
                                        <p:tgtEl>
                                          <p:spTgt spid="15"/>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7" name="Picture 16">
            <a:extLst>
              <a:ext uri="{FF2B5EF4-FFF2-40B4-BE49-F238E27FC236}">
                <a16:creationId xmlns:a16="http://schemas.microsoft.com/office/drawing/2014/main" id="{D7C278F4-2B4B-A8E8-5855-D38EB29B2BC5}"/>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20981" y="987936"/>
            <a:ext cx="3421990" cy="2441064"/>
          </a:xfrm>
          <a:prstGeom prst="rect">
            <a:avLst/>
          </a:prstGeom>
          <a:noFill/>
          <a:ln>
            <a:solidFill>
              <a:schemeClr val="tx1"/>
            </a:solidFill>
          </a:ln>
        </p:spPr>
      </p:pic>
      <p:sp>
        <p:nvSpPr>
          <p:cNvPr id="31" name="TextBox 30">
            <a:extLst>
              <a:ext uri="{FF2B5EF4-FFF2-40B4-BE49-F238E27FC236}">
                <a16:creationId xmlns:a16="http://schemas.microsoft.com/office/drawing/2014/main" id="{21994103-8835-ECB1-1A70-FC854F9133D0}"/>
              </a:ext>
            </a:extLst>
          </p:cNvPr>
          <p:cNvSpPr txBox="1"/>
          <p:nvPr/>
        </p:nvSpPr>
        <p:spPr>
          <a:xfrm>
            <a:off x="1791428" y="2922500"/>
            <a:ext cx="340158" cy="461665"/>
          </a:xfrm>
          <a:prstGeom prst="rect">
            <a:avLst/>
          </a:prstGeom>
          <a:solidFill>
            <a:srgbClr val="FFFF00"/>
          </a:solidFill>
        </p:spPr>
        <p:txBody>
          <a:bodyPr wrap="none" rtlCol="0">
            <a:spAutoFit/>
          </a:bodyPr>
          <a:lstStyle/>
          <a:p>
            <a:r>
              <a:rPr lang="en-GB" sz="2400" b="1"/>
              <a:t>5</a:t>
            </a:r>
          </a:p>
        </p:txBody>
      </p:sp>
      <p:graphicFrame>
        <p:nvGraphicFramePr>
          <p:cNvPr id="5" name="Table 4">
            <a:extLst>
              <a:ext uri="{FF2B5EF4-FFF2-40B4-BE49-F238E27FC236}">
                <a16:creationId xmlns:a16="http://schemas.microsoft.com/office/drawing/2014/main" id="{6301C7E0-E463-EAA4-D5B6-D68505C1965B}"/>
              </a:ext>
            </a:extLst>
          </p:cNvPr>
          <p:cNvGraphicFramePr>
            <a:graphicFrameLocks noGrp="1"/>
          </p:cNvGraphicFramePr>
          <p:nvPr>
            <p:extLst>
              <p:ext uri="{D42A27DB-BD31-4B8C-83A1-F6EECF244321}">
                <p14:modId xmlns:p14="http://schemas.microsoft.com/office/powerpoint/2010/main" val="3873522260"/>
              </p:ext>
            </p:extLst>
          </p:nvPr>
        </p:nvGraphicFramePr>
        <p:xfrm>
          <a:off x="915400" y="3939009"/>
          <a:ext cx="9978073" cy="244106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441063">
                <a:tc>
                  <a:txBody>
                    <a:bodyPr/>
                    <a:lstStyle/>
                    <a:p>
                      <a:pPr algn="ctr">
                        <a:lnSpc>
                          <a:spcPct val="115000"/>
                        </a:lnSpc>
                        <a:spcAft>
                          <a:spcPts val="800"/>
                        </a:spcAft>
                      </a:pPr>
                      <a:r>
                        <a:rPr lang="en-GB" sz="2000">
                          <a:solidFill>
                            <a:schemeClr val="tx1"/>
                          </a:solidFill>
                          <a:effectLst/>
                        </a:rPr>
                        <a:t> Photo 5</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pic>
        <p:nvPicPr>
          <p:cNvPr id="10" name="MS900388269[1].wav">
            <a:hlinkClick r:id="" action="ppaction://media"/>
            <a:extLst>
              <a:ext uri="{FF2B5EF4-FFF2-40B4-BE49-F238E27FC236}">
                <a16:creationId xmlns:a16="http://schemas.microsoft.com/office/drawing/2014/main" id="{0F0B53B4-E384-8989-9364-F9949ECD171C}"/>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11" name="Rectangle 10">
            <a:extLst>
              <a:ext uri="{FF2B5EF4-FFF2-40B4-BE49-F238E27FC236}">
                <a16:creationId xmlns:a16="http://schemas.microsoft.com/office/drawing/2014/main" id="{A9524AA9-386B-CDC3-987D-D89DE59318B9}"/>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3" name="Rectangle 12">
            <a:extLst>
              <a:ext uri="{FF2B5EF4-FFF2-40B4-BE49-F238E27FC236}">
                <a16:creationId xmlns:a16="http://schemas.microsoft.com/office/drawing/2014/main" id="{642BE37D-09C1-F1B5-E233-7903EB40F654}"/>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5" name="Text Box 5">
            <a:extLst>
              <a:ext uri="{FF2B5EF4-FFF2-40B4-BE49-F238E27FC236}">
                <a16:creationId xmlns:a16="http://schemas.microsoft.com/office/drawing/2014/main" id="{B73BDCCA-D5B7-26EF-174D-5EFE1773EA62}"/>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r>
              <a:rPr lang="en-GB" sz="3600"/>
              <a:t>End</a:t>
            </a:r>
          </a:p>
        </p:txBody>
      </p:sp>
      <p:sp>
        <p:nvSpPr>
          <p:cNvPr id="18" name="TextBox 17">
            <a:extLst>
              <a:ext uri="{FF2B5EF4-FFF2-40B4-BE49-F238E27FC236}">
                <a16:creationId xmlns:a16="http://schemas.microsoft.com/office/drawing/2014/main" id="{CD9588D2-F3B3-0C0F-55AD-61DFF6EB8ABB}"/>
              </a:ext>
            </a:extLst>
          </p:cNvPr>
          <p:cNvSpPr txBox="1"/>
          <p:nvPr/>
        </p:nvSpPr>
        <p:spPr>
          <a:xfrm>
            <a:off x="9458702" y="3417006"/>
            <a:ext cx="1434771" cy="461665"/>
          </a:xfrm>
          <a:prstGeom prst="rect">
            <a:avLst/>
          </a:prstGeom>
          <a:noFill/>
        </p:spPr>
        <p:txBody>
          <a:bodyPr wrap="square" rtlCol="0">
            <a:spAutoFit/>
          </a:bodyPr>
          <a:lstStyle/>
          <a:p>
            <a:pPr algn="ctr"/>
            <a:r>
              <a:rPr lang="en-GB" sz="2400" b="1"/>
              <a:t>2 minutes</a:t>
            </a:r>
          </a:p>
        </p:txBody>
      </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40497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20000"/>
                                        <p:tgtEl>
                                          <p:spTgt spid="11"/>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1"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F6764A4C-469F-2C9A-BDDD-A305FD937733}"/>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r="1588" b="2511"/>
          <a:stretch/>
        </p:blipFill>
        <p:spPr bwMode="auto">
          <a:xfrm>
            <a:off x="6103398" y="929526"/>
            <a:ext cx="3501427" cy="2438414"/>
          </a:xfrm>
          <a:prstGeom prst="rect">
            <a:avLst/>
          </a:prstGeom>
          <a:ln>
            <a:solidFill>
              <a:schemeClr val="tx1"/>
            </a:solidFill>
          </a:ln>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1D647977-DC6E-27F8-5BBD-840421F1B422}"/>
              </a:ext>
            </a:extLst>
          </p:cNvPr>
          <p:cNvSpPr txBox="1"/>
          <p:nvPr/>
        </p:nvSpPr>
        <p:spPr>
          <a:xfrm>
            <a:off x="6167540" y="2894952"/>
            <a:ext cx="340158" cy="461665"/>
          </a:xfrm>
          <a:prstGeom prst="rect">
            <a:avLst/>
          </a:prstGeom>
          <a:solidFill>
            <a:srgbClr val="FFFF00"/>
          </a:solidFill>
        </p:spPr>
        <p:txBody>
          <a:bodyPr wrap="none" rtlCol="0">
            <a:spAutoFit/>
          </a:bodyPr>
          <a:lstStyle/>
          <a:p>
            <a:r>
              <a:rPr lang="en-GB" sz="2400" b="1"/>
              <a:t>6</a:t>
            </a:r>
          </a:p>
        </p:txBody>
      </p:sp>
      <p:graphicFrame>
        <p:nvGraphicFramePr>
          <p:cNvPr id="5" name="Table 4">
            <a:extLst>
              <a:ext uri="{FF2B5EF4-FFF2-40B4-BE49-F238E27FC236}">
                <a16:creationId xmlns:a16="http://schemas.microsoft.com/office/drawing/2014/main" id="{6301C7E0-E463-EAA4-D5B6-D68505C1965B}"/>
              </a:ext>
            </a:extLst>
          </p:cNvPr>
          <p:cNvGraphicFramePr>
            <a:graphicFrameLocks noGrp="1"/>
          </p:cNvGraphicFramePr>
          <p:nvPr>
            <p:extLst>
              <p:ext uri="{D42A27DB-BD31-4B8C-83A1-F6EECF244321}">
                <p14:modId xmlns:p14="http://schemas.microsoft.com/office/powerpoint/2010/main" val="522197126"/>
              </p:ext>
            </p:extLst>
          </p:nvPr>
        </p:nvGraphicFramePr>
        <p:xfrm>
          <a:off x="872742" y="3831714"/>
          <a:ext cx="9978073" cy="2548358"/>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548358">
                <a:tc>
                  <a:txBody>
                    <a:bodyPr/>
                    <a:lstStyle/>
                    <a:p>
                      <a:pPr algn="ctr">
                        <a:lnSpc>
                          <a:spcPct val="115000"/>
                        </a:lnSpc>
                        <a:spcBef>
                          <a:spcPts val="1200"/>
                        </a:spcBef>
                        <a:spcAft>
                          <a:spcPts val="800"/>
                        </a:spcAft>
                      </a:pPr>
                      <a:r>
                        <a:rPr lang="fr-FR" sz="2000" b="0">
                          <a:solidFill>
                            <a:schemeClr val="tx1"/>
                          </a:solidFill>
                          <a:effectLst/>
                        </a:rPr>
                        <a:t> P</a:t>
                      </a:r>
                      <a:r>
                        <a:rPr lang="en-GB" sz="2000" b="0" err="1">
                          <a:solidFill>
                            <a:schemeClr val="tx1"/>
                          </a:solidFill>
                          <a:effectLst/>
                        </a:rPr>
                        <a:t>hoto</a:t>
                      </a:r>
                      <a:r>
                        <a:rPr lang="en-GB" sz="2000" b="0">
                          <a:solidFill>
                            <a:schemeClr val="tx1"/>
                          </a:solidFill>
                          <a:effectLst/>
                        </a:rPr>
                        <a:t> 6</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Weather: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pic>
        <p:nvPicPr>
          <p:cNvPr id="9" name="MS900388269[1].wav">
            <a:hlinkClick r:id="" action="ppaction://media"/>
            <a:extLst>
              <a:ext uri="{FF2B5EF4-FFF2-40B4-BE49-F238E27FC236}">
                <a16:creationId xmlns:a16="http://schemas.microsoft.com/office/drawing/2014/main" id="{B7C57424-536D-65B7-F307-ED63D5A3B227}"/>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364672" y="3530604"/>
            <a:ext cx="144016" cy="144016"/>
          </a:xfrm>
          <a:prstGeom prst="rect">
            <a:avLst/>
          </a:prstGeom>
        </p:spPr>
      </p:pic>
      <p:sp>
        <p:nvSpPr>
          <p:cNvPr id="10" name="Rectangle 9">
            <a:extLst>
              <a:ext uri="{FF2B5EF4-FFF2-40B4-BE49-F238E27FC236}">
                <a16:creationId xmlns:a16="http://schemas.microsoft.com/office/drawing/2014/main" id="{6FDACEB4-5776-ADF5-FE19-079C33DC97A8}"/>
              </a:ext>
            </a:extLst>
          </p:cNvPr>
          <p:cNvSpPr>
            <a:spLocks noChangeArrowheads="1"/>
          </p:cNvSpPr>
          <p:nvPr/>
        </p:nvSpPr>
        <p:spPr bwMode="auto">
          <a:xfrm>
            <a:off x="872742" y="3490061"/>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1" name="Rectangle 10">
            <a:extLst>
              <a:ext uri="{FF2B5EF4-FFF2-40B4-BE49-F238E27FC236}">
                <a16:creationId xmlns:a16="http://schemas.microsoft.com/office/drawing/2014/main" id="{90E4B12D-66D8-6700-4055-3C3D3BE6285E}"/>
              </a:ext>
            </a:extLst>
          </p:cNvPr>
          <p:cNvSpPr>
            <a:spLocks noChangeArrowheads="1"/>
          </p:cNvSpPr>
          <p:nvPr/>
        </p:nvSpPr>
        <p:spPr bwMode="auto">
          <a:xfrm>
            <a:off x="872742" y="3490061"/>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2" name="Text Box 5">
            <a:extLst>
              <a:ext uri="{FF2B5EF4-FFF2-40B4-BE49-F238E27FC236}">
                <a16:creationId xmlns:a16="http://schemas.microsoft.com/office/drawing/2014/main" id="{4BC8AC9E-12F8-E39C-2CC1-2A935032B7EF}"/>
              </a:ext>
            </a:extLst>
          </p:cNvPr>
          <p:cNvSpPr txBox="1">
            <a:spLocks noChangeArrowheads="1"/>
          </p:cNvSpPr>
          <p:nvPr/>
        </p:nvSpPr>
        <p:spPr bwMode="auto">
          <a:xfrm>
            <a:off x="3755124" y="2864001"/>
            <a:ext cx="894797" cy="646331"/>
          </a:xfrm>
          <a:prstGeom prst="rect">
            <a:avLst/>
          </a:prstGeom>
          <a:noFill/>
          <a:ln w="9525">
            <a:noFill/>
            <a:miter lim="800000"/>
            <a:headEnd/>
            <a:tailEnd/>
          </a:ln>
          <a:effectLst/>
        </p:spPr>
        <p:txBody>
          <a:bodyPr wrap="none">
            <a:spAutoFit/>
          </a:bodyPr>
          <a:lstStyle/>
          <a:p>
            <a:r>
              <a:rPr lang="en-GB" sz="3600"/>
              <a:t>End</a:t>
            </a:r>
          </a:p>
        </p:txBody>
      </p:sp>
      <p:sp>
        <p:nvSpPr>
          <p:cNvPr id="13" name="TextBox 12">
            <a:extLst>
              <a:ext uri="{FF2B5EF4-FFF2-40B4-BE49-F238E27FC236}">
                <a16:creationId xmlns:a16="http://schemas.microsoft.com/office/drawing/2014/main" id="{3E3D7952-0569-E6EA-EFE0-2AFF2B82A917}"/>
              </a:ext>
            </a:extLst>
          </p:cNvPr>
          <p:cNvSpPr txBox="1"/>
          <p:nvPr/>
        </p:nvSpPr>
        <p:spPr>
          <a:xfrm>
            <a:off x="7680499" y="3332599"/>
            <a:ext cx="1434771" cy="461665"/>
          </a:xfrm>
          <a:prstGeom prst="rect">
            <a:avLst/>
          </a:prstGeom>
          <a:noFill/>
        </p:spPr>
        <p:txBody>
          <a:bodyPr wrap="square" rtlCol="0">
            <a:spAutoFit/>
          </a:bodyPr>
          <a:lstStyle/>
          <a:p>
            <a:pPr algn="ctr"/>
            <a:r>
              <a:rPr lang="en-GB" sz="2400" b="1"/>
              <a:t>2 minutes</a:t>
            </a:r>
          </a:p>
        </p:txBody>
      </p:sp>
      <p:sp>
        <p:nvSpPr>
          <p:cNvPr id="15" name="TextBox 14">
            <a:extLst>
              <a:ext uri="{FF2B5EF4-FFF2-40B4-BE49-F238E27FC236}">
                <a16:creationId xmlns:a16="http://schemas.microsoft.com/office/drawing/2014/main" id="{B91E7F84-04EB-C126-0151-2FAD80FDC7DA}"/>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15457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72635" y="306280"/>
              <a:ext cx="7350154" cy="769441"/>
            </a:xfrm>
            <a:prstGeom prst="rect">
              <a:avLst/>
            </a:prstGeom>
            <a:noFill/>
          </p:spPr>
          <p:txBody>
            <a:bodyPr wrap="none" rtlCol="0">
              <a:spAutoFit/>
            </a:bodyPr>
            <a:lstStyle/>
            <a:p>
              <a:r>
                <a:rPr lang="en-GB" sz="4400" b="1" dirty="0"/>
                <a:t>Grammar - present continuous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5262979"/>
          </a:xfrm>
          <a:prstGeom prst="rect">
            <a:avLst/>
          </a:prstGeom>
          <a:noFill/>
        </p:spPr>
        <p:txBody>
          <a:bodyPr wrap="square">
            <a:spAutoFit/>
          </a:bodyPr>
          <a:lstStyle/>
          <a:p>
            <a:pPr lvl="0">
              <a:lnSpc>
                <a:spcPct val="150000"/>
              </a:lnSpc>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To describe actions, we need to use the present continuous. There are 3 steps:</a:t>
            </a:r>
          </a:p>
          <a:p>
            <a:pPr marL="914400" lvl="1" indent="-457200">
              <a:lnSpc>
                <a:spcPct val="150000"/>
              </a:lnSpc>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‘ESTAR’ </a:t>
            </a:r>
            <a:r>
              <a:rPr lang="fr-CA"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(to be)</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example: Está </a:t>
            </a:r>
            <a:r>
              <a:rPr lang="fr-CA"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(He or She is)</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Drop the last 2 letters of the infinitive	example: jug</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OR com</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er</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Add:</a:t>
            </a:r>
          </a:p>
          <a:p>
            <a:pPr lvl="2"/>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-ando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verbs				example: jug</a:t>
            </a:r>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ando</a:t>
            </a:r>
          </a:p>
          <a:p>
            <a:pPr lvl="1"/>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OR	</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-iendo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00B050"/>
                </a:solidFill>
                <a:latin typeface="Calibri" panose="020F0502020204030204" pitchFamily="34" charset="0"/>
                <a:ea typeface="Times New Roman" panose="02020603050405020304" pitchFamily="18" charset="0"/>
                <a:cs typeface="Calibri" panose="020F0502020204030204" pitchFamily="34" charset="0"/>
              </a:rPr>
              <a:t>ER/IR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verbs				example: com</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iendo</a:t>
            </a:r>
          </a:p>
          <a:p>
            <a:endParaRPr lang="fr-CA" sz="2400" b="1" noProof="1">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r>
              <a:rPr lang="fr-CA" sz="2400" noProof="1">
                <a:latin typeface="Calibri" panose="020F0502020204030204" pitchFamily="34" charset="0"/>
                <a:ea typeface="Times New Roman" panose="02020603050405020304" pitchFamily="18" charset="0"/>
                <a:cs typeface="Calibri" panose="020F0502020204030204" pitchFamily="34" charset="0"/>
              </a:rPr>
              <a:t>Now translate:</a:t>
            </a:r>
          </a:p>
          <a:p>
            <a:r>
              <a:rPr lang="fr-CA" sz="2400" b="1" noProof="1">
                <a:latin typeface="Calibri" panose="020F0502020204030204" pitchFamily="34" charset="0"/>
                <a:ea typeface="Times New Roman" panose="02020603050405020304" pitchFamily="18" charset="0"/>
                <a:cs typeface="Calibri" panose="020F0502020204030204" pitchFamily="34" charset="0"/>
              </a:rPr>
              <a:t>example: He is eating	</a:t>
            </a:r>
            <a:r>
              <a:rPr lang="en-GB"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u="sng" noProof="1">
                <a:latin typeface="Calibri" panose="020F0502020204030204" pitchFamily="34" charset="0"/>
                <a:ea typeface="Times New Roman" panose="02020603050405020304" pitchFamily="18" charset="0"/>
                <a:cs typeface="Calibri" panose="020F0502020204030204" pitchFamily="34" charset="0"/>
              </a:rPr>
              <a:t>Está comiendo.</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She is playing	_______________	4. They are listening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He is working	_______________	5. They are eating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They are listening	_______________	6. He is reading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She is eating	_______________	8. They are watching	______________</a:t>
            </a:r>
            <a:endParaRPr lang="fr-CA" sz="2400" noProof="1">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r>
                <a:rPr lang="en-GB" sz="1100" b="1">
                  <a:solidFill>
                    <a:schemeClr val="accent4">
                      <a:lumMod val="40000"/>
                      <a:lumOff val="60000"/>
                    </a:schemeClr>
                  </a:solidFill>
                </a:rPr>
                <a:t>Grammar</a:t>
              </a:r>
            </a:p>
          </p:txBody>
        </p:sp>
      </p:grpSp>
    </p:spTree>
    <p:extLst>
      <p:ext uri="{BB962C8B-B14F-4D97-AF65-F5344CB8AC3E}">
        <p14:creationId xmlns:p14="http://schemas.microsoft.com/office/powerpoint/2010/main" val="353406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F6764A4C-469F-2C9A-BDDD-A305FD937733}"/>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r="1588" b="2511"/>
          <a:stretch/>
        </p:blipFill>
        <p:spPr bwMode="auto">
          <a:xfrm>
            <a:off x="9021993" y="1203751"/>
            <a:ext cx="2440207" cy="1699374"/>
          </a:xfrm>
          <a:prstGeom prst="rect">
            <a:avLst/>
          </a:prstGeom>
          <a:ln>
            <a:solidFill>
              <a:schemeClr val="tx1"/>
            </a:solid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B91E7F84-04EB-C126-0151-2FAD80FDC7DA}"/>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to describe the action for each picture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F36DBFC1-0E48-93D6-8FC7-F8CDC922FDA1}"/>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52247" y="1203752"/>
            <a:ext cx="2440207" cy="1699374"/>
          </a:xfrm>
          <a:prstGeom prst="rect">
            <a:avLst/>
          </a:prstGeom>
          <a:noFill/>
          <a:ln>
            <a:solidFill>
              <a:schemeClr val="tx1"/>
            </a:solidFill>
          </a:ln>
        </p:spPr>
      </p:pic>
      <p:pic>
        <p:nvPicPr>
          <p:cNvPr id="7" name="Picture 6">
            <a:extLst>
              <a:ext uri="{FF2B5EF4-FFF2-40B4-BE49-F238E27FC236}">
                <a16:creationId xmlns:a16="http://schemas.microsoft.com/office/drawing/2014/main" id="{4FC0953A-74D2-C2B0-6952-B06B9BB8AA76}"/>
              </a:ext>
            </a:extLst>
          </p:cNvPr>
          <p:cNvPicPr>
            <a:picLocks noChangeAspect="1"/>
          </p:cNvPicPr>
          <p:nvPr/>
        </p:nvPicPr>
        <p:blipFill rotWithShape="1">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15419"/>
          <a:stretch/>
        </p:blipFill>
        <p:spPr bwMode="auto">
          <a:xfrm>
            <a:off x="3416402" y="1203752"/>
            <a:ext cx="2506305" cy="1699374"/>
          </a:xfrm>
          <a:prstGeom prst="rect">
            <a:avLst/>
          </a:prstGeom>
          <a:ln>
            <a:solidFill>
              <a:schemeClr val="tx1"/>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9E1655D-3A8C-82FD-94FD-2147C5B26AF0}"/>
              </a:ext>
            </a:extLst>
          </p:cNvPr>
          <p:cNvPicPr>
            <a:picLocks noChangeAspect="1"/>
          </p:cNvPicPr>
          <p:nvPr/>
        </p:nvPicPr>
        <p:blipFill>
          <a:blip r:embed="rId10">
            <a:graysc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1867" y="1203751"/>
            <a:ext cx="2484995" cy="1699374"/>
          </a:xfrm>
          <a:prstGeom prst="rect">
            <a:avLst/>
          </a:prstGeom>
          <a:noFill/>
          <a:ln>
            <a:solidFill>
              <a:schemeClr val="tx1"/>
            </a:solidFill>
          </a:ln>
        </p:spPr>
      </p:pic>
      <p:sp>
        <p:nvSpPr>
          <p:cNvPr id="17" name="TextBox 16">
            <a:extLst>
              <a:ext uri="{FF2B5EF4-FFF2-40B4-BE49-F238E27FC236}">
                <a16:creationId xmlns:a16="http://schemas.microsoft.com/office/drawing/2014/main" id="{DF567C3D-9571-DE99-707B-168251FFEF75}"/>
              </a:ext>
            </a:extLst>
          </p:cNvPr>
          <p:cNvSpPr txBox="1"/>
          <p:nvPr/>
        </p:nvSpPr>
        <p:spPr>
          <a:xfrm>
            <a:off x="9021993" y="2441460"/>
            <a:ext cx="340158" cy="461665"/>
          </a:xfrm>
          <a:prstGeom prst="rect">
            <a:avLst/>
          </a:prstGeom>
          <a:solidFill>
            <a:srgbClr val="FFFF00"/>
          </a:solidFill>
        </p:spPr>
        <p:txBody>
          <a:bodyPr wrap="none" rtlCol="0">
            <a:spAutoFit/>
          </a:bodyPr>
          <a:lstStyle/>
          <a:p>
            <a:r>
              <a:rPr lang="en-GB" sz="2400" b="1"/>
              <a:t>6</a:t>
            </a:r>
          </a:p>
        </p:txBody>
      </p:sp>
      <p:sp>
        <p:nvSpPr>
          <p:cNvPr id="18" name="TextBox 17">
            <a:extLst>
              <a:ext uri="{FF2B5EF4-FFF2-40B4-BE49-F238E27FC236}">
                <a16:creationId xmlns:a16="http://schemas.microsoft.com/office/drawing/2014/main" id="{346581DC-F1AD-60AB-C089-F9B1A313180F}"/>
              </a:ext>
            </a:extLst>
          </p:cNvPr>
          <p:cNvSpPr txBox="1"/>
          <p:nvPr/>
        </p:nvSpPr>
        <p:spPr>
          <a:xfrm>
            <a:off x="6252246" y="2441459"/>
            <a:ext cx="340158" cy="461665"/>
          </a:xfrm>
          <a:prstGeom prst="rect">
            <a:avLst/>
          </a:prstGeom>
          <a:solidFill>
            <a:srgbClr val="FFFF00"/>
          </a:solidFill>
        </p:spPr>
        <p:txBody>
          <a:bodyPr wrap="none" rtlCol="0">
            <a:spAutoFit/>
          </a:bodyPr>
          <a:lstStyle/>
          <a:p>
            <a:r>
              <a:rPr lang="en-GB" sz="2400" b="1"/>
              <a:t>5</a:t>
            </a:r>
          </a:p>
        </p:txBody>
      </p:sp>
      <p:sp>
        <p:nvSpPr>
          <p:cNvPr id="20" name="TextBox 19">
            <a:extLst>
              <a:ext uri="{FF2B5EF4-FFF2-40B4-BE49-F238E27FC236}">
                <a16:creationId xmlns:a16="http://schemas.microsoft.com/office/drawing/2014/main" id="{79CC377F-BABF-72B6-4AD2-D5DC80A6C34B}"/>
              </a:ext>
            </a:extLst>
          </p:cNvPr>
          <p:cNvSpPr txBox="1"/>
          <p:nvPr/>
        </p:nvSpPr>
        <p:spPr>
          <a:xfrm>
            <a:off x="3416401" y="2441458"/>
            <a:ext cx="340158" cy="461665"/>
          </a:xfrm>
          <a:prstGeom prst="rect">
            <a:avLst/>
          </a:prstGeom>
          <a:solidFill>
            <a:srgbClr val="FFFF00"/>
          </a:solidFill>
        </p:spPr>
        <p:txBody>
          <a:bodyPr wrap="none" rtlCol="0">
            <a:spAutoFit/>
          </a:bodyPr>
          <a:lstStyle/>
          <a:p>
            <a:r>
              <a:rPr lang="en-GB" sz="2400" b="1"/>
              <a:t>4</a:t>
            </a:r>
          </a:p>
        </p:txBody>
      </p:sp>
      <p:sp>
        <p:nvSpPr>
          <p:cNvPr id="21" name="TextBox 20">
            <a:extLst>
              <a:ext uri="{FF2B5EF4-FFF2-40B4-BE49-F238E27FC236}">
                <a16:creationId xmlns:a16="http://schemas.microsoft.com/office/drawing/2014/main" id="{63725DE0-1FD3-86B8-3A4F-0A994D9B8F25}"/>
              </a:ext>
            </a:extLst>
          </p:cNvPr>
          <p:cNvSpPr txBox="1"/>
          <p:nvPr/>
        </p:nvSpPr>
        <p:spPr>
          <a:xfrm>
            <a:off x="601866" y="2441457"/>
            <a:ext cx="340158" cy="461665"/>
          </a:xfrm>
          <a:prstGeom prst="rect">
            <a:avLst/>
          </a:prstGeom>
          <a:solidFill>
            <a:srgbClr val="FFFF00"/>
          </a:solidFill>
        </p:spPr>
        <p:txBody>
          <a:bodyPr wrap="none" rtlCol="0">
            <a:spAutoFit/>
          </a:bodyPr>
          <a:lstStyle/>
          <a:p>
            <a:r>
              <a:rPr lang="en-GB" sz="2400" b="1"/>
              <a:t>3</a:t>
            </a:r>
          </a:p>
        </p:txBody>
      </p:sp>
      <p:sp>
        <p:nvSpPr>
          <p:cNvPr id="23" name="TextBox 22">
            <a:extLst>
              <a:ext uri="{FF2B5EF4-FFF2-40B4-BE49-F238E27FC236}">
                <a16:creationId xmlns:a16="http://schemas.microsoft.com/office/drawing/2014/main" id="{47DD4AEF-6D32-825E-EBF6-E71753F77EFB}"/>
              </a:ext>
            </a:extLst>
          </p:cNvPr>
          <p:cNvSpPr txBox="1"/>
          <p:nvPr/>
        </p:nvSpPr>
        <p:spPr>
          <a:xfrm>
            <a:off x="771945" y="3479013"/>
            <a:ext cx="10800930" cy="2352952"/>
          </a:xfrm>
          <a:prstGeom prst="rect">
            <a:avLst/>
          </a:prstGeom>
          <a:noFill/>
        </p:spPr>
        <p:txBody>
          <a:bodyPr wrap="square">
            <a:spAutoFit/>
          </a:bodyPr>
          <a:lstStyle/>
          <a:p>
            <a:pPr marL="457200" lvl="0" indent="-457200" algn="just">
              <a:lnSpc>
                <a:spcPct val="150000"/>
              </a:lnSpc>
              <a:spcBef>
                <a:spcPts val="1200"/>
              </a:spcBef>
              <a:spcAft>
                <a:spcPts val="600"/>
              </a:spcAft>
              <a:buFont typeface="+mj-lt"/>
              <a:buAutoNum type="arabicPeriod" startAt="3"/>
            </a:pPr>
            <a:r>
              <a:rPr lang="en-GB" sz="2000"/>
              <a:t>Action:</a:t>
            </a:r>
            <a:r>
              <a:rPr lang="en-GB" sz="2000" b="0">
                <a:solidFill>
                  <a:schemeClr val="tx1"/>
                </a:solidFill>
                <a:effectLst/>
              </a:rPr>
              <a:t>	______________________________________________________</a:t>
            </a:r>
          </a:p>
          <a:p>
            <a:pPr marL="457200" lvl="0" indent="-457200" algn="just">
              <a:lnSpc>
                <a:spcPct val="150000"/>
              </a:lnSpc>
              <a:spcBef>
                <a:spcPts val="600"/>
              </a:spcBef>
              <a:spcAft>
                <a:spcPts val="600"/>
              </a:spcAft>
              <a:buFont typeface="+mj-lt"/>
              <a:buAutoNum type="arabicPeriod" startAt="3"/>
            </a:pPr>
            <a:r>
              <a:rPr lang="en-GB" sz="2000"/>
              <a:t>Action: </a:t>
            </a:r>
            <a:r>
              <a:rPr lang="en-GB" sz="2000" b="0">
                <a:solidFill>
                  <a:schemeClr val="tx1"/>
                </a:solidFill>
                <a:effectLst/>
              </a:rPr>
              <a:t>	______________________________________________________</a:t>
            </a:r>
          </a:p>
          <a:p>
            <a:pPr marL="457200" lvl="0" indent="-457200" algn="just">
              <a:lnSpc>
                <a:spcPct val="150000"/>
              </a:lnSpc>
              <a:spcBef>
                <a:spcPts val="600"/>
              </a:spcBef>
              <a:spcAft>
                <a:spcPts val="600"/>
              </a:spcAft>
              <a:buFont typeface="+mj-lt"/>
              <a:buAutoNum type="arabicPeriod" startAt="3"/>
            </a:pPr>
            <a:r>
              <a:rPr lang="en-GB" sz="2000"/>
              <a:t>Action: </a:t>
            </a:r>
            <a:r>
              <a:rPr lang="en-GB" sz="2000" b="0">
                <a:solidFill>
                  <a:schemeClr val="tx1"/>
                </a:solidFill>
                <a:effectLst/>
              </a:rPr>
              <a:t>	______________________________________________________</a:t>
            </a:r>
          </a:p>
          <a:p>
            <a:pPr marL="457200" lvl="0" indent="-457200" algn="l">
              <a:lnSpc>
                <a:spcPct val="150000"/>
              </a:lnSpc>
              <a:spcBef>
                <a:spcPts val="600"/>
              </a:spcBef>
              <a:spcAft>
                <a:spcPts val="600"/>
              </a:spcAft>
              <a:buFont typeface="+mj-lt"/>
              <a:buAutoNum type="arabicPeriod" startAt="3"/>
            </a:pPr>
            <a:r>
              <a:rPr lang="en-GB" sz="2000"/>
              <a:t>Action: </a:t>
            </a:r>
            <a:r>
              <a:rPr lang="en-GB" sz="2000" b="0">
                <a:solidFill>
                  <a:schemeClr val="tx1"/>
                </a:solidFill>
                <a:effectLst/>
              </a:rPr>
              <a:t>	______________________________________________________</a:t>
            </a:r>
          </a:p>
        </p:txBody>
      </p:sp>
    </p:spTree>
    <p:extLst>
      <p:ext uri="{BB962C8B-B14F-4D97-AF65-F5344CB8AC3E}">
        <p14:creationId xmlns:p14="http://schemas.microsoft.com/office/powerpoint/2010/main" val="348127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r>
                <a:rPr lang="en-GB" sz="5400" b="1"/>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4" name="MS900388269[1].wav">
            <a:hlinkClick r:id="" action="ppaction://media"/>
            <a:extLst>
              <a:ext uri="{FF2B5EF4-FFF2-40B4-BE49-F238E27FC236}">
                <a16:creationId xmlns:a16="http://schemas.microsoft.com/office/drawing/2014/main" id="{B444D0C7-E787-AF80-A289-55BAA1D229C0}"/>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769321" y="6294408"/>
            <a:ext cx="144016" cy="144016"/>
          </a:xfrm>
          <a:prstGeom prst="rect">
            <a:avLst/>
          </a:prstGeom>
        </p:spPr>
      </p:pic>
      <p:sp>
        <p:nvSpPr>
          <p:cNvPr id="10" name="Rectangle 9">
            <a:extLst>
              <a:ext uri="{FF2B5EF4-FFF2-40B4-BE49-F238E27FC236}">
                <a16:creationId xmlns:a16="http://schemas.microsoft.com/office/drawing/2014/main" id="{8CB2C4B0-2569-9E76-8BB2-CCA5839FD5ED}"/>
              </a:ext>
            </a:extLst>
          </p:cNvPr>
          <p:cNvSpPr>
            <a:spLocks noChangeArrowheads="1"/>
          </p:cNvSpPr>
          <p:nvPr/>
        </p:nvSpPr>
        <p:spPr bwMode="auto">
          <a:xfrm>
            <a:off x="2277391" y="625386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1" name="Rectangle 10">
            <a:extLst>
              <a:ext uri="{FF2B5EF4-FFF2-40B4-BE49-F238E27FC236}">
                <a16:creationId xmlns:a16="http://schemas.microsoft.com/office/drawing/2014/main" id="{89F75EA3-6701-29FE-D1D6-2E515956D246}"/>
              </a:ext>
            </a:extLst>
          </p:cNvPr>
          <p:cNvSpPr>
            <a:spLocks noChangeArrowheads="1"/>
          </p:cNvSpPr>
          <p:nvPr/>
        </p:nvSpPr>
        <p:spPr bwMode="auto">
          <a:xfrm>
            <a:off x="2277391" y="6253865"/>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2" name="Text Box 5">
            <a:extLst>
              <a:ext uri="{FF2B5EF4-FFF2-40B4-BE49-F238E27FC236}">
                <a16:creationId xmlns:a16="http://schemas.microsoft.com/office/drawing/2014/main" id="{BF2F3262-443F-9DB8-46E2-ED7F8306EC88}"/>
              </a:ext>
            </a:extLst>
          </p:cNvPr>
          <p:cNvSpPr txBox="1">
            <a:spLocks noChangeArrowheads="1"/>
          </p:cNvSpPr>
          <p:nvPr/>
        </p:nvSpPr>
        <p:spPr bwMode="auto">
          <a:xfrm>
            <a:off x="5159773" y="5627805"/>
            <a:ext cx="894797" cy="646331"/>
          </a:xfrm>
          <a:prstGeom prst="rect">
            <a:avLst/>
          </a:prstGeom>
          <a:noFill/>
          <a:ln w="9525">
            <a:noFill/>
            <a:miter lim="800000"/>
            <a:headEnd/>
            <a:tailEnd/>
          </a:ln>
          <a:effectLst/>
        </p:spPr>
        <p:txBody>
          <a:bodyPr wrap="none">
            <a:spAutoFit/>
          </a:bodyPr>
          <a:lstStyle/>
          <a:p>
            <a:r>
              <a:rPr lang="en-GB" sz="3600"/>
              <a:t>End</a:t>
            </a:r>
          </a:p>
        </p:txBody>
      </p:sp>
      <p:sp>
        <p:nvSpPr>
          <p:cNvPr id="18" name="TextBox 17">
            <a:extLst>
              <a:ext uri="{FF2B5EF4-FFF2-40B4-BE49-F238E27FC236}">
                <a16:creationId xmlns:a16="http://schemas.microsoft.com/office/drawing/2014/main" id="{BCE6198A-5E8D-77E6-616F-923EF02C1A00}"/>
              </a:ext>
            </a:extLst>
          </p:cNvPr>
          <p:cNvSpPr txBox="1"/>
          <p:nvPr/>
        </p:nvSpPr>
        <p:spPr>
          <a:xfrm>
            <a:off x="9085148" y="6096403"/>
            <a:ext cx="1434771" cy="461665"/>
          </a:xfrm>
          <a:prstGeom prst="rect">
            <a:avLst/>
          </a:prstGeom>
          <a:noFill/>
        </p:spPr>
        <p:txBody>
          <a:bodyPr wrap="square" rtlCol="0">
            <a:spAutoFit/>
          </a:bodyPr>
          <a:lstStyle/>
          <a:p>
            <a:pPr algn="ctr"/>
            <a:r>
              <a:rPr lang="en-GB" sz="2400" b="1"/>
              <a:t>2 minutes</a:t>
            </a:r>
          </a:p>
        </p:txBody>
      </p:sp>
      <p:sp>
        <p:nvSpPr>
          <p:cNvPr id="22" name="TextBox 21">
            <a:extLst>
              <a:ext uri="{FF2B5EF4-FFF2-40B4-BE49-F238E27FC236}">
                <a16:creationId xmlns:a16="http://schemas.microsoft.com/office/drawing/2014/main" id="{56FC2169-D211-81CF-100C-9195C1E49552}"/>
              </a:ext>
            </a:extLst>
          </p:cNvPr>
          <p:cNvSpPr txBox="1"/>
          <p:nvPr/>
        </p:nvSpPr>
        <p:spPr>
          <a:xfrm>
            <a:off x="337941" y="1370897"/>
            <a:ext cx="4994776" cy="2677656"/>
          </a:xfrm>
          <a:prstGeom prst="rect">
            <a:avLst/>
          </a:prstGeom>
          <a:noFill/>
        </p:spPr>
        <p:txBody>
          <a:bodyPr wrap="square">
            <a:spAutoFit/>
          </a:bodyPr>
          <a:lstStyle/>
          <a:p>
            <a:r>
              <a:rPr lang="en-GB" sz="2400"/>
              <a:t>Now on your own!</a:t>
            </a:r>
          </a:p>
          <a:p>
            <a:endParaRPr lang="en-GB" sz="2400"/>
          </a:p>
          <a:p>
            <a:r>
              <a:rPr lang="en-GB" sz="2400"/>
              <a:t>Describe the photo using PALM(W).</a:t>
            </a:r>
          </a:p>
          <a:p>
            <a:r>
              <a:rPr lang="en-GB" sz="2400"/>
              <a:t>Produce 3-5 sentences.</a:t>
            </a:r>
          </a:p>
          <a:p>
            <a:endParaRPr lang="en-GB" sz="2400" b="1"/>
          </a:p>
          <a:p>
            <a:r>
              <a:rPr lang="es-CU" sz="2400" b="1"/>
              <a:t>¿Qué hay en la foto?</a:t>
            </a:r>
          </a:p>
          <a:p>
            <a:endParaRPr lang="en-GB" sz="2400" b="1"/>
          </a:p>
        </p:txBody>
      </p:sp>
      <p:sp>
        <p:nvSpPr>
          <p:cNvPr id="24" name="TextBox 23">
            <a:extLst>
              <a:ext uri="{FF2B5EF4-FFF2-40B4-BE49-F238E27FC236}">
                <a16:creationId xmlns:a16="http://schemas.microsoft.com/office/drawing/2014/main" id="{347AF4E9-0186-9DCF-4EB8-E99A89E507C5}"/>
              </a:ext>
            </a:extLst>
          </p:cNvPr>
          <p:cNvSpPr txBox="1"/>
          <p:nvPr/>
        </p:nvSpPr>
        <p:spPr>
          <a:xfrm>
            <a:off x="337941" y="3745176"/>
            <a:ext cx="6144984" cy="1938992"/>
          </a:xfrm>
          <a:prstGeom prst="rect">
            <a:avLst/>
          </a:prstGeom>
          <a:noFill/>
        </p:spPr>
        <p:txBody>
          <a:bodyPr wrap="square">
            <a:spAutoFit/>
          </a:bodyPr>
          <a:lstStyle/>
          <a:p>
            <a:pPr marL="342900" lvl="0" indent="-342900" algn="just">
              <a:lnSpc>
                <a:spcPct val="100000"/>
              </a:lnSpc>
              <a:buFont typeface="Wingdings" panose="05000000000000000000" pitchFamily="2" charset="2"/>
              <a:buChar char=""/>
            </a:pPr>
            <a:r>
              <a:rPr lang="en-GB" sz="2400" b="0">
                <a:solidFill>
                  <a:schemeClr val="tx1"/>
                </a:solidFill>
                <a:effectLst/>
              </a:rPr>
              <a:t>People	</a:t>
            </a:r>
          </a:p>
          <a:p>
            <a:pPr marL="342900" lvl="0" indent="-342900" algn="just">
              <a:lnSpc>
                <a:spcPct val="100000"/>
              </a:lnSpc>
              <a:buFont typeface="Wingdings" panose="05000000000000000000" pitchFamily="2" charset="2"/>
              <a:buChar char=""/>
            </a:pPr>
            <a:r>
              <a:rPr lang="en-GB" sz="2400" b="0">
                <a:solidFill>
                  <a:schemeClr val="tx1"/>
                </a:solidFill>
                <a:effectLst/>
              </a:rPr>
              <a:t>Action	</a:t>
            </a:r>
          </a:p>
          <a:p>
            <a:pPr marL="342900" lvl="0" indent="-342900" algn="just">
              <a:lnSpc>
                <a:spcPct val="100000"/>
              </a:lnSpc>
              <a:buFont typeface="Wingdings" panose="05000000000000000000" pitchFamily="2" charset="2"/>
              <a:buChar char=""/>
            </a:pPr>
            <a:r>
              <a:rPr lang="en-GB" sz="2400" b="0">
                <a:solidFill>
                  <a:schemeClr val="tx1"/>
                </a:solidFill>
                <a:effectLst/>
              </a:rPr>
              <a:t>Location	</a:t>
            </a:r>
          </a:p>
          <a:p>
            <a:pPr marL="342900" lvl="0" indent="-342900" algn="l">
              <a:lnSpc>
                <a:spcPct val="100000"/>
              </a:lnSpc>
              <a:buFont typeface="Wingdings" panose="05000000000000000000" pitchFamily="2" charset="2"/>
              <a:buChar char=""/>
            </a:pPr>
            <a:r>
              <a:rPr lang="en-GB" sz="2400">
                <a:effectLst/>
              </a:rPr>
              <a:t>Mood	</a:t>
            </a:r>
          </a:p>
          <a:p>
            <a:pPr marL="342900" marR="0" lvl="0" indent="-342900" algn="l" defTabSz="914400" rtl="0" eaLnBrk="1" fontAlgn="auto" latinLnBrk="0" hangingPunct="1">
              <a:lnSpc>
                <a:spcPct val="100000"/>
              </a:lnSpc>
              <a:buClrTx/>
              <a:buSzTx/>
              <a:buFont typeface="Wingdings" panose="05000000000000000000" pitchFamily="2" charset="2"/>
              <a:buChar char=""/>
              <a:tabLst/>
              <a:defRPr/>
            </a:pPr>
            <a:r>
              <a:rPr lang="en-GB" sz="2400">
                <a:effectLst/>
              </a:rPr>
              <a:t>Weather	</a:t>
            </a:r>
          </a:p>
        </p:txBody>
      </p:sp>
      <p:grpSp>
        <p:nvGrpSpPr>
          <p:cNvPr id="13" name="Group 12">
            <a:extLst>
              <a:ext uri="{FF2B5EF4-FFF2-40B4-BE49-F238E27FC236}">
                <a16:creationId xmlns:a16="http://schemas.microsoft.com/office/drawing/2014/main" id="{E214E9B2-CB30-F136-F49A-2D34F2926588}"/>
              </a:ext>
            </a:extLst>
          </p:cNvPr>
          <p:cNvGrpSpPr/>
          <p:nvPr/>
        </p:nvGrpSpPr>
        <p:grpSpPr>
          <a:xfrm>
            <a:off x="5679833" y="744837"/>
            <a:ext cx="5450937" cy="4910457"/>
            <a:chOff x="5679833" y="744837"/>
            <a:chExt cx="5450937" cy="4910457"/>
          </a:xfrm>
        </p:grpSpPr>
        <p:pic>
          <p:nvPicPr>
            <p:cNvPr id="20" name="Picture 19">
              <a:extLst>
                <a:ext uri="{FF2B5EF4-FFF2-40B4-BE49-F238E27FC236}">
                  <a16:creationId xmlns:a16="http://schemas.microsoft.com/office/drawing/2014/main" id="{2AFF4F9E-B398-6C5F-464F-2F0959436122}"/>
                </a:ext>
              </a:extLst>
            </p:cNvPr>
            <p:cNvPicPr>
              <a:picLocks noChangeAspect="1"/>
            </p:cNvPicPr>
            <p:nvPr/>
          </p:nvPicPr>
          <p:blipFill>
            <a:blip r:embed="rId13"/>
            <a:stretch>
              <a:fillRect/>
            </a:stretch>
          </p:blipFill>
          <p:spPr>
            <a:xfrm>
              <a:off x="5679833" y="744837"/>
              <a:ext cx="5450937" cy="4910457"/>
            </a:xfrm>
            <a:prstGeom prst="rect">
              <a:avLst/>
            </a:prstGeom>
            <a:ln>
              <a:noFill/>
            </a:ln>
            <a:effectLst>
              <a:outerShdw blurRad="292100" dist="139700" dir="2700000" algn="tl" rotWithShape="0">
                <a:srgbClr val="333333">
                  <a:alpha val="65000"/>
                </a:srgbClr>
              </a:outerShdw>
            </a:effectLst>
          </p:spPr>
        </p:pic>
        <p:pic>
          <p:nvPicPr>
            <p:cNvPr id="2050" name="Picture 2" descr="The best tour operators for a family holiday">
              <a:extLst>
                <a:ext uri="{FF2B5EF4-FFF2-40B4-BE49-F238E27FC236}">
                  <a16:creationId xmlns:a16="http://schemas.microsoft.com/office/drawing/2014/main" id="{0A233DCF-ACC2-92B0-9D1B-AD9F451DCB5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t="9323"/>
            <a:stretch/>
          </p:blipFill>
          <p:spPr bwMode="auto">
            <a:xfrm>
              <a:off x="6137432" y="2281287"/>
              <a:ext cx="4920811" cy="33465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83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0"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643682"/>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making a detailed PALM description			</a:t>
            </a:r>
            <a:r>
              <a:rPr lang="en-GB" sz="2800" b="1">
                <a:solidFill>
                  <a:schemeClr val="tx1"/>
                </a:solidFill>
              </a:rPr>
              <a:t>Q2 Photo</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producing answers with narration in the past		</a:t>
            </a:r>
            <a:r>
              <a:rPr lang="en-GB" sz="2800" b="1">
                <a:solidFill>
                  <a:schemeClr val="tx1"/>
                </a:solidFill>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r>
              <a:rPr lang="en-GB" sz="5400" b="1" u="sng"/>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31F4F68F-A054-B4A8-A9FD-9621D8C93C2A}"/>
              </a:ext>
            </a:extLst>
          </p:cNvPr>
          <p:cNvSpPr>
            <a:spLocks noGrp="1"/>
          </p:cNvSpPr>
          <p:nvPr>
            <p:ph type="dt" sz="half" idx="10"/>
          </p:nvPr>
        </p:nvSpPr>
        <p:spPr>
          <a:xfrm>
            <a:off x="7043058" y="149148"/>
            <a:ext cx="4865914" cy="365125"/>
          </a:xfrm>
        </p:spPr>
        <p:txBody>
          <a:bodyPr/>
          <a:lstStyle/>
          <a:p>
            <a:fld id="{0D841FB0-DFDF-4906-84FA-90AAF31FA7F9}" type="datetime2">
              <a:rPr lang="es-BO" sz="2800" smtClean="0">
                <a:solidFill>
                  <a:schemeClr val="tx1"/>
                </a:solidFill>
              </a:rPr>
              <a:t>lunes, 29 de enero de 2024</a:t>
            </a:fld>
            <a:endParaRPr lang="en-GB" sz="2800">
              <a:solidFill>
                <a:schemeClr val="tx1"/>
              </a:solidFill>
            </a:endParaRPr>
          </a:p>
        </p:txBody>
      </p:sp>
      <p:pic>
        <p:nvPicPr>
          <p:cNvPr id="3" name="Graphic 2" descr="Checkmark with solid fill">
            <a:extLst>
              <a:ext uri="{FF2B5EF4-FFF2-40B4-BE49-F238E27FC236}">
                <a16:creationId xmlns:a16="http://schemas.microsoft.com/office/drawing/2014/main" id="{1D4D5042-BF35-DAEA-F784-36ACD9476F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755" y="2849092"/>
            <a:ext cx="621831" cy="621831"/>
          </a:xfrm>
          <a:prstGeom prst="rect">
            <a:avLst/>
          </a:prstGeom>
        </p:spPr>
      </p:pic>
      <p:pic>
        <p:nvPicPr>
          <p:cNvPr id="7" name="Graphic 6" descr="Checkmark with solid fill">
            <a:extLst>
              <a:ext uri="{FF2B5EF4-FFF2-40B4-BE49-F238E27FC236}">
                <a16:creationId xmlns:a16="http://schemas.microsoft.com/office/drawing/2014/main" id="{ED684AD6-438D-DFB1-1A7E-276D7EB485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4167" y="2849092"/>
            <a:ext cx="621831" cy="621831"/>
          </a:xfrm>
          <a:prstGeom prst="rect">
            <a:avLst/>
          </a:prstGeom>
        </p:spPr>
      </p:pic>
    </p:spTree>
    <p:extLst>
      <p:ext uri="{BB962C8B-B14F-4D97-AF65-F5344CB8AC3E}">
        <p14:creationId xmlns:p14="http://schemas.microsoft.com/office/powerpoint/2010/main" val="1295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a:lnSpc>
                <a:spcPct val="200000"/>
              </a:lnSpc>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lang="en-GB" sz="2400" noProof="1">
                <a:solidFill>
                  <a:prstClr val="black"/>
                </a:solidFill>
                <a:latin typeface="Calibri" panose="020F0502020204030204"/>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lang="en-GB" sz="2400" noProof="1">
                <a:solidFill>
                  <a:prstClr val="black"/>
                </a:solidFill>
                <a:latin typeface="Calibri" panose="020F0502020204030204"/>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lang="en-GB" sz="2400" noProof="1">
                <a:solidFill>
                  <a:prstClr val="black"/>
                </a:solidFill>
                <a:latin typeface="Calibri" panose="020F0502020204030204"/>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lang="en-GB" sz="2400" noProof="1">
                <a:solidFill>
                  <a:prstClr val="black"/>
                </a:solidFill>
                <a:highlight>
                  <a:srgbClr val="FFFF00"/>
                </a:highlight>
                <a:latin typeface="Calibri" panose="020F0502020204030204"/>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p:txBody>
      </p:sp>
    </p:spTree>
    <p:extLst>
      <p:ext uri="{BB962C8B-B14F-4D97-AF65-F5344CB8AC3E}">
        <p14:creationId xmlns:p14="http://schemas.microsoft.com/office/powerpoint/2010/main" val="2285886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308265" cy="769441"/>
            </a:xfrm>
            <a:prstGeom prst="rect">
              <a:avLst/>
            </a:prstGeom>
            <a:noFill/>
          </p:spPr>
          <p:txBody>
            <a:bodyPr wrap="none" rtlCol="0">
              <a:spAutoFit/>
            </a:bodyPr>
            <a:lstStyle/>
            <a:p>
              <a:r>
                <a:rPr lang="en-GB" sz="4400" b="1" dirty="0"/>
                <a:t>Grammar - </a:t>
              </a:r>
              <a:r>
                <a:rPr lang="en-GB" sz="4400" b="1" dirty="0" err="1"/>
                <a:t>preterite</a:t>
              </a:r>
              <a:r>
                <a:rPr lang="en-GB" sz="4400" b="1" dirty="0"/>
                <a:t> tense</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5262979"/>
          </a:xfrm>
          <a:prstGeom prst="rect">
            <a:avLst/>
          </a:prstGeom>
          <a:noFill/>
        </p:spPr>
        <p:txBody>
          <a:bodyPr wrap="square">
            <a:spAutoFit/>
          </a:bodyPr>
          <a:lstStyle/>
          <a:p>
            <a:pPr lvl="0">
              <a:lnSpc>
                <a:spcPct val="150000"/>
              </a:lnSpc>
            </a:pPr>
            <a:r>
              <a:rPr lang="fr-CA" sz="2400" noProof="1">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To describe actions in the past</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we use the preterite tense. There are 3 steps:</a:t>
            </a:r>
          </a:p>
          <a:p>
            <a:pPr marL="914400" lvl="1" indent="-457200">
              <a:lnSpc>
                <a:spcPct val="150000"/>
              </a:lnSpc>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Choose a verb in the infinitive		example: escuchar</a:t>
            </a:r>
            <a:r>
              <a:rPr lang="fr-CA" sz="24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fr-CA" sz="2400" noProof="1">
                <a:latin typeface="Calibri" panose="020F0502020204030204" pitchFamily="34" charset="0"/>
                <a:ea typeface="Times New Roman" panose="02020603050405020304" pitchFamily="18" charset="0"/>
                <a:cs typeface="Calibri" panose="020F0502020204030204" pitchFamily="34" charset="0"/>
              </a:rPr>
              <a:t>OR comer</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Drop the last 2 letters of the infinitive	example: escuch</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OR com</a:t>
            </a:r>
            <a:r>
              <a:rPr lang="fr-CA" sz="2400" strike="sngStrike"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er</a:t>
            </a:r>
          </a:p>
          <a:p>
            <a:pPr marL="914400" lvl="1" indent="-457200">
              <a:buFont typeface="+mj-lt"/>
              <a:buAutoNum type="arabicPeriod"/>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Add:</a:t>
            </a:r>
          </a:p>
          <a:p>
            <a:pPr lvl="2"/>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-é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C00000"/>
                </a:solidFill>
                <a:latin typeface="Calibri" panose="020F0502020204030204" pitchFamily="34" charset="0"/>
                <a:ea typeface="Times New Roman" panose="02020603050405020304" pitchFamily="18" charset="0"/>
                <a:cs typeface="Calibri" panose="020F0502020204030204" pitchFamily="34" charset="0"/>
              </a:rPr>
              <a:t>AR</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verbs					example: escuch</a:t>
            </a:r>
            <a:r>
              <a:rPr lang="fr-CA" sz="2400" b="1" noProof="1">
                <a:solidFill>
                  <a:srgbClr val="C00000"/>
                </a:solidFill>
                <a:latin typeface="Calibri" panose="020F0502020204030204" pitchFamily="34" charset="0"/>
                <a:ea typeface="Times New Roman" panose="02020603050405020304" pitchFamily="18" charset="0"/>
                <a:cs typeface="Calibri" panose="020F0502020204030204" pitchFamily="34" charset="0"/>
              </a:rPr>
              <a:t>é</a:t>
            </a:r>
          </a:p>
          <a:p>
            <a:pPr lvl="1"/>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OR	</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-í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for </a:t>
            </a:r>
            <a:r>
              <a:rPr lang="fr-CA" sz="2400" noProof="1">
                <a:solidFill>
                  <a:srgbClr val="00B050"/>
                </a:solidFill>
                <a:latin typeface="Calibri" panose="020F0502020204030204" pitchFamily="34" charset="0"/>
                <a:ea typeface="Times New Roman" panose="02020603050405020304" pitchFamily="18" charset="0"/>
                <a:cs typeface="Calibri" panose="020F0502020204030204" pitchFamily="34" charset="0"/>
              </a:rPr>
              <a:t>ER/IR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verbs				example: com</a:t>
            </a:r>
            <a:r>
              <a:rPr lang="fr-CA" sz="2400" b="1" noProof="1">
                <a:solidFill>
                  <a:srgbClr val="00B050"/>
                </a:solidFill>
                <a:latin typeface="Calibri" panose="020F0502020204030204" pitchFamily="34" charset="0"/>
                <a:ea typeface="Times New Roman" panose="02020603050405020304" pitchFamily="18" charset="0"/>
                <a:cs typeface="Calibri" panose="020F0502020204030204" pitchFamily="34" charset="0"/>
              </a:rPr>
              <a:t>í</a:t>
            </a:r>
          </a:p>
          <a:p>
            <a:endParaRPr lang="fr-CA" sz="2400" b="1" noProof="1">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r>
              <a:rPr lang="fr-CA" sz="2400" noProof="1">
                <a:latin typeface="Calibri" panose="020F0502020204030204" pitchFamily="34" charset="0"/>
                <a:ea typeface="Times New Roman" panose="02020603050405020304" pitchFamily="18" charset="0"/>
                <a:cs typeface="Calibri" panose="020F0502020204030204" pitchFamily="34" charset="0"/>
              </a:rPr>
              <a:t>Now conjugate:</a:t>
            </a:r>
          </a:p>
          <a:p>
            <a:r>
              <a:rPr lang="fr-CA" sz="2400" b="1" noProof="1">
                <a:latin typeface="Calibri" panose="020F0502020204030204" pitchFamily="34" charset="0"/>
                <a:ea typeface="Times New Roman" panose="02020603050405020304" pitchFamily="18" charset="0"/>
                <a:cs typeface="Calibri" panose="020F0502020204030204" pitchFamily="34" charset="0"/>
              </a:rPr>
              <a:t>example: </a:t>
            </a:r>
            <a:r>
              <a:rPr lang="en-GB" sz="2400" b="1" noProof="1">
                <a:latin typeface="Calibri" panose="020F0502020204030204" pitchFamily="34" charset="0"/>
                <a:ea typeface="Times New Roman" panose="02020603050405020304" pitchFamily="18" charset="0"/>
                <a:cs typeface="Calibri" panose="020F0502020204030204" pitchFamily="34" charset="0"/>
              </a:rPr>
              <a:t>(yo) montar </a:t>
            </a:r>
            <a:r>
              <a:rPr lang="fr-CA"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u="sng" noProof="1">
                <a:latin typeface="Calibri" panose="020F0502020204030204" pitchFamily="34" charset="0"/>
                <a:ea typeface="Times New Roman" panose="02020603050405020304" pitchFamily="18" charset="0"/>
                <a:cs typeface="Calibri" panose="020F0502020204030204" pitchFamily="34" charset="0"/>
              </a:rPr>
              <a:t>Monté.</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escuchar	_______________	4. (yo) vivir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trabajar 	_______________	5. (yo) escribir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nadar	 	_______________	6. (yo) beber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(yo) visitar	 	_______________	8. (yo) aprender	______________</a:t>
            </a:r>
            <a:endParaRPr lang="fr-CA" sz="2400" noProof="1">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r>
                <a:rPr lang="en-GB" sz="1100" b="1">
                  <a:solidFill>
                    <a:schemeClr val="accent4">
                      <a:lumMod val="40000"/>
                      <a:lumOff val="60000"/>
                    </a:schemeClr>
                  </a:solidFill>
                </a:rPr>
                <a:t>Grammar</a:t>
              </a:r>
            </a:p>
          </p:txBody>
        </p:sp>
      </p:grpSp>
    </p:spTree>
    <p:extLst>
      <p:ext uri="{BB962C8B-B14F-4D97-AF65-F5344CB8AC3E}">
        <p14:creationId xmlns:p14="http://schemas.microsoft.com/office/powerpoint/2010/main" val="4924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making a detailed PALM W description			</a:t>
            </a:r>
            <a:r>
              <a:rPr lang="en-GB" sz="2800" b="1">
                <a:solidFill>
                  <a:schemeClr val="tx1"/>
                </a:solidFill>
              </a:rPr>
              <a:t>Q2 Photo</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producing answers with narration in the past		</a:t>
            </a:r>
            <a:r>
              <a:rPr lang="en-GB" sz="2800" b="1">
                <a:solidFill>
                  <a:schemeClr val="tx1"/>
                </a:solidFill>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Match the sentence with one of the following purposes:</a:t>
            </a:r>
            <a:endParaRPr lang="en-GB" sz="2400">
              <a:solidFill>
                <a:schemeClr val="tx1"/>
              </a:solidFill>
              <a:cs typeface="Calibri"/>
            </a:endParaRPr>
          </a:p>
          <a:p>
            <a:r>
              <a:rPr lang="en-GB" sz="2400">
                <a:solidFill>
                  <a:schemeClr val="tx1"/>
                </a:solidFill>
              </a:rPr>
              <a:t>PEOPLE   -   ACTION   -   LOCATION   -   MOOD   -   WEATHER</a:t>
            </a:r>
            <a:endParaRPr lang="en-GB" sz="2400">
              <a:solidFill>
                <a:schemeClr val="tx1"/>
              </a:solidFill>
              <a:cs typeface="Calibri"/>
            </a:endParaRPr>
          </a:p>
          <a:p>
            <a:r>
              <a:rPr lang="fr-LU" sz="2400" b="1">
                <a:solidFill>
                  <a:schemeClr val="tx1"/>
                </a:solidFill>
              </a:rPr>
              <a:t>exemple: en la </a:t>
            </a:r>
            <a:r>
              <a:rPr lang="fr-LU" sz="2400" b="1" err="1">
                <a:solidFill>
                  <a:schemeClr val="tx1"/>
                </a:solidFill>
              </a:rPr>
              <a:t>foto</a:t>
            </a:r>
            <a:r>
              <a:rPr lang="fr-LU" sz="2400" b="1">
                <a:solidFill>
                  <a:schemeClr val="tx1"/>
                </a:solidFill>
              </a:rPr>
              <a:t> </a:t>
            </a:r>
            <a:r>
              <a:rPr lang="fr-LU" sz="2400" b="1" err="1">
                <a:solidFill>
                  <a:schemeClr val="tx1"/>
                </a:solidFill>
              </a:rPr>
              <a:t>hay</a:t>
            </a:r>
            <a:r>
              <a:rPr lang="fr-LU" sz="2400" b="1">
                <a:solidFill>
                  <a:schemeClr val="tx1"/>
                </a:solidFill>
              </a:rPr>
              <a:t> </a:t>
            </a:r>
            <a:r>
              <a:rPr lang="fr-LU" sz="2400" b="1" err="1">
                <a:solidFill>
                  <a:schemeClr val="tx1"/>
                </a:solidFill>
              </a:rPr>
              <a:t>tres</a:t>
            </a:r>
            <a:r>
              <a:rPr lang="fr-LU" sz="2400" b="1">
                <a:solidFill>
                  <a:schemeClr val="tx1"/>
                </a:solidFill>
              </a:rPr>
              <a:t> </a:t>
            </a:r>
            <a:r>
              <a:rPr lang="fr-LU" sz="2400" b="1" err="1">
                <a:solidFill>
                  <a:schemeClr val="tx1"/>
                </a:solidFill>
              </a:rPr>
              <a:t>personas</a:t>
            </a:r>
            <a:r>
              <a:rPr lang="fr-LU" sz="2400" b="1">
                <a:solidFill>
                  <a:schemeClr val="tx1"/>
                </a:solidFill>
              </a:rPr>
              <a:t>		People</a:t>
            </a:r>
            <a:endParaRPr lang="fr-LU" sz="2400" b="1">
              <a:solidFill>
                <a:schemeClr val="tx1"/>
              </a:solidFill>
              <a:cs typeface="Calibri"/>
            </a:endParaRPr>
          </a:p>
          <a:p>
            <a:pPr marL="457200" indent="-457200">
              <a:buAutoNum type="arabicPeriod"/>
            </a:pPr>
            <a:r>
              <a:rPr lang="es-AR" sz="2400">
                <a:solidFill>
                  <a:schemeClr val="tx1"/>
                </a:solidFill>
              </a:rPr>
              <a:t>Están en el insti.					_______</a:t>
            </a:r>
            <a:endParaRPr lang="es-AR" sz="2400">
              <a:solidFill>
                <a:schemeClr val="tx1"/>
              </a:solidFill>
              <a:cs typeface="Calibri"/>
            </a:endParaRPr>
          </a:p>
          <a:p>
            <a:pPr marL="457200" indent="-457200">
              <a:buAutoNum type="arabicPeriod"/>
            </a:pPr>
            <a:r>
              <a:rPr lang="es-AR" sz="2400">
                <a:solidFill>
                  <a:schemeClr val="tx1"/>
                </a:solidFill>
              </a:rPr>
              <a:t>Está contento.					_______</a:t>
            </a:r>
            <a:endParaRPr lang="es-AR" sz="2400">
              <a:solidFill>
                <a:schemeClr val="tx1"/>
              </a:solidFill>
              <a:cs typeface="Calibri"/>
            </a:endParaRPr>
          </a:p>
          <a:p>
            <a:pPr marL="457200" indent="-457200">
              <a:buAutoNum type="arabicPeriod"/>
            </a:pPr>
            <a:r>
              <a:rPr lang="es-AR" sz="2400">
                <a:solidFill>
                  <a:schemeClr val="tx1"/>
                </a:solidFill>
              </a:rPr>
              <a:t>Hay un hombre.					_______</a:t>
            </a:r>
            <a:endParaRPr lang="es-AR" sz="2400">
              <a:solidFill>
                <a:schemeClr val="tx1"/>
              </a:solidFill>
              <a:cs typeface="Calibri"/>
            </a:endParaRPr>
          </a:p>
          <a:p>
            <a:pPr marL="457200" indent="-457200">
              <a:buAutoNum type="arabicPeriod"/>
            </a:pPr>
            <a:r>
              <a:rPr lang="es-AR" sz="2400">
                <a:solidFill>
                  <a:schemeClr val="tx1"/>
                </a:solidFill>
              </a:rPr>
              <a:t>Están comiendo.					_______</a:t>
            </a:r>
            <a:endParaRPr lang="es-AR" sz="2400">
              <a:solidFill>
                <a:schemeClr val="tx1"/>
              </a:solidFill>
              <a:cs typeface="Calibri"/>
            </a:endParaRPr>
          </a:p>
          <a:p>
            <a:pPr marL="457200" indent="-457200">
              <a:buAutoNum type="arabicPeriod"/>
            </a:pPr>
            <a:r>
              <a:rPr lang="es-AR" sz="2400">
                <a:solidFill>
                  <a:schemeClr val="tx1"/>
                </a:solidFill>
              </a:rPr>
              <a:t>Hace buen tiempo.				_______</a:t>
            </a:r>
            <a:endParaRPr lang="es-AR" sz="2400">
              <a:solidFill>
                <a:schemeClr val="tx1"/>
              </a:solidFill>
              <a:cs typeface="Calibri"/>
            </a:endParaRPr>
          </a:p>
          <a:p>
            <a:pPr marL="457200" indent="-457200">
              <a:buAutoNum type="arabicPeriod"/>
            </a:pPr>
            <a:r>
              <a:rPr lang="es-AR" sz="2400">
                <a:solidFill>
                  <a:schemeClr val="tx1"/>
                </a:solidFill>
              </a:rPr>
              <a:t>También hay una mujer.				_______</a:t>
            </a:r>
            <a:endParaRPr lang="es-AR" sz="2400">
              <a:solidFill>
                <a:schemeClr val="tx1"/>
              </a:solidFill>
              <a:cs typeface="Calibri"/>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s-SV" sz="2400">
                <a:solidFill>
                  <a:schemeClr val="tx1"/>
                </a:solidFill>
              </a:rPr>
              <a:t>¿Cómo se dice …?</a:t>
            </a:r>
          </a:p>
          <a:p>
            <a:pPr marL="457200" indent="-457200">
              <a:buFont typeface="+mj-lt"/>
              <a:buAutoNum type="alphaLcPeriod"/>
            </a:pPr>
            <a:r>
              <a:rPr lang="en-GB" sz="2400">
                <a:solidFill>
                  <a:schemeClr val="tx1"/>
                </a:solidFill>
              </a:rPr>
              <a:t>in the photo</a:t>
            </a:r>
          </a:p>
          <a:p>
            <a:pPr marL="457200" indent="-457200">
              <a:buFont typeface="+mj-lt"/>
              <a:buAutoNum type="alphaLcPeriod"/>
            </a:pPr>
            <a:r>
              <a:rPr lang="en-GB" sz="2400">
                <a:solidFill>
                  <a:schemeClr val="tx1"/>
                </a:solidFill>
              </a:rPr>
              <a:t>there is / are</a:t>
            </a:r>
          </a:p>
          <a:p>
            <a:pPr marL="457200" indent="-457200">
              <a:buFont typeface="+mj-lt"/>
              <a:buAutoNum type="alphaLcPeriod"/>
            </a:pPr>
            <a:r>
              <a:rPr lang="en-GB" sz="2400">
                <a:solidFill>
                  <a:schemeClr val="tx1"/>
                </a:solidFill>
              </a:rPr>
              <a:t>they are</a:t>
            </a:r>
          </a:p>
          <a:p>
            <a:pPr marL="457200" indent="-457200">
              <a:buFont typeface="+mj-lt"/>
              <a:buAutoNum type="alphaLcPeriod"/>
            </a:pPr>
            <a:r>
              <a:rPr lang="en-GB" sz="2400">
                <a:solidFill>
                  <a:schemeClr val="tx1"/>
                </a:solidFill>
              </a:rPr>
              <a:t>he is</a:t>
            </a:r>
          </a:p>
          <a:p>
            <a:pPr marL="457200" indent="-457200">
              <a:buFont typeface="+mj-lt"/>
              <a:buAutoNum type="alphaLcPeriod"/>
            </a:pPr>
            <a:r>
              <a:rPr lang="en-GB" sz="2400">
                <a:solidFill>
                  <a:schemeClr val="tx1"/>
                </a:solidFill>
              </a:rPr>
              <a:t>they are eating</a:t>
            </a:r>
          </a:p>
          <a:p>
            <a:pPr marL="457200" indent="-457200">
              <a:buFont typeface="+mj-lt"/>
              <a:buAutoNum type="alphaLcPeriod"/>
            </a:pPr>
            <a:endParaRPr lang="en-GB" sz="2400">
              <a:solidFill>
                <a:schemeClr val="tx1"/>
              </a:solidFill>
            </a:endParaRPr>
          </a:p>
          <a:p>
            <a:pPr marL="457200" indent="-457200">
              <a:buFont typeface="+mj-lt"/>
              <a:buAutoNum type="alphaLcPeriod"/>
            </a:pPr>
            <a:r>
              <a:rPr lang="en-GB" sz="2400">
                <a:solidFill>
                  <a:schemeClr val="tx1"/>
                </a:solidFill>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6AEEBD26-94F1-252F-0DD2-E51E9251D91F}"/>
              </a:ext>
            </a:extLst>
          </p:cNvPr>
          <p:cNvSpPr txBox="1"/>
          <p:nvPr/>
        </p:nvSpPr>
        <p:spPr>
          <a:xfrm>
            <a:off x="1371600" y="63644"/>
            <a:ext cx="10820400" cy="584775"/>
          </a:xfrm>
          <a:prstGeom prst="rect">
            <a:avLst/>
          </a:prstGeom>
          <a:noFill/>
        </p:spPr>
        <p:txBody>
          <a:bodyPr wrap="square" rtlCol="0">
            <a:spAutoFit/>
          </a:bodyPr>
          <a:lstStyle/>
          <a:p>
            <a:pPr algn="ctr"/>
            <a:r>
              <a:rPr lang="en-GB" sz="3200" b="1" u="sng">
                <a:solidFill>
                  <a:srgbClr val="C00000"/>
                </a:solidFill>
              </a:rPr>
              <a:t>LAS RESPUESTAS – THE ANSWERS</a:t>
            </a:r>
          </a:p>
        </p:txBody>
      </p:sp>
      <p:sp>
        <p:nvSpPr>
          <p:cNvPr id="7" name="TextBox 6">
            <a:extLst>
              <a:ext uri="{FF2B5EF4-FFF2-40B4-BE49-F238E27FC236}">
                <a16:creationId xmlns:a16="http://schemas.microsoft.com/office/drawing/2014/main" id="{F4B3404B-5430-BFD8-C1FA-183F42E3BAC0}"/>
              </a:ext>
            </a:extLst>
          </p:cNvPr>
          <p:cNvSpPr txBox="1"/>
          <p:nvPr/>
        </p:nvSpPr>
        <p:spPr>
          <a:xfrm>
            <a:off x="6868735" y="4344446"/>
            <a:ext cx="1359571" cy="461665"/>
          </a:xfrm>
          <a:prstGeom prst="rect">
            <a:avLst/>
          </a:prstGeom>
          <a:noFill/>
        </p:spPr>
        <p:txBody>
          <a:bodyPr wrap="square" rtlCol="0">
            <a:spAutoFit/>
          </a:bodyPr>
          <a:lstStyle/>
          <a:p>
            <a:r>
              <a:rPr lang="en-GB" sz="2400" b="1">
                <a:solidFill>
                  <a:srgbClr val="C00000"/>
                </a:solidFill>
              </a:rPr>
              <a:t>Location</a:t>
            </a:r>
          </a:p>
        </p:txBody>
      </p:sp>
      <p:sp>
        <p:nvSpPr>
          <p:cNvPr id="9" name="TextBox 8">
            <a:extLst>
              <a:ext uri="{FF2B5EF4-FFF2-40B4-BE49-F238E27FC236}">
                <a16:creationId xmlns:a16="http://schemas.microsoft.com/office/drawing/2014/main" id="{1C9E1E34-2955-4F8B-52D2-F5F98E801897}"/>
              </a:ext>
            </a:extLst>
          </p:cNvPr>
          <p:cNvSpPr txBox="1"/>
          <p:nvPr/>
        </p:nvSpPr>
        <p:spPr>
          <a:xfrm>
            <a:off x="6887785" y="4696686"/>
            <a:ext cx="1321471" cy="461665"/>
          </a:xfrm>
          <a:prstGeom prst="rect">
            <a:avLst/>
          </a:prstGeom>
          <a:noFill/>
        </p:spPr>
        <p:txBody>
          <a:bodyPr wrap="square" rtlCol="0">
            <a:spAutoFit/>
          </a:bodyPr>
          <a:lstStyle/>
          <a:p>
            <a:r>
              <a:rPr lang="en-GB" sz="2400" b="1">
                <a:solidFill>
                  <a:srgbClr val="C00000"/>
                </a:solidFill>
              </a:rPr>
              <a:t>Mood</a:t>
            </a:r>
          </a:p>
        </p:txBody>
      </p:sp>
      <p:sp>
        <p:nvSpPr>
          <p:cNvPr id="10" name="TextBox 9">
            <a:extLst>
              <a:ext uri="{FF2B5EF4-FFF2-40B4-BE49-F238E27FC236}">
                <a16:creationId xmlns:a16="http://schemas.microsoft.com/office/drawing/2014/main" id="{33A36A05-13B9-91E7-0063-730DC72BD3AD}"/>
              </a:ext>
            </a:extLst>
          </p:cNvPr>
          <p:cNvSpPr txBox="1"/>
          <p:nvPr/>
        </p:nvSpPr>
        <p:spPr>
          <a:xfrm>
            <a:off x="6887785" y="5081515"/>
            <a:ext cx="1359571" cy="461665"/>
          </a:xfrm>
          <a:prstGeom prst="rect">
            <a:avLst/>
          </a:prstGeom>
          <a:noFill/>
        </p:spPr>
        <p:txBody>
          <a:bodyPr wrap="square" rtlCol="0">
            <a:spAutoFit/>
          </a:bodyPr>
          <a:lstStyle/>
          <a:p>
            <a:r>
              <a:rPr lang="en-GB" sz="2400" b="1">
                <a:solidFill>
                  <a:srgbClr val="C00000"/>
                </a:solidFill>
              </a:rPr>
              <a:t>People</a:t>
            </a:r>
          </a:p>
        </p:txBody>
      </p:sp>
      <p:sp>
        <p:nvSpPr>
          <p:cNvPr id="11" name="TextBox 10">
            <a:extLst>
              <a:ext uri="{FF2B5EF4-FFF2-40B4-BE49-F238E27FC236}">
                <a16:creationId xmlns:a16="http://schemas.microsoft.com/office/drawing/2014/main" id="{2C71DC7E-BFE7-DF5F-316C-3E4998158C62}"/>
              </a:ext>
            </a:extLst>
          </p:cNvPr>
          <p:cNvSpPr txBox="1"/>
          <p:nvPr/>
        </p:nvSpPr>
        <p:spPr>
          <a:xfrm>
            <a:off x="6887785" y="5452805"/>
            <a:ext cx="1359571" cy="461665"/>
          </a:xfrm>
          <a:prstGeom prst="rect">
            <a:avLst/>
          </a:prstGeom>
          <a:noFill/>
        </p:spPr>
        <p:txBody>
          <a:bodyPr wrap="square" rtlCol="0">
            <a:spAutoFit/>
          </a:bodyPr>
          <a:lstStyle/>
          <a:p>
            <a:r>
              <a:rPr lang="en-GB" sz="2400" b="1">
                <a:solidFill>
                  <a:srgbClr val="C00000"/>
                </a:solidFill>
              </a:rPr>
              <a:t>Action</a:t>
            </a:r>
          </a:p>
        </p:txBody>
      </p:sp>
      <p:sp>
        <p:nvSpPr>
          <p:cNvPr id="12" name="TextBox 11">
            <a:extLst>
              <a:ext uri="{FF2B5EF4-FFF2-40B4-BE49-F238E27FC236}">
                <a16:creationId xmlns:a16="http://schemas.microsoft.com/office/drawing/2014/main" id="{2C1A6AD7-0AA6-1871-C48F-42A697978C4F}"/>
              </a:ext>
            </a:extLst>
          </p:cNvPr>
          <p:cNvSpPr txBox="1"/>
          <p:nvPr/>
        </p:nvSpPr>
        <p:spPr>
          <a:xfrm>
            <a:off x="6897310" y="5818584"/>
            <a:ext cx="1359571" cy="461665"/>
          </a:xfrm>
          <a:prstGeom prst="rect">
            <a:avLst/>
          </a:prstGeom>
          <a:noFill/>
        </p:spPr>
        <p:txBody>
          <a:bodyPr wrap="square" rtlCol="0">
            <a:spAutoFit/>
          </a:bodyPr>
          <a:lstStyle/>
          <a:p>
            <a:r>
              <a:rPr lang="en-GB" sz="2400" b="1">
                <a:solidFill>
                  <a:srgbClr val="C00000"/>
                </a:solidFill>
              </a:rPr>
              <a:t>Weather</a:t>
            </a:r>
          </a:p>
        </p:txBody>
      </p:sp>
      <p:sp>
        <p:nvSpPr>
          <p:cNvPr id="15" name="TextBox 14">
            <a:extLst>
              <a:ext uri="{FF2B5EF4-FFF2-40B4-BE49-F238E27FC236}">
                <a16:creationId xmlns:a16="http://schemas.microsoft.com/office/drawing/2014/main" id="{08DB3C79-1816-EABC-7AC3-6C434B4607E9}"/>
              </a:ext>
            </a:extLst>
          </p:cNvPr>
          <p:cNvSpPr txBox="1"/>
          <p:nvPr/>
        </p:nvSpPr>
        <p:spPr>
          <a:xfrm>
            <a:off x="6887785" y="6180349"/>
            <a:ext cx="1359571" cy="461665"/>
          </a:xfrm>
          <a:prstGeom prst="rect">
            <a:avLst/>
          </a:prstGeom>
          <a:noFill/>
        </p:spPr>
        <p:txBody>
          <a:bodyPr wrap="square" rtlCol="0">
            <a:spAutoFit/>
          </a:bodyPr>
          <a:lstStyle/>
          <a:p>
            <a:r>
              <a:rPr lang="en-GB" sz="2400" b="1">
                <a:solidFill>
                  <a:srgbClr val="C00000"/>
                </a:solidFill>
              </a:rPr>
              <a:t>People</a:t>
            </a:r>
          </a:p>
        </p:txBody>
      </p:sp>
      <p:sp>
        <p:nvSpPr>
          <p:cNvPr id="16" name="TextBox 15">
            <a:extLst>
              <a:ext uri="{FF2B5EF4-FFF2-40B4-BE49-F238E27FC236}">
                <a16:creationId xmlns:a16="http://schemas.microsoft.com/office/drawing/2014/main" id="{CC447E0C-B26F-66F4-4DB7-1F681E3937E6}"/>
              </a:ext>
            </a:extLst>
          </p:cNvPr>
          <p:cNvSpPr txBox="1"/>
          <p:nvPr/>
        </p:nvSpPr>
        <p:spPr>
          <a:xfrm>
            <a:off x="10460036" y="3746465"/>
            <a:ext cx="1460223" cy="461665"/>
          </a:xfrm>
          <a:prstGeom prst="rect">
            <a:avLst/>
          </a:prstGeom>
          <a:solidFill>
            <a:srgbClr val="DDFFEE"/>
          </a:solidFill>
        </p:spPr>
        <p:txBody>
          <a:bodyPr wrap="square" rtlCol="0">
            <a:spAutoFit/>
          </a:bodyPr>
          <a:lstStyle/>
          <a:p>
            <a:r>
              <a:rPr lang="es-ES" sz="2400" b="1">
                <a:solidFill>
                  <a:srgbClr val="C00000"/>
                </a:solidFill>
              </a:rPr>
              <a:t>en la foto</a:t>
            </a:r>
          </a:p>
        </p:txBody>
      </p:sp>
      <p:sp>
        <p:nvSpPr>
          <p:cNvPr id="17" name="TextBox 16">
            <a:extLst>
              <a:ext uri="{FF2B5EF4-FFF2-40B4-BE49-F238E27FC236}">
                <a16:creationId xmlns:a16="http://schemas.microsoft.com/office/drawing/2014/main" id="{65942F48-3035-069B-CF03-62E037E6052C}"/>
              </a:ext>
            </a:extLst>
          </p:cNvPr>
          <p:cNvSpPr txBox="1"/>
          <p:nvPr/>
        </p:nvSpPr>
        <p:spPr>
          <a:xfrm>
            <a:off x="10596585" y="4143808"/>
            <a:ext cx="647411" cy="461665"/>
          </a:xfrm>
          <a:prstGeom prst="rect">
            <a:avLst/>
          </a:prstGeom>
          <a:solidFill>
            <a:srgbClr val="DDFFEE"/>
          </a:solidFill>
        </p:spPr>
        <p:txBody>
          <a:bodyPr wrap="square" rtlCol="0">
            <a:spAutoFit/>
          </a:bodyPr>
          <a:lstStyle/>
          <a:p>
            <a:r>
              <a:rPr lang="es-ES" sz="2400" b="1">
                <a:solidFill>
                  <a:srgbClr val="C00000"/>
                </a:solidFill>
              </a:rPr>
              <a:t>hay</a:t>
            </a:r>
          </a:p>
        </p:txBody>
      </p:sp>
      <p:sp>
        <p:nvSpPr>
          <p:cNvPr id="18" name="TextBox 17">
            <a:extLst>
              <a:ext uri="{FF2B5EF4-FFF2-40B4-BE49-F238E27FC236}">
                <a16:creationId xmlns:a16="http://schemas.microsoft.com/office/drawing/2014/main" id="{ABD69641-2BEA-7FE6-B1DA-2D5BDF54834C}"/>
              </a:ext>
            </a:extLst>
          </p:cNvPr>
          <p:cNvSpPr txBox="1"/>
          <p:nvPr/>
        </p:nvSpPr>
        <p:spPr>
          <a:xfrm>
            <a:off x="10045660" y="4505299"/>
            <a:ext cx="828753" cy="461665"/>
          </a:xfrm>
          <a:prstGeom prst="rect">
            <a:avLst/>
          </a:prstGeom>
          <a:solidFill>
            <a:srgbClr val="DDFFEE"/>
          </a:solidFill>
        </p:spPr>
        <p:txBody>
          <a:bodyPr wrap="square" rtlCol="0">
            <a:spAutoFit/>
          </a:bodyPr>
          <a:lstStyle/>
          <a:p>
            <a:r>
              <a:rPr lang="es-ES" sz="2400" b="1">
                <a:solidFill>
                  <a:srgbClr val="C00000"/>
                </a:solidFill>
              </a:rPr>
              <a:t>son</a:t>
            </a:r>
          </a:p>
        </p:txBody>
      </p:sp>
      <p:sp>
        <p:nvSpPr>
          <p:cNvPr id="19" name="TextBox 18">
            <a:extLst>
              <a:ext uri="{FF2B5EF4-FFF2-40B4-BE49-F238E27FC236}">
                <a16:creationId xmlns:a16="http://schemas.microsoft.com/office/drawing/2014/main" id="{846C4772-F1D2-0F52-C8D2-30B228A89322}"/>
              </a:ext>
            </a:extLst>
          </p:cNvPr>
          <p:cNvSpPr txBox="1"/>
          <p:nvPr/>
        </p:nvSpPr>
        <p:spPr>
          <a:xfrm>
            <a:off x="9560720" y="4909237"/>
            <a:ext cx="1359571" cy="461665"/>
          </a:xfrm>
          <a:prstGeom prst="rect">
            <a:avLst/>
          </a:prstGeom>
          <a:solidFill>
            <a:srgbClr val="DDFFEE"/>
          </a:solidFill>
        </p:spPr>
        <p:txBody>
          <a:bodyPr wrap="square" rtlCol="0">
            <a:spAutoFit/>
          </a:bodyPr>
          <a:lstStyle/>
          <a:p>
            <a:r>
              <a:rPr lang="es-ES" sz="2400" b="1">
                <a:solidFill>
                  <a:srgbClr val="C00000"/>
                </a:solidFill>
              </a:rPr>
              <a:t>es</a:t>
            </a:r>
          </a:p>
        </p:txBody>
      </p:sp>
      <p:sp>
        <p:nvSpPr>
          <p:cNvPr id="20" name="TextBox 19">
            <a:extLst>
              <a:ext uri="{FF2B5EF4-FFF2-40B4-BE49-F238E27FC236}">
                <a16:creationId xmlns:a16="http://schemas.microsoft.com/office/drawing/2014/main" id="{B9469890-78CE-ED3F-2E74-6064AACA7D7C}"/>
              </a:ext>
            </a:extLst>
          </p:cNvPr>
          <p:cNvSpPr txBox="1"/>
          <p:nvPr/>
        </p:nvSpPr>
        <p:spPr>
          <a:xfrm>
            <a:off x="8753709" y="5609432"/>
            <a:ext cx="2952977" cy="461665"/>
          </a:xfrm>
          <a:prstGeom prst="rect">
            <a:avLst/>
          </a:prstGeom>
          <a:solidFill>
            <a:srgbClr val="DDFFEE"/>
          </a:solidFill>
        </p:spPr>
        <p:txBody>
          <a:bodyPr wrap="square" rtlCol="0">
            <a:spAutoFit/>
          </a:bodyPr>
          <a:lstStyle/>
          <a:p>
            <a:r>
              <a:rPr lang="es-ES" sz="2400" b="1">
                <a:solidFill>
                  <a:srgbClr val="C00000"/>
                </a:solidFill>
              </a:rPr>
              <a:t>están comiendo</a:t>
            </a:r>
          </a:p>
        </p:txBody>
      </p:sp>
      <p:sp>
        <p:nvSpPr>
          <p:cNvPr id="21" name="TextBox 20">
            <a:extLst>
              <a:ext uri="{FF2B5EF4-FFF2-40B4-BE49-F238E27FC236}">
                <a16:creationId xmlns:a16="http://schemas.microsoft.com/office/drawing/2014/main" id="{1495BC52-4D0F-A43E-FAD8-5E25372D1EE3}"/>
              </a:ext>
            </a:extLst>
          </p:cNvPr>
          <p:cNvSpPr txBox="1"/>
          <p:nvPr/>
        </p:nvSpPr>
        <p:spPr>
          <a:xfrm>
            <a:off x="9330663" y="6339996"/>
            <a:ext cx="1359571" cy="461665"/>
          </a:xfrm>
          <a:prstGeom prst="rect">
            <a:avLst/>
          </a:prstGeom>
          <a:solidFill>
            <a:srgbClr val="DDFFEE"/>
          </a:solidFill>
        </p:spPr>
        <p:txBody>
          <a:bodyPr wrap="square" rtlCol="0">
            <a:spAutoFit/>
          </a:bodyPr>
          <a:lstStyle/>
          <a:p>
            <a:r>
              <a:rPr lang="es-ES" sz="2400" b="1">
                <a:solidFill>
                  <a:srgbClr val="C00000"/>
                </a:solidFill>
              </a:rPr>
              <a:t>hace</a:t>
            </a:r>
          </a:p>
        </p:txBody>
      </p:sp>
    </p:spTree>
    <p:extLst>
      <p:ext uri="{BB962C8B-B14F-4D97-AF65-F5344CB8AC3E}">
        <p14:creationId xmlns:p14="http://schemas.microsoft.com/office/powerpoint/2010/main" val="215090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5" grpId="0"/>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r>
                <a:rPr lang="en-GB" sz="5400" b="1"/>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lvl="0">
              <a:lnSpc>
                <a:spcPct val="150000"/>
              </a:lnSpc>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Some common verbs are irregular, they don’t follow the pattern.</a:t>
            </a:r>
          </a:p>
          <a:p>
            <a:pPr lvl="0">
              <a:lnSpc>
                <a:spcPct val="150000"/>
              </a:lnSpc>
            </a:pP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You need to memorise:</a:t>
            </a:r>
          </a:p>
          <a:p>
            <a:pPr lvl="0">
              <a:lnSpc>
                <a:spcPct val="150000"/>
              </a:lnSpc>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Fui	I went			Hice	I did</a:t>
            </a:r>
          </a:p>
          <a:p>
            <a:pPr lvl="0">
              <a:lnSpc>
                <a:spcPct val="150000"/>
              </a:lnSpc>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Fue	it was			Hizo	it was (weather)</a:t>
            </a:r>
          </a:p>
          <a:p>
            <a:endParaRPr lang="fr-CA" sz="2400" b="1" noProof="1">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r>
              <a:rPr lang="fr-CA" sz="2400" noProof="1">
                <a:latin typeface="Calibri" panose="020F0502020204030204" pitchFamily="34" charset="0"/>
                <a:ea typeface="Times New Roman" panose="02020603050405020304" pitchFamily="18" charset="0"/>
                <a:cs typeface="Calibri" panose="020F0502020204030204" pitchFamily="34" charset="0"/>
              </a:rPr>
              <a:t>Now translate:</a:t>
            </a:r>
          </a:p>
          <a:p>
            <a:r>
              <a:rPr lang="fr-CA" sz="2400" b="1" noProof="1">
                <a:latin typeface="Calibri" panose="020F0502020204030204" pitchFamily="34" charset="0"/>
                <a:ea typeface="Times New Roman" panose="02020603050405020304" pitchFamily="18" charset="0"/>
                <a:cs typeface="Calibri" panose="020F0502020204030204" pitchFamily="34" charset="0"/>
              </a:rPr>
              <a:t>example: I ate	</a:t>
            </a:r>
            <a:r>
              <a:rPr lang="en-GB" sz="2400" b="1" noProof="1">
                <a:latin typeface="Calibri" panose="020F0502020204030204" pitchFamily="34" charset="0"/>
                <a:ea typeface="Times New Roman" panose="02020603050405020304" pitchFamily="18" charset="0"/>
                <a:cs typeface="Calibri" panose="020F0502020204030204" pitchFamily="34" charset="0"/>
              </a:rPr>
              <a:t>→	</a:t>
            </a:r>
            <a:r>
              <a:rPr lang="en-GB" sz="2400" b="1" u="sng" noProof="1">
                <a:latin typeface="Calibri" panose="020F0502020204030204" pitchFamily="34" charset="0"/>
                <a:ea typeface="Times New Roman" panose="02020603050405020304" pitchFamily="18" charset="0"/>
                <a:cs typeface="Calibri" panose="020F0502020204030204" pitchFamily="34" charset="0"/>
              </a:rPr>
              <a:t>Comí.</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I worked		_______________	4. I drank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I played*		_______________	5. I went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I visited		_______________	6. I read*		______________</a:t>
            </a:r>
          </a:p>
          <a:p>
            <a:pPr marL="457200" indent="-457200">
              <a:buAutoNum type="arabicPeriod"/>
            </a:pPr>
            <a:r>
              <a:rPr lang="en-GB" sz="2400" noProof="1">
                <a:latin typeface="Calibri" panose="020F0502020204030204" pitchFamily="34" charset="0"/>
                <a:ea typeface="Times New Roman" panose="02020603050405020304" pitchFamily="18" charset="0"/>
                <a:cs typeface="Calibri" panose="020F0502020204030204" pitchFamily="34" charset="0"/>
              </a:rPr>
              <a:t>I lived		_______________	8. I watched*		______________</a:t>
            </a:r>
            <a:endParaRPr lang="fr-CA" sz="2400" noProof="1">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r>
                <a:rPr lang="en-GB" sz="1100" b="1">
                  <a:solidFill>
                    <a:schemeClr val="accent4">
                      <a:lumMod val="40000"/>
                      <a:lumOff val="60000"/>
                    </a:schemeClr>
                  </a:solidFill>
                </a:rPr>
                <a:t>Grammar</a:t>
              </a:r>
            </a:p>
          </p:txBody>
        </p:sp>
      </p:grpSp>
    </p:spTree>
    <p:extLst>
      <p:ext uri="{BB962C8B-B14F-4D97-AF65-F5344CB8AC3E}">
        <p14:creationId xmlns:p14="http://schemas.microsoft.com/office/powerpoint/2010/main" val="116665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585064"/>
            <a:ext cx="10725797" cy="5262979"/>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To narrate events in the past, you only need one phrase and 3 sequencers: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hice mucho		</a:t>
            </a:r>
            <a:r>
              <a:rPr lang="en-GB" sz="2400" noProof="1">
                <a:solidFill>
                  <a:srgbClr val="0070C0"/>
                </a:solidFill>
                <a:latin typeface="Calibri" panose="020F0502020204030204"/>
                <a:cs typeface="Calibri"/>
              </a:rPr>
              <a:t>I did a lot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p</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rimero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después / luego	</a:t>
            </a:r>
            <a:r>
              <a:rPr lang="en-GB" sz="2400" noProof="1">
                <a:solidFill>
                  <a:srgbClr val="0070C0"/>
                </a:solidFill>
                <a:latin typeface="Calibri" panose="020F0502020204030204"/>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finalmente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noProof="1">
              <a:solidFill>
                <a:srgbClr val="0070C0"/>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Look at the example below and translate it orally with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El a</a:t>
            </a:r>
            <a:r>
              <a:rPr kumimoji="0" lang="en-GB" sz="2400" b="0" i="0" u="none" strike="noStrike" kern="1200" cap="none" spc="0" normalizeH="0" baseline="0">
                <a:ln>
                  <a:noFill/>
                </a:ln>
                <a:effectLst/>
                <a:uLnTx/>
                <a:uFillTx/>
                <a:latin typeface="Calibri" panose="020F0502020204030204"/>
                <a:ea typeface="+mn-ea"/>
                <a:cs typeface="Calibri"/>
              </a:rPr>
              <a:t>ñ</a:t>
            </a:r>
            <a:r>
              <a:rPr kumimoji="0" lang="es-BO" sz="2400" b="0" i="0" u="none" strike="noStrike" kern="1200" cap="none" spc="0" normalizeH="0" baseline="0">
                <a:ln>
                  <a:noFill/>
                </a:ln>
                <a:effectLst/>
                <a:uLnTx/>
                <a:uFillTx/>
                <a:latin typeface="Calibri" panose="020F0502020204030204"/>
                <a:ea typeface="+mn-ea"/>
                <a:cs typeface="Calibri"/>
              </a:rPr>
              <a:t>o pasado </a:t>
            </a:r>
            <a:r>
              <a:rPr kumimoji="0" lang="es-BO" sz="2400" b="1" i="0" u="none" strike="noStrike" kern="1200" cap="none" spc="0" normalizeH="0" baseline="0">
                <a:ln>
                  <a:noFill/>
                </a:ln>
                <a:effectLst/>
                <a:uLnTx/>
                <a:uFillTx/>
                <a:latin typeface="Calibri" panose="020F0502020204030204"/>
                <a:ea typeface="+mn-ea"/>
                <a:cs typeface="Calibri"/>
              </a:rPr>
              <a:t>fui</a:t>
            </a:r>
            <a:r>
              <a:rPr kumimoji="0" lang="es-BO" sz="2400" b="0" i="0" u="none" strike="noStrike" kern="1200" cap="none" spc="0" normalizeH="0" baseline="0">
                <a:ln>
                  <a:noFill/>
                </a:ln>
                <a:effectLst/>
                <a:uLnTx/>
                <a:uFillTx/>
                <a:latin typeface="Calibri" panose="020F0502020204030204"/>
                <a:ea typeface="+mn-ea"/>
                <a:cs typeface="Calibri"/>
              </a:rPr>
              <a:t> de vacaciones a España </a:t>
            </a:r>
            <a:r>
              <a:rPr lang="es-BO" sz="2400">
                <a:latin typeface="Calibri" panose="020F0502020204030204"/>
                <a:cs typeface="Calibri"/>
              </a:rPr>
              <a:t>e</a:t>
            </a:r>
            <a:r>
              <a:rPr kumimoji="0" lang="es-BO" sz="2400" b="0" i="0" u="none" strike="noStrike" kern="1200" cap="none" spc="0" normalizeH="0" baseline="0">
                <a:ln>
                  <a:noFill/>
                </a:ln>
                <a:effectLst/>
                <a:uLnTx/>
                <a:uFillTx/>
                <a:latin typeface="Calibri" panose="020F0502020204030204"/>
                <a:ea typeface="+mn-ea"/>
                <a:cs typeface="Calibri"/>
              </a:rPr>
              <a:t> </a:t>
            </a:r>
            <a:r>
              <a:rPr kumimoji="0" lang="es-BO" sz="2400" b="1" i="0" u="none" strike="noStrike" kern="1200" cap="none" spc="0" normalizeH="0" baseline="0">
                <a:ln>
                  <a:noFill/>
                </a:ln>
                <a:effectLst/>
                <a:uLnTx/>
                <a:uFillTx/>
                <a:latin typeface="Calibri" panose="020F0502020204030204"/>
                <a:ea typeface="+mn-ea"/>
                <a:cs typeface="Calibri"/>
              </a:rPr>
              <a:t>hice mucho</a:t>
            </a:r>
            <a:r>
              <a:rPr kumimoji="0" lang="es-BO" sz="2400" b="0" i="0" u="none" strike="noStrike" kern="1200" cap="none" spc="0" normalizeH="0" baseline="0">
                <a:ln>
                  <a:noFill/>
                </a:ln>
                <a:effectLst/>
                <a:uLnTx/>
                <a:uFillTx/>
                <a:latin typeface="Calibri" panose="020F0502020204030204"/>
                <a:ea typeface="+mn-ea"/>
                <a:cs typeface="Calibri"/>
              </a:rPr>
              <a:t>. </a:t>
            </a:r>
            <a:r>
              <a:rPr kumimoji="0" lang="es-BO" sz="2400" b="1" i="0" u="none" strike="noStrike" kern="1200" cap="none" spc="0" normalizeH="0" baseline="0">
                <a:ln>
                  <a:noFill/>
                </a:ln>
                <a:effectLst/>
                <a:uLnTx/>
                <a:uFillTx/>
                <a:latin typeface="Calibri" panose="020F0502020204030204"/>
                <a:ea typeface="+mn-ea"/>
                <a:cs typeface="Calibri"/>
              </a:rPr>
              <a:t>Primero</a:t>
            </a:r>
            <a:r>
              <a:rPr kumimoji="0" lang="es-BO" sz="2400" b="0" i="0" u="none" strike="noStrike" kern="1200" cap="none" spc="0" normalizeH="0" baseline="0">
                <a:ln>
                  <a:noFill/>
                </a:ln>
                <a:effectLst/>
                <a:uLnTx/>
                <a:uFillTx/>
                <a:latin typeface="Calibri" panose="020F0502020204030204"/>
                <a:ea typeface="+mn-ea"/>
                <a:cs typeface="Calibri"/>
              </a:rPr>
              <a:t>, </a:t>
            </a:r>
            <a:r>
              <a:rPr kumimoji="0" lang="es-BO" sz="2400" b="1" i="0" u="none" strike="noStrike" kern="1200" cap="none" spc="0" normalizeH="0" baseline="0">
                <a:ln>
                  <a:noFill/>
                </a:ln>
                <a:effectLst/>
                <a:uLnTx/>
                <a:uFillTx/>
                <a:latin typeface="Calibri" panose="020F0502020204030204"/>
                <a:ea typeface="+mn-ea"/>
                <a:cs typeface="Calibri"/>
              </a:rPr>
              <a:t>nadé</a:t>
            </a:r>
            <a:r>
              <a:rPr kumimoji="0" lang="es-BO" sz="2400" b="0" i="0" u="none" strike="noStrike" kern="1200" cap="none" spc="0" normalizeH="0" baseline="0">
                <a:ln>
                  <a:noFill/>
                </a:ln>
                <a:effectLst/>
                <a:uLnTx/>
                <a:uFillTx/>
                <a:latin typeface="Calibri" panose="020F0502020204030204"/>
                <a:ea typeface="+mn-ea"/>
                <a:cs typeface="Calibri"/>
              </a:rPr>
              <a:t> en el mar con mi hermano. </a:t>
            </a:r>
            <a:r>
              <a:rPr kumimoji="0" lang="es-BO" sz="2400" b="1" i="0" u="none" strike="noStrike" kern="1200" cap="none" spc="0" normalizeH="0" baseline="0">
                <a:ln>
                  <a:noFill/>
                </a:ln>
                <a:effectLst/>
                <a:uLnTx/>
                <a:uFillTx/>
                <a:latin typeface="Calibri" panose="020F0502020204030204"/>
                <a:ea typeface="+mn-ea"/>
                <a:cs typeface="Calibri"/>
              </a:rPr>
              <a:t>Luego</a:t>
            </a:r>
            <a:r>
              <a:rPr kumimoji="0" lang="es-BO" sz="2400" b="0" i="0" u="none" strike="noStrike" kern="1200" cap="none" spc="0" normalizeH="0" baseline="0">
                <a:ln>
                  <a:noFill/>
                </a:ln>
                <a:effectLst/>
                <a:uLnTx/>
                <a:uFillTx/>
                <a:latin typeface="Calibri" panose="020F0502020204030204"/>
                <a:ea typeface="+mn-ea"/>
                <a:cs typeface="Calibri"/>
              </a:rPr>
              <a:t>, </a:t>
            </a:r>
            <a:r>
              <a:rPr kumimoji="0" lang="es-BO" sz="2400" b="1" i="0" u="none" strike="noStrike" kern="1200" cap="none" spc="0" normalizeH="0" baseline="0">
                <a:ln>
                  <a:noFill/>
                </a:ln>
                <a:effectLst/>
                <a:uLnTx/>
                <a:uFillTx/>
                <a:latin typeface="Calibri" panose="020F0502020204030204"/>
                <a:ea typeface="+mn-ea"/>
                <a:cs typeface="Calibri"/>
              </a:rPr>
              <a:t>jugué</a:t>
            </a:r>
            <a:r>
              <a:rPr kumimoji="0" lang="es-BO" sz="2400" b="0" i="0" u="none" strike="noStrike" kern="1200" cap="none" spc="0" normalizeH="0" baseline="0">
                <a:ln>
                  <a:noFill/>
                </a:ln>
                <a:effectLst/>
                <a:uLnTx/>
                <a:uFillTx/>
                <a:latin typeface="Calibri" panose="020F0502020204030204"/>
                <a:ea typeface="+mn-ea"/>
                <a:cs typeface="Calibri"/>
              </a:rPr>
              <a:t> al voleibol con mis primos en la playa. </a:t>
            </a:r>
            <a:r>
              <a:rPr kumimoji="0" lang="es-BO" sz="2400" b="1" i="0" u="none" strike="noStrike" kern="1200" cap="none" spc="0" normalizeH="0" baseline="0">
                <a:ln>
                  <a:noFill/>
                </a:ln>
                <a:effectLst/>
                <a:uLnTx/>
                <a:uFillTx/>
                <a:latin typeface="Calibri" panose="020F0502020204030204"/>
                <a:ea typeface="+mn-ea"/>
                <a:cs typeface="Calibri"/>
              </a:rPr>
              <a:t>Finalmente</a:t>
            </a:r>
            <a:r>
              <a:rPr kumimoji="0" lang="es-BO" sz="2400" b="0" i="0" u="none" strike="noStrike" kern="1200" cap="none" spc="0" normalizeH="0" baseline="0">
                <a:ln>
                  <a:noFill/>
                </a:ln>
                <a:effectLst/>
                <a:uLnTx/>
                <a:uFillTx/>
                <a:latin typeface="Calibri" panose="020F0502020204030204"/>
                <a:ea typeface="+mn-ea"/>
                <a:cs typeface="Calibri"/>
              </a:rPr>
              <a:t>, </a:t>
            </a:r>
            <a:r>
              <a:rPr kumimoji="0" lang="es-BO" sz="2400" b="1" i="0" u="none" strike="noStrike" kern="1200" cap="none" spc="0" normalizeH="0" baseline="0">
                <a:ln>
                  <a:noFill/>
                </a:ln>
                <a:effectLst/>
                <a:uLnTx/>
                <a:uFillTx/>
                <a:latin typeface="Calibri" panose="020F0502020204030204"/>
                <a:ea typeface="+mn-ea"/>
                <a:cs typeface="Calibri"/>
              </a:rPr>
              <a:t>comí</a:t>
            </a:r>
            <a:r>
              <a:rPr kumimoji="0" lang="es-BO" sz="2400" b="0" i="0" u="none" strike="noStrike" kern="1200" cap="none" spc="0" normalizeH="0" baseline="0">
                <a:ln>
                  <a:noFill/>
                </a:ln>
                <a:effectLst/>
                <a:uLnTx/>
                <a:uFillTx/>
                <a:latin typeface="Calibri" panose="020F0502020204030204"/>
                <a:ea typeface="+mn-ea"/>
                <a:cs typeface="Calibri"/>
              </a:rPr>
              <a:t> en restaurantes con mi familia todas las noches.</a:t>
            </a:r>
          </a:p>
        </p:txBody>
      </p:sp>
      <p:sp>
        <p:nvSpPr>
          <p:cNvPr id="5" name="TextBox 4">
            <a:extLst>
              <a:ext uri="{FF2B5EF4-FFF2-40B4-BE49-F238E27FC236}">
                <a16:creationId xmlns:a16="http://schemas.microsoft.com/office/drawing/2014/main" id="{374D760A-C95F-7F54-1B89-9FCE9CCD6C48}"/>
              </a:ext>
            </a:extLst>
          </p:cNvPr>
          <p:cNvSpPr txBox="1"/>
          <p:nvPr/>
        </p:nvSpPr>
        <p:spPr>
          <a:xfrm>
            <a:off x="6486045" y="1398322"/>
            <a:ext cx="5058999" cy="1569660"/>
          </a:xfrm>
          <a:prstGeom prst="rect">
            <a:avLst/>
          </a:prstGeom>
          <a:noFill/>
          <a:ln>
            <a:solidFill>
              <a:schemeClr val="accent4">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You can vary them to avoid repetition: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el p</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rimer día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on the first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después / luego	</a:t>
            </a:r>
            <a:r>
              <a:rPr lang="en-GB" sz="2400" noProof="1">
                <a:solidFill>
                  <a:srgbClr val="0070C0"/>
                </a:solidFill>
                <a:latin typeface="Calibri" panose="020F0502020204030204"/>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el último día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on the last day</a:t>
            </a:r>
          </a:p>
        </p:txBody>
      </p:sp>
    </p:spTree>
    <p:extLst>
      <p:ext uri="{BB962C8B-B14F-4D97-AF65-F5344CB8AC3E}">
        <p14:creationId xmlns:p14="http://schemas.microsoft.com/office/powerpoint/2010/main" val="272228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585064"/>
            <a:ext cx="10725797" cy="502105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Look at the answe</a:t>
            </a:r>
            <a:r>
              <a:rPr lang="es-BO" sz="2400" noProof="1">
                <a:latin typeface="Calibri" panose="020F0502020204030204"/>
                <a:cs typeface="Calibri"/>
              </a:rPr>
              <a:t>r below and rewrite it with sequencers and more details to show 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a:p>
            <a:pPr>
              <a:defRPr/>
            </a:pPr>
            <a:r>
              <a:rPr lang="es-CU" sz="2400">
                <a:solidFill>
                  <a:srgbClr val="C00000"/>
                </a:solidFill>
              </a:rPr>
              <a:t>¿Qué hiciste de vacaciones el a</a:t>
            </a:r>
            <a:r>
              <a:rPr lang="en-GB" sz="2400">
                <a:solidFill>
                  <a:srgbClr val="C00000"/>
                </a:solidFill>
              </a:rPr>
              <a:t>ñ</a:t>
            </a:r>
            <a:r>
              <a:rPr lang="es-CU" sz="2400">
                <a:solidFill>
                  <a:srgbClr val="C00000"/>
                </a:solidFill>
              </a:rPr>
              <a:t>o pasado?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Fui a Bolivia.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Jugué al fútbol.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Visité un museo.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_______________________________________________________________________________________________________________________________________________________________________________________________________________</a:t>
            </a:r>
          </a:p>
        </p:txBody>
      </p:sp>
      <p:sp>
        <p:nvSpPr>
          <p:cNvPr id="4" name="TextBox 3">
            <a:extLst>
              <a:ext uri="{FF2B5EF4-FFF2-40B4-BE49-F238E27FC236}">
                <a16:creationId xmlns:a16="http://schemas.microsoft.com/office/drawing/2014/main" id="{D79A0E2B-D629-37CF-491E-133DEC27C733}"/>
              </a:ext>
            </a:extLst>
          </p:cNvPr>
          <p:cNvSpPr txBox="1"/>
          <p:nvPr/>
        </p:nvSpPr>
        <p:spPr>
          <a:xfrm>
            <a:off x="7452360" y="1398322"/>
            <a:ext cx="4099197" cy="1569660"/>
          </a:xfrm>
          <a:prstGeom prst="rect">
            <a:avLst/>
          </a:prstGeom>
          <a:noFill/>
          <a:ln>
            <a:solidFill>
              <a:schemeClr val="accent4">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hice mucho		</a:t>
            </a:r>
            <a:r>
              <a:rPr lang="en-GB" sz="2400" noProof="1">
                <a:solidFill>
                  <a:srgbClr val="0070C0"/>
                </a:solidFill>
                <a:latin typeface="Calibri" panose="020F0502020204030204"/>
                <a:cs typeface="Calibri"/>
              </a:rPr>
              <a:t>I did a lot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p</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rimero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después / luego	</a:t>
            </a:r>
            <a:r>
              <a:rPr lang="en-GB" sz="2400" noProof="1">
                <a:solidFill>
                  <a:srgbClr val="0070C0"/>
                </a:solidFill>
                <a:latin typeface="Calibri" panose="020F0502020204030204"/>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finalmente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finally</a:t>
            </a:r>
          </a:p>
        </p:txBody>
      </p:sp>
    </p:spTree>
    <p:extLst>
      <p:ext uri="{BB962C8B-B14F-4D97-AF65-F5344CB8AC3E}">
        <p14:creationId xmlns:p14="http://schemas.microsoft.com/office/powerpoint/2010/main" val="274373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6001643"/>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Sometimes, you will have prepared narration for your general conversation answers in the present, in the past and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These answers can easily be adapted, even spontaneously, to a different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Look at the answe</a:t>
            </a:r>
            <a:r>
              <a:rPr lang="es-BO" sz="2400" noProof="1">
                <a:latin typeface="Calibri" panose="020F0502020204030204"/>
                <a:cs typeface="Calibri"/>
              </a:rPr>
              <a:t>r in the present tense below. Make the necessary changes to adapt it to the past.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BO" sz="2400" b="1" noProof="1">
                <a:latin typeface="Calibri" panose="020F0502020204030204"/>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BO" sz="2400" b="1" noProof="1">
                <a:latin typeface="Calibri" panose="020F0502020204030204"/>
                <a:cs typeface="Calibri"/>
              </a:rPr>
              <a:t>conjugated verbs</a:t>
            </a:r>
          </a:p>
          <a:p>
            <a:pPr marR="0" lvl="0" algn="l" defTabSz="914400" rtl="0" eaLnBrk="1" fontAlgn="auto" latinLnBrk="0" hangingPunct="1">
              <a:lnSpc>
                <a:spcPct val="100000"/>
              </a:lnSpc>
              <a:spcBef>
                <a:spcPts val="0"/>
              </a:spcBef>
              <a:spcAft>
                <a:spcPts val="0"/>
              </a:spcAft>
              <a:buClrTx/>
              <a:buSzTx/>
              <a:tabLst/>
              <a:defRPr/>
            </a:pPr>
            <a:endParaRPr lang="es-BO" sz="2400" b="1" noProof="1">
              <a:latin typeface="Calibri" panose="020F0502020204030204"/>
              <a:cs typeface="Calibri"/>
            </a:endParaRPr>
          </a:p>
          <a:p>
            <a:pPr marR="0" lvl="0" algn="l" defTabSz="914400" rtl="0" eaLnBrk="1" fontAlgn="auto" latinLnBrk="0" hangingPunct="1">
              <a:lnSpc>
                <a:spcPct val="100000"/>
              </a:lnSpc>
              <a:spcBef>
                <a:spcPts val="0"/>
              </a:spcBef>
              <a:spcAft>
                <a:spcPts val="0"/>
              </a:spcAft>
              <a:buClrTx/>
              <a:buSzTx/>
              <a:tabLst/>
              <a:defRPr/>
            </a:pPr>
            <a:r>
              <a:rPr lang="es-BO" sz="2400" b="1" noProof="1">
                <a:latin typeface="Calibri" panose="020F0502020204030204"/>
                <a:cs typeface="Calibri"/>
              </a:rPr>
              <a:t>A. Change the time expressions in</a:t>
            </a:r>
          </a:p>
          <a:p>
            <a:pPr marR="0" lvl="0" algn="l" defTabSz="914400" rtl="0" eaLnBrk="1" fontAlgn="auto" latinLnBrk="0" hangingPunct="1">
              <a:lnSpc>
                <a:spcPct val="100000"/>
              </a:lnSpc>
              <a:spcBef>
                <a:spcPts val="0"/>
              </a:spcBef>
              <a:spcAft>
                <a:spcPts val="0"/>
              </a:spcAft>
              <a:buClrTx/>
              <a:buSzTx/>
              <a:tabLst/>
              <a:defRPr/>
            </a:pPr>
            <a:r>
              <a:rPr lang="es-BO" sz="2400" b="1" noProof="1">
                <a:latin typeface="Calibri" panose="020F0502020204030204"/>
                <a:cs typeface="Calibri"/>
              </a:rPr>
              <a:t>the present to time expressions in </a:t>
            </a:r>
          </a:p>
          <a:p>
            <a:pPr marR="0" lvl="0" algn="l" defTabSz="914400" rtl="0" eaLnBrk="1" fontAlgn="auto" latinLnBrk="0" hangingPunct="1">
              <a:lnSpc>
                <a:spcPct val="100000"/>
              </a:lnSpc>
              <a:spcBef>
                <a:spcPts val="0"/>
              </a:spcBef>
              <a:spcAft>
                <a:spcPts val="0"/>
              </a:spcAft>
              <a:buClrTx/>
              <a:buSzTx/>
              <a:tabLst/>
              <a:defRPr/>
            </a:pPr>
            <a:r>
              <a:rPr lang="es-BO" sz="2400" b="1" noProof="1">
                <a:latin typeface="Calibri" panose="020F0502020204030204"/>
                <a:cs typeface="Calibri"/>
              </a:rPr>
              <a:t>the past:</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s-BO" sz="2400" noProof="1">
                <a:latin typeface="Calibri" panose="020F0502020204030204"/>
                <a:cs typeface="Calibri"/>
              </a:rPr>
              <a:t>El fin de semana</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s-BO" sz="2400" noProof="1">
                <a:latin typeface="Calibri" panose="020F0502020204030204"/>
                <a:cs typeface="Calibri"/>
              </a:rPr>
              <a:t>En las vacaciones</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s-BO" sz="2400" noProof="1">
                <a:latin typeface="Calibri" panose="020F0502020204030204"/>
                <a:cs typeface="Calibri"/>
              </a:rPr>
              <a:t>El sábado</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s-BO" sz="2400" noProof="1">
                <a:latin typeface="Calibri" panose="020F0502020204030204"/>
                <a:cs typeface="Calibri"/>
              </a:rPr>
              <a:t>Hoy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p:txBody>
      </p:sp>
      <p:sp>
        <p:nvSpPr>
          <p:cNvPr id="11" name="TextBox 10">
            <a:extLst>
              <a:ext uri="{FF2B5EF4-FFF2-40B4-BE49-F238E27FC236}">
                <a16:creationId xmlns:a16="http://schemas.microsoft.com/office/drawing/2014/main" id="{7B3EEB9F-18EE-22E7-4E9E-9AA556E427AE}"/>
              </a:ext>
            </a:extLst>
          </p:cNvPr>
          <p:cNvSpPr txBox="1"/>
          <p:nvPr/>
        </p:nvSpPr>
        <p:spPr>
          <a:xfrm>
            <a:off x="6096000" y="3400675"/>
            <a:ext cx="5634361" cy="304698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s-BO" sz="2400" b="1" noProof="1">
                <a:latin typeface="Calibri" panose="020F0502020204030204"/>
                <a:cs typeface="Calibri"/>
              </a:rPr>
              <a:t>B. Now change the conjugated verbs in</a:t>
            </a:r>
          </a:p>
          <a:p>
            <a:pPr marR="0" lvl="0" algn="l" defTabSz="914400" rtl="0" eaLnBrk="1" fontAlgn="auto" latinLnBrk="0" hangingPunct="1">
              <a:lnSpc>
                <a:spcPct val="100000"/>
              </a:lnSpc>
              <a:spcBef>
                <a:spcPts val="0"/>
              </a:spcBef>
              <a:spcAft>
                <a:spcPts val="0"/>
              </a:spcAft>
              <a:buClrTx/>
              <a:buSzTx/>
              <a:tabLst/>
              <a:defRPr/>
            </a:pPr>
            <a:r>
              <a:rPr lang="es-BO" sz="2400" b="1" noProof="1">
                <a:latin typeface="Calibri" panose="020F0502020204030204"/>
                <a:cs typeface="Calibri"/>
              </a:rPr>
              <a:t>the present to their preterite tense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juego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como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voy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escucho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hago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s-BO" sz="2400" noProof="1">
                <a:latin typeface="Calibri" panose="020F0502020204030204"/>
                <a:cs typeface="Calibri"/>
              </a:rPr>
              <a:t>compro</a:t>
            </a:r>
          </a:p>
        </p:txBody>
      </p:sp>
    </p:spTree>
    <p:extLst>
      <p:ext uri="{BB962C8B-B14F-4D97-AF65-F5344CB8AC3E}">
        <p14:creationId xmlns:p14="http://schemas.microsoft.com/office/powerpoint/2010/main" val="3806468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193899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effectLst/>
                <a:uLnTx/>
                <a:uFillTx/>
                <a:latin typeface="Calibri" panose="020F0502020204030204"/>
                <a:ea typeface="+mn-ea"/>
                <a:cs typeface="Calibri"/>
              </a:rPr>
              <a:t>Look at the answe</a:t>
            </a:r>
            <a:r>
              <a:rPr lang="es-BO" sz="2400" noProof="1">
                <a:latin typeface="Calibri" panose="020F0502020204030204"/>
                <a:cs typeface="Calibri"/>
              </a:rPr>
              <a:t>r in the present tense below. Make the necessary changes to adapt it to the past.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BO" sz="2400" b="1" noProof="1">
                <a:latin typeface="Calibri" panose="020F0502020204030204"/>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BO" sz="2400" b="1" noProof="1">
                <a:latin typeface="Calibri" panose="020F0502020204030204"/>
                <a:cs typeface="Calibri"/>
              </a:rPr>
              <a:t>conjugated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BO" sz="2400">
              <a:latin typeface="Calibri" panose="020F0502020204030204"/>
              <a:cs typeface="Calibri"/>
            </a:endParaRPr>
          </a:p>
        </p:txBody>
      </p:sp>
      <p:sp>
        <p:nvSpPr>
          <p:cNvPr id="7" name="TextBox 6">
            <a:extLst>
              <a:ext uri="{FF2B5EF4-FFF2-40B4-BE49-F238E27FC236}">
                <a16:creationId xmlns:a16="http://schemas.microsoft.com/office/drawing/2014/main" id="{9824C9EB-8DBA-F6DB-65BB-ABA30C41D834}"/>
              </a:ext>
            </a:extLst>
          </p:cNvPr>
          <p:cNvSpPr txBox="1"/>
          <p:nvPr/>
        </p:nvSpPr>
        <p:spPr>
          <a:xfrm>
            <a:off x="661505" y="2031441"/>
            <a:ext cx="10904964" cy="1569660"/>
          </a:xfrm>
          <a:prstGeom prst="rect">
            <a:avLst/>
          </a:prstGeom>
          <a:noFill/>
        </p:spPr>
        <p:txBody>
          <a:bodyPr wrap="square">
            <a:spAutoFit/>
          </a:bodyPr>
          <a:lstStyle/>
          <a:p>
            <a:pPr>
              <a:defRPr/>
            </a:pPr>
            <a:r>
              <a:rPr lang="es-CU" sz="2400">
                <a:solidFill>
                  <a:srgbClr val="C00000"/>
                </a:solidFill>
              </a:rPr>
              <a:t>¿Qué </a:t>
            </a:r>
            <a:r>
              <a:rPr lang="en-GB" sz="2400" err="1">
                <a:solidFill>
                  <a:srgbClr val="C00000"/>
                </a:solidFill>
              </a:rPr>
              <a:t>haces</a:t>
            </a:r>
            <a:r>
              <a:rPr lang="en-GB" sz="2400">
                <a:solidFill>
                  <a:srgbClr val="C00000"/>
                </a:solidFill>
              </a:rPr>
              <a:t> </a:t>
            </a:r>
            <a:r>
              <a:rPr lang="en-GB" sz="2400" err="1">
                <a:solidFill>
                  <a:srgbClr val="C00000"/>
                </a:solidFill>
              </a:rPr>
              <a:t>normalmente</a:t>
            </a:r>
            <a:r>
              <a:rPr lang="en-GB" sz="2400">
                <a:solidFill>
                  <a:srgbClr val="C00000"/>
                </a:solidFill>
              </a:rPr>
              <a:t> </a:t>
            </a:r>
            <a:r>
              <a:rPr lang="en-GB" sz="2400" err="1">
                <a:solidFill>
                  <a:srgbClr val="C00000"/>
                </a:solidFill>
              </a:rPr>
              <a:t>en</a:t>
            </a:r>
            <a:r>
              <a:rPr lang="en-GB" sz="2400">
                <a:solidFill>
                  <a:srgbClr val="C00000"/>
                </a:solidFill>
              </a:rPr>
              <a:t> </a:t>
            </a:r>
            <a:r>
              <a:rPr lang="en-GB" sz="2400" err="1">
                <a:solidFill>
                  <a:srgbClr val="C00000"/>
                </a:solidFill>
              </a:rPr>
              <a:t>el</a:t>
            </a:r>
            <a:r>
              <a:rPr lang="en-GB" sz="2400">
                <a:solidFill>
                  <a:srgbClr val="C00000"/>
                </a:solidFill>
              </a:rPr>
              <a:t> fin de </a:t>
            </a:r>
            <a:r>
              <a:rPr lang="en-GB" sz="2400" err="1">
                <a:solidFill>
                  <a:srgbClr val="C00000"/>
                </a:solidFill>
              </a:rPr>
              <a:t>semana</a:t>
            </a:r>
            <a:r>
              <a:rPr lang="es-CU" sz="2400">
                <a:solidFill>
                  <a:srgbClr val="C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a:ln>
                  <a:noFill/>
                </a:ln>
                <a:effectLst/>
                <a:uLnTx/>
                <a:uFillTx/>
                <a:latin typeface="Calibri" panose="020F0502020204030204"/>
                <a:ea typeface="+mn-ea"/>
                <a:cs typeface="Calibri"/>
              </a:rPr>
              <a:t>Normalmente, en el fin de semana, hago </a:t>
            </a:r>
            <a:r>
              <a:rPr kumimoji="0" lang="es-BO" sz="2400" i="0" u="none" strike="noStrike" kern="1200" cap="none" spc="0" normalizeH="0" baseline="0">
                <a:ln>
                  <a:noFill/>
                </a:ln>
                <a:effectLst/>
                <a:uLnTx/>
                <a:uFillTx/>
                <a:latin typeface="Calibri" panose="020F0502020204030204"/>
                <a:ea typeface="+mn-ea"/>
                <a:cs typeface="Calibri"/>
              </a:rPr>
              <a:t>mucho</a:t>
            </a:r>
            <a:r>
              <a:rPr kumimoji="0" lang="es-BO" sz="2400" b="1" i="0" u="none" strike="noStrike" kern="1200" cap="none" spc="0" normalizeH="0" baseline="0">
                <a:ln>
                  <a:noFill/>
                </a:ln>
                <a:effectLst/>
                <a:uLnTx/>
                <a:uFillTx/>
                <a:latin typeface="Calibri" panose="020F0502020204030204"/>
                <a:ea typeface="+mn-ea"/>
                <a:cs typeface="Calibri"/>
              </a:rPr>
              <a:t>. Primero, juego </a:t>
            </a:r>
            <a:r>
              <a:rPr kumimoji="0" lang="es-BO" sz="2400" b="0" i="0" u="none" strike="noStrike" kern="1200" cap="none" spc="0" normalizeH="0" baseline="0">
                <a:ln>
                  <a:noFill/>
                </a:ln>
                <a:effectLst/>
                <a:uLnTx/>
                <a:uFillTx/>
                <a:latin typeface="Calibri" panose="020F0502020204030204"/>
                <a:ea typeface="+mn-ea"/>
                <a:cs typeface="Calibri"/>
              </a:rPr>
              <a:t>al fútbol con mis amigos en el parque. Es muy divertido. </a:t>
            </a:r>
            <a:r>
              <a:rPr kumimoji="0" lang="es-BO" sz="2400" b="1" i="0" u="none" strike="noStrike" kern="1200" cap="none" spc="0" normalizeH="0" baseline="0">
                <a:ln>
                  <a:noFill/>
                </a:ln>
                <a:effectLst/>
                <a:uLnTx/>
                <a:uFillTx/>
                <a:latin typeface="Calibri" panose="020F0502020204030204"/>
                <a:ea typeface="+mn-ea"/>
                <a:cs typeface="Calibri"/>
              </a:rPr>
              <a:t>Luego, voy </a:t>
            </a:r>
            <a:r>
              <a:rPr kumimoji="0" lang="es-BO" sz="2400" b="0" i="0" u="none" strike="noStrike" kern="1200" cap="none" spc="0" normalizeH="0" baseline="0">
                <a:ln>
                  <a:noFill/>
                </a:ln>
                <a:effectLst/>
                <a:uLnTx/>
                <a:uFillTx/>
                <a:latin typeface="Calibri" panose="020F0502020204030204"/>
                <a:ea typeface="+mn-ea"/>
                <a:cs typeface="Calibri"/>
              </a:rPr>
              <a:t>al cine con mi familia porque </a:t>
            </a:r>
            <a:r>
              <a:rPr kumimoji="0" lang="es-BO" sz="2400" b="1" i="0" u="none" strike="noStrike" kern="1200" cap="none" spc="0" normalizeH="0" baseline="0">
                <a:ln>
                  <a:noFill/>
                </a:ln>
                <a:effectLst/>
                <a:uLnTx/>
                <a:uFillTx/>
                <a:latin typeface="Calibri" panose="020F0502020204030204"/>
                <a:ea typeface="+mn-ea"/>
                <a:cs typeface="Calibri"/>
              </a:rPr>
              <a:t>siempre es</a:t>
            </a:r>
            <a:r>
              <a:rPr kumimoji="0" lang="es-BO" sz="2400" b="0" i="0" u="none" strike="noStrike" kern="1200" cap="none" spc="0" normalizeH="0" baseline="0">
                <a:ln>
                  <a:noFill/>
                </a:ln>
                <a:effectLst/>
                <a:uLnTx/>
                <a:uFillTx/>
                <a:latin typeface="Calibri" panose="020F0502020204030204"/>
                <a:ea typeface="+mn-ea"/>
                <a:cs typeface="Calibri"/>
              </a:rPr>
              <a:t> entretenido. </a:t>
            </a:r>
            <a:r>
              <a:rPr kumimoji="0" lang="es-BO" sz="2400" b="1" i="0" u="none" strike="noStrike" kern="1200" cap="none" spc="0" normalizeH="0" baseline="0">
                <a:ln>
                  <a:noFill/>
                </a:ln>
                <a:effectLst/>
                <a:uLnTx/>
                <a:uFillTx/>
                <a:latin typeface="Calibri" panose="020F0502020204030204"/>
                <a:ea typeface="+mn-ea"/>
                <a:cs typeface="Calibri"/>
              </a:rPr>
              <a:t>Finalmente comemos </a:t>
            </a:r>
            <a:r>
              <a:rPr kumimoji="0" lang="es-BO" sz="2400" b="0" i="0" u="none" strike="noStrike" kern="1200" cap="none" spc="0" normalizeH="0" baseline="0">
                <a:ln>
                  <a:noFill/>
                </a:ln>
                <a:effectLst/>
                <a:uLnTx/>
                <a:uFillTx/>
                <a:latin typeface="Calibri" panose="020F0502020204030204"/>
                <a:ea typeface="+mn-ea"/>
                <a:cs typeface="Calibri"/>
              </a:rPr>
              <a:t>una pizza. Es riquísimo. </a:t>
            </a:r>
          </a:p>
        </p:txBody>
      </p:sp>
      <p:sp>
        <p:nvSpPr>
          <p:cNvPr id="9" name="TextBox 8">
            <a:extLst>
              <a:ext uri="{FF2B5EF4-FFF2-40B4-BE49-F238E27FC236}">
                <a16:creationId xmlns:a16="http://schemas.microsoft.com/office/drawing/2014/main" id="{24DC26FD-05CB-9910-128D-2E003831FF11}"/>
              </a:ext>
            </a:extLst>
          </p:cNvPr>
          <p:cNvSpPr txBox="1"/>
          <p:nvPr/>
        </p:nvSpPr>
        <p:spPr>
          <a:xfrm>
            <a:off x="661505" y="3576211"/>
            <a:ext cx="11269854" cy="2251065"/>
          </a:xfrm>
          <a:prstGeom prst="rect">
            <a:avLst/>
          </a:prstGeom>
          <a:noFill/>
        </p:spPr>
        <p:txBody>
          <a:bodyPr wrap="square">
            <a:spAutoFit/>
          </a:bodyPr>
          <a:lstStyle/>
          <a:p>
            <a:pPr>
              <a:lnSpc>
                <a:spcPct val="150000"/>
              </a:lnSpc>
              <a:defRPr/>
            </a:pPr>
            <a:r>
              <a:rPr lang="es-CU" sz="2400">
                <a:solidFill>
                  <a:srgbClr val="C00000"/>
                </a:solidFill>
              </a:rPr>
              <a:t>¿Qué </a:t>
            </a:r>
            <a:r>
              <a:rPr lang="en-GB" sz="2400" err="1">
                <a:solidFill>
                  <a:srgbClr val="C00000"/>
                </a:solidFill>
              </a:rPr>
              <a:t>hiciste</a:t>
            </a:r>
            <a:r>
              <a:rPr lang="en-GB" sz="2400">
                <a:solidFill>
                  <a:srgbClr val="C00000"/>
                </a:solidFill>
              </a:rPr>
              <a:t> </a:t>
            </a:r>
            <a:r>
              <a:rPr lang="en-GB" sz="2400" err="1">
                <a:solidFill>
                  <a:srgbClr val="C00000"/>
                </a:solidFill>
              </a:rPr>
              <a:t>el</a:t>
            </a:r>
            <a:r>
              <a:rPr lang="en-GB" sz="2400">
                <a:solidFill>
                  <a:srgbClr val="C00000"/>
                </a:solidFill>
              </a:rPr>
              <a:t> fin de </a:t>
            </a:r>
            <a:r>
              <a:rPr lang="en-GB" sz="2400" err="1">
                <a:solidFill>
                  <a:srgbClr val="C00000"/>
                </a:solidFill>
              </a:rPr>
              <a:t>semana</a:t>
            </a:r>
            <a:r>
              <a:rPr lang="en-GB" sz="2400">
                <a:solidFill>
                  <a:srgbClr val="C00000"/>
                </a:solidFill>
              </a:rPr>
              <a:t> </a:t>
            </a:r>
            <a:r>
              <a:rPr lang="en-GB" sz="2400" err="1">
                <a:solidFill>
                  <a:srgbClr val="C00000"/>
                </a:solidFill>
              </a:rPr>
              <a:t>pasado</a:t>
            </a:r>
            <a:r>
              <a:rPr lang="es-CU" sz="2400">
                <a:solidFill>
                  <a:srgbClr val="C00000"/>
                </a:solidFil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a:ln>
                  <a:noFill/>
                </a:ln>
                <a:effectLst/>
                <a:uLnTx/>
                <a:uFillTx/>
                <a:latin typeface="Calibri" panose="020F0502020204030204"/>
                <a:ea typeface="+mn-ea"/>
                <a:cs typeface="Calibri"/>
              </a:rPr>
              <a:t>El fin de semana pasado 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s-BO" sz="2400">
                <a:latin typeface="Calibri" panose="020F0502020204030204"/>
                <a:cs typeface="Calibri"/>
              </a:rPr>
              <a:t>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s-BO" sz="2400">
                <a:latin typeface="Calibri" panose="020F0502020204030204"/>
                <a:cs typeface="Calibri"/>
              </a:rPr>
              <a:t>_______________________________________________________________________</a:t>
            </a:r>
            <a:r>
              <a:rPr kumimoji="0" lang="es-BO" sz="2400" b="0" i="0" u="none" strike="noStrike" kern="1200" cap="none" spc="0" normalizeH="0" baseline="0">
                <a:ln>
                  <a:noFill/>
                </a:ln>
                <a:effectLst/>
                <a:uLnTx/>
                <a:uFillTx/>
                <a:latin typeface="Calibri" panose="020F0502020204030204"/>
                <a:ea typeface="+mn-ea"/>
                <a:cs typeface="Calibri"/>
              </a:rPr>
              <a:t>.</a:t>
            </a:r>
          </a:p>
        </p:txBody>
      </p:sp>
    </p:spTree>
    <p:extLst>
      <p:ext uri="{BB962C8B-B14F-4D97-AF65-F5344CB8AC3E}">
        <p14:creationId xmlns:p14="http://schemas.microsoft.com/office/powerpoint/2010/main" val="2128313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r>
                  <a:rPr lang="en-GB" sz="5400" b="1"/>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09098" y="998930"/>
            <a:ext cx="10860928" cy="5570756"/>
          </a:xfrm>
          <a:prstGeom prst="rect">
            <a:avLst/>
          </a:prstGeom>
          <a:noFill/>
        </p:spPr>
        <p:txBody>
          <a:bodyPr wrap="square">
            <a:spAutoFit/>
          </a:bodyPr>
          <a:lstStyle/>
          <a:p>
            <a:pPr lvl="0">
              <a:lnSpc>
                <a:spcPct val="150000"/>
              </a:lnSpc>
            </a:pP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A. Translate the key structures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from</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memory:</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la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foto</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hay</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 the photo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there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are</a:t>
            </a: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(AR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OR (ER/IR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iendo</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en-GB" sz="40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(AR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OR (ER/IR </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iendo</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a:t>
            </a: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in</a:t>
            </a: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ADJ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ADJ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a:t>
            </a:r>
          </a:p>
          <a:p>
            <a:pPr marL="800100" lvl="1" indent="-342900">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Hace</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A" sz="24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endParaRPr lang="fr-CA" sz="8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B.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Make</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spontaneous</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answer</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to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narrate</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following</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events</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in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Spanish</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800100" lvl="1" indent="-342900">
              <a:buFont typeface="Wingdings" panose="05000000000000000000" pitchFamily="2" charset="2"/>
              <a:buChar char="§"/>
            </a:pP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Last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year</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Spain,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did</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many</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things</a:t>
            </a:r>
            <a:endPar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800100" lvl="1" indent="-342900">
              <a:buFont typeface="Wingdings" panose="05000000000000000000" pitchFamily="2" charset="2"/>
              <a:buChar char="§"/>
            </a:pP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First,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visited</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 It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was</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800100" lvl="1" indent="-342900">
              <a:buFont typeface="Wingdings" panose="05000000000000000000" pitchFamily="2" charset="2"/>
              <a:buChar char="§"/>
            </a:pP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Then</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ate</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in …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 It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was</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marL="800100" lvl="1" indent="-342900">
              <a:buFont typeface="Wingdings" panose="05000000000000000000" pitchFamily="2" charset="2"/>
              <a:buChar char="§"/>
            </a:pP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Finally</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played</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4000" b="1">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973F8A7-7065-B0D7-9453-B40A6B87AFA0}"/>
              </a:ext>
            </a:extLst>
          </p:cNvPr>
          <p:cNvSpPr/>
          <p:nvPr/>
        </p:nvSpPr>
        <p:spPr>
          <a:xfrm>
            <a:off x="1604112" y="1586589"/>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7E9C37-AF1C-36DF-3697-267B35F7C155}"/>
              </a:ext>
            </a:extLst>
          </p:cNvPr>
          <p:cNvSpPr/>
          <p:nvPr/>
        </p:nvSpPr>
        <p:spPr>
          <a:xfrm>
            <a:off x="1604112" y="1948157"/>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9E377E-F688-B413-3111-9656D9820A9E}"/>
              </a:ext>
            </a:extLst>
          </p:cNvPr>
          <p:cNvSpPr/>
          <p:nvPr/>
        </p:nvSpPr>
        <p:spPr>
          <a:xfrm>
            <a:off x="1604112" y="2299296"/>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654D2B5-91A3-E7DB-3E35-FA0857EA75F0}"/>
              </a:ext>
            </a:extLst>
          </p:cNvPr>
          <p:cNvSpPr/>
          <p:nvPr/>
        </p:nvSpPr>
        <p:spPr>
          <a:xfrm>
            <a:off x="1604112" y="2658525"/>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F1A4AD2-5966-9D36-CC1A-AAC02F7BF765}"/>
              </a:ext>
            </a:extLst>
          </p:cNvPr>
          <p:cNvSpPr/>
          <p:nvPr/>
        </p:nvSpPr>
        <p:spPr>
          <a:xfrm>
            <a:off x="1604112" y="3035203"/>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7F8BED2-2D6D-259A-22E7-0C4ACE40618D}"/>
              </a:ext>
            </a:extLst>
          </p:cNvPr>
          <p:cNvSpPr/>
          <p:nvPr/>
        </p:nvSpPr>
        <p:spPr>
          <a:xfrm>
            <a:off x="1604112" y="3383315"/>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AB4C146-3A89-40A5-A684-FBBF32F191CA}"/>
              </a:ext>
            </a:extLst>
          </p:cNvPr>
          <p:cNvSpPr/>
          <p:nvPr/>
        </p:nvSpPr>
        <p:spPr>
          <a:xfrm>
            <a:off x="1604112" y="3724399"/>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7FF8CF7-67BE-25FE-65F6-5FC5283D56F1}"/>
              </a:ext>
            </a:extLst>
          </p:cNvPr>
          <p:cNvSpPr/>
          <p:nvPr/>
        </p:nvSpPr>
        <p:spPr>
          <a:xfrm>
            <a:off x="1604112" y="4082189"/>
            <a:ext cx="543167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81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3086499395"/>
              </p:ext>
            </p:extLst>
          </p:nvPr>
        </p:nvGraphicFramePr>
        <p:xfrm>
          <a:off x="464610" y="235250"/>
          <a:ext cx="11469723" cy="6417883"/>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3477632">
                  <a:extLst>
                    <a:ext uri="{9D8B030D-6E8A-4147-A177-3AD203B41FA5}">
                      <a16:colId xmlns:a16="http://schemas.microsoft.com/office/drawing/2014/main" val="4082402607"/>
                    </a:ext>
                  </a:extLst>
                </a:gridCol>
                <a:gridCol w="3477632">
                  <a:extLst>
                    <a:ext uri="{9D8B030D-6E8A-4147-A177-3AD203B41FA5}">
                      <a16:colId xmlns:a16="http://schemas.microsoft.com/office/drawing/2014/main" val="111939444"/>
                    </a:ext>
                  </a:extLst>
                </a:gridCol>
                <a:gridCol w="3169227">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Speaking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1800">
                          <a:solidFill>
                            <a:schemeClr val="tx1"/>
                          </a:solidFill>
                          <a:effectLst/>
                        </a:rPr>
                        <a:t>WEEK 8</a:t>
                      </a:r>
                      <a:br>
                        <a:rPr lang="en-GB" sz="1800">
                          <a:solidFill>
                            <a:schemeClr val="tx1"/>
                          </a:solidFill>
                          <a:effectLst/>
                        </a:rPr>
                      </a:br>
                      <a:r>
                        <a:rPr lang="en-GB" sz="1800">
                          <a:solidFill>
                            <a:schemeClr val="tx1"/>
                          </a:solidFill>
                          <a:effectLst/>
                        </a:rPr>
                        <a:t>18/12/23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1800">
                          <a:solidFill>
                            <a:schemeClr val="tx1"/>
                          </a:solidFill>
                          <a:effectLst/>
                        </a:rPr>
                        <a:t>School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chemeClr val="tx1"/>
                          </a:solidFill>
                          <a:effectLst/>
                        </a:rPr>
                        <a:t>Q1 role-play: understanding the tasks and knowing the question words </a:t>
                      </a:r>
                    </a:p>
                    <a:p>
                      <a:pPr>
                        <a:lnSpc>
                          <a:spcPct val="107000"/>
                        </a:lnSpc>
                      </a:pPr>
                      <a:br>
                        <a:rPr lang="en-GB" sz="1800">
                          <a:solidFill>
                            <a:schemeClr val="tx1"/>
                          </a:solidFill>
                          <a:effectLst/>
                        </a:rPr>
                      </a:br>
                      <a:endParaRPr lang="en-GB" sz="1800">
                        <a:solidFill>
                          <a:schemeClr val="tx1"/>
                        </a:solidFill>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ES" sz="1800">
                          <a:solidFill>
                            <a:schemeClr val="tx1"/>
                          </a:solidFill>
                          <a:effectLst/>
                        </a:rPr>
                        <a:t>Usted está</a:t>
                      </a:r>
                    </a:p>
                    <a:p>
                      <a:pPr marL="342900" lvl="0" indent="-342900">
                        <a:lnSpc>
                          <a:spcPct val="107000"/>
                        </a:lnSpc>
                        <a:buFont typeface="Wingdings" panose="05000000000000000000" pitchFamily="2" charset="2"/>
                        <a:buChar char=""/>
                      </a:pPr>
                      <a:r>
                        <a:rPr lang="es-ES" sz="1800">
                          <a:solidFill>
                            <a:schemeClr val="tx1"/>
                          </a:solidFill>
                          <a:effectLst/>
                        </a:rPr>
                        <a:t>Usted habla / está hablando</a:t>
                      </a:r>
                    </a:p>
                    <a:p>
                      <a:pPr marL="342900" lvl="0" indent="-342900">
                        <a:lnSpc>
                          <a:spcPct val="107000"/>
                        </a:lnSpc>
                        <a:buFont typeface="Wingdings" panose="05000000000000000000" pitchFamily="2" charset="2"/>
                        <a:buChar char=""/>
                      </a:pPr>
                      <a:r>
                        <a:rPr lang="es-ES" sz="1800">
                          <a:solidFill>
                            <a:schemeClr val="tx1"/>
                          </a:solidFill>
                          <a:effectLst/>
                        </a:rPr>
                        <a:t>(con) quién</a:t>
                      </a:r>
                    </a:p>
                    <a:p>
                      <a:pPr marL="342900" lvl="0" indent="-342900">
                        <a:lnSpc>
                          <a:spcPct val="107000"/>
                        </a:lnSpc>
                        <a:buFont typeface="Wingdings" panose="05000000000000000000" pitchFamily="2" charset="2"/>
                        <a:buChar char=""/>
                      </a:pPr>
                      <a:r>
                        <a:rPr lang="es-ES" sz="1800">
                          <a:solidFill>
                            <a:schemeClr val="tx1"/>
                          </a:solidFill>
                          <a:effectLst/>
                        </a:rPr>
                        <a:t>cuándo / a qué hora</a:t>
                      </a:r>
                    </a:p>
                    <a:p>
                      <a:pPr marL="342900" lvl="0" indent="-342900">
                        <a:lnSpc>
                          <a:spcPct val="107000"/>
                        </a:lnSpc>
                        <a:buFont typeface="Wingdings" panose="05000000000000000000" pitchFamily="2" charset="2"/>
                        <a:buChar char=""/>
                      </a:pPr>
                      <a:r>
                        <a:rPr lang="es-ES" sz="1800">
                          <a:solidFill>
                            <a:schemeClr val="tx1"/>
                          </a:solidFill>
                          <a:effectLst/>
                        </a:rPr>
                        <a:t>cuánto/a/s</a:t>
                      </a:r>
                    </a:p>
                    <a:p>
                      <a:pPr marL="342900" lvl="0" indent="-342900">
                        <a:lnSpc>
                          <a:spcPct val="107000"/>
                        </a:lnSpc>
                        <a:buFont typeface="Wingdings" panose="05000000000000000000" pitchFamily="2" charset="2"/>
                        <a:buChar char=""/>
                      </a:pPr>
                      <a:r>
                        <a:rPr lang="es-ES" sz="1800">
                          <a:solidFill>
                            <a:schemeClr val="tx1"/>
                          </a:solidFill>
                          <a:effectLst/>
                        </a:rPr>
                        <a:t>dónde</a:t>
                      </a:r>
                    </a:p>
                    <a:p>
                      <a:pPr marL="342900" lvl="0" indent="-342900">
                        <a:lnSpc>
                          <a:spcPct val="107000"/>
                        </a:lnSpc>
                        <a:buFont typeface="Wingdings" panose="05000000000000000000" pitchFamily="2" charset="2"/>
                        <a:buChar char=""/>
                      </a:pPr>
                      <a:r>
                        <a:rPr lang="es-ES" sz="1800">
                          <a:solidFill>
                            <a:schemeClr val="tx1"/>
                          </a:solidFill>
                          <a:effectLst/>
                        </a:rPr>
                        <a:t>qué / cuál</a:t>
                      </a:r>
                    </a:p>
                    <a:p>
                      <a:pPr marL="342900" lvl="0" indent="-342900">
                        <a:lnSpc>
                          <a:spcPct val="107000"/>
                        </a:lnSpc>
                        <a:buFont typeface="Wingdings" panose="05000000000000000000" pitchFamily="2" charset="2"/>
                        <a:buChar char=""/>
                      </a:pPr>
                      <a:r>
                        <a:rPr lang="es-ES" sz="1800">
                          <a:solidFill>
                            <a:schemeClr val="tx1"/>
                          </a:solidFill>
                          <a:effectLst/>
                        </a:rPr>
                        <a:t>una opinión</a:t>
                      </a:r>
                    </a:p>
                    <a:p>
                      <a:pPr marL="342900" lvl="0" indent="-342900">
                        <a:lnSpc>
                          <a:spcPct val="107000"/>
                        </a:lnSpc>
                        <a:buFont typeface="Wingdings" panose="05000000000000000000" pitchFamily="2" charset="2"/>
                        <a:buChar char=""/>
                      </a:pPr>
                      <a:r>
                        <a:rPr lang="es-ES" sz="1800">
                          <a:solidFill>
                            <a:schemeClr val="tx1"/>
                          </a:solidFill>
                          <a:effectLst/>
                        </a:rPr>
                        <a:t>una razón</a:t>
                      </a:r>
                    </a:p>
                    <a:p>
                      <a:pPr marL="342900" lvl="0" indent="-342900">
                        <a:lnSpc>
                          <a:spcPct val="107000"/>
                        </a:lnSpc>
                        <a:buFont typeface="Wingdings" panose="05000000000000000000" pitchFamily="2" charset="2"/>
                        <a:buChar char=""/>
                      </a:pPr>
                      <a:r>
                        <a:rPr lang="es-ES" sz="1800">
                          <a:solidFill>
                            <a:schemeClr val="tx1"/>
                          </a:solidFill>
                          <a:effectLst/>
                        </a:rPr>
                        <a:t>una ventaja / desventaja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1800">
                          <a:solidFill>
                            <a:schemeClr val="tx1"/>
                          </a:solidFill>
                          <a:effectLst/>
                        </a:rPr>
                        <a:t>School and future studies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chemeClr val="tx1"/>
                          </a:solidFill>
                          <a:effectLst/>
                        </a:rPr>
                        <a:t>Q3 general conversation: producing contrasting opinions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ES" sz="1800">
                          <a:solidFill>
                            <a:schemeClr val="tx1"/>
                          </a:solidFill>
                          <a:effectLst/>
                        </a:rPr>
                        <a:t>pero</a:t>
                      </a:r>
                    </a:p>
                    <a:p>
                      <a:pPr marL="342900" lvl="0" indent="-342900">
                        <a:lnSpc>
                          <a:spcPct val="107000"/>
                        </a:lnSpc>
                        <a:buFont typeface="Wingdings" panose="05000000000000000000" pitchFamily="2" charset="2"/>
                        <a:buChar char=""/>
                      </a:pPr>
                      <a:r>
                        <a:rPr lang="es-ES" sz="1800">
                          <a:solidFill>
                            <a:schemeClr val="tx1"/>
                          </a:solidFill>
                          <a:effectLst/>
                        </a:rPr>
                        <a:t>sin embargo</a:t>
                      </a:r>
                    </a:p>
                    <a:p>
                      <a:pPr marL="342900" lvl="0" indent="-342900">
                        <a:lnSpc>
                          <a:spcPct val="107000"/>
                        </a:lnSpc>
                        <a:buFont typeface="Wingdings" panose="05000000000000000000" pitchFamily="2" charset="2"/>
                        <a:buChar char=""/>
                      </a:pPr>
                      <a:r>
                        <a:rPr lang="es-ES" sz="1800">
                          <a:solidFill>
                            <a:schemeClr val="tx1"/>
                          </a:solidFill>
                          <a:effectLst/>
                        </a:rPr>
                        <a:t>no obstante</a:t>
                      </a:r>
                    </a:p>
                    <a:p>
                      <a:pPr marL="342900" lvl="0" indent="-342900">
                        <a:lnSpc>
                          <a:spcPct val="107000"/>
                        </a:lnSpc>
                        <a:buFont typeface="Wingdings" panose="05000000000000000000" pitchFamily="2" charset="2"/>
                        <a:buChar char=""/>
                      </a:pPr>
                      <a:r>
                        <a:rPr lang="es-ES" sz="1800">
                          <a:solidFill>
                            <a:schemeClr val="tx1"/>
                          </a:solidFill>
                          <a:effectLst/>
                        </a:rPr>
                        <a:t>por un lado</a:t>
                      </a:r>
                    </a:p>
                    <a:p>
                      <a:pPr marL="342900" lvl="0" indent="-342900">
                        <a:lnSpc>
                          <a:spcPct val="107000"/>
                        </a:lnSpc>
                        <a:buFont typeface="Wingdings" panose="05000000000000000000" pitchFamily="2" charset="2"/>
                        <a:buChar char=""/>
                      </a:pPr>
                      <a:r>
                        <a:rPr lang="es-ES" sz="1800">
                          <a:solidFill>
                            <a:schemeClr val="tx1"/>
                          </a:solidFill>
                          <a:effectLst/>
                        </a:rPr>
                        <a:t>por otro lado </a:t>
                      </a:r>
                    </a:p>
                    <a:p>
                      <a:pPr marL="342900" lvl="0" indent="-342900">
                        <a:lnSpc>
                          <a:spcPct val="107000"/>
                        </a:lnSpc>
                        <a:buFont typeface="Wingdings" panose="05000000000000000000" pitchFamily="2" charset="2"/>
                        <a:buChar char=""/>
                      </a:pPr>
                      <a:r>
                        <a:rPr lang="es-ES" sz="1800">
                          <a:solidFill>
                            <a:schemeClr val="tx1"/>
                          </a:solidFill>
                          <a:effectLst/>
                        </a:rPr>
                        <a:t>a mi hermana le gusta</a:t>
                      </a:r>
                    </a:p>
                    <a:p>
                      <a:pPr marL="342900" lvl="0" indent="-342900">
                        <a:lnSpc>
                          <a:spcPct val="107000"/>
                        </a:lnSpc>
                        <a:buFont typeface="Wingdings" panose="05000000000000000000" pitchFamily="2" charset="2"/>
                        <a:buChar char=""/>
                      </a:pPr>
                      <a:r>
                        <a:rPr lang="es-ES" sz="1800">
                          <a:solidFill>
                            <a:schemeClr val="tx1"/>
                          </a:solidFill>
                          <a:effectLst/>
                        </a:rPr>
                        <a:t>a mi hermano le encanta</a:t>
                      </a:r>
                    </a:p>
                    <a:p>
                      <a:pPr marL="342900" lvl="0" indent="-342900">
                        <a:lnSpc>
                          <a:spcPct val="107000"/>
                        </a:lnSpc>
                        <a:buFont typeface="Wingdings" panose="05000000000000000000" pitchFamily="2" charset="2"/>
                        <a:buChar char=""/>
                      </a:pPr>
                      <a:r>
                        <a:rPr lang="es-ES" sz="1800">
                          <a:solidFill>
                            <a:schemeClr val="tx1"/>
                          </a:solidFill>
                          <a:effectLst/>
                        </a:rPr>
                        <a:t>a mi amigo no le gusta</a:t>
                      </a:r>
                    </a:p>
                    <a:p>
                      <a:pPr marL="342900" lvl="0" indent="-342900">
                        <a:lnSpc>
                          <a:spcPct val="107000"/>
                        </a:lnSpc>
                        <a:buFont typeface="Wingdings" panose="05000000000000000000" pitchFamily="2" charset="2"/>
                        <a:buChar char=""/>
                      </a:pPr>
                      <a:r>
                        <a:rPr lang="es-ES" sz="1800">
                          <a:solidFill>
                            <a:schemeClr val="tx1"/>
                          </a:solidFill>
                          <a:effectLst/>
                        </a:rPr>
                        <a:t>piensa que</a:t>
                      </a:r>
                    </a:p>
                    <a:p>
                      <a:pPr marL="342900" lvl="0" indent="-342900">
                        <a:lnSpc>
                          <a:spcPct val="107000"/>
                        </a:lnSpc>
                        <a:buFont typeface="Wingdings" panose="05000000000000000000" pitchFamily="2" charset="2"/>
                        <a:buChar char=""/>
                      </a:pPr>
                      <a:r>
                        <a:rPr lang="es-ES" sz="1800">
                          <a:solidFill>
                            <a:schemeClr val="tx1"/>
                          </a:solidFill>
                          <a:effectLst/>
                        </a:rPr>
                        <a:t>cree que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4005761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8001741"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Match the questions words in Spanish 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sngStrike" kern="1200" cap="none" spc="0" normalizeH="0" baseline="0" noProof="0" dirty="0">
                <a:ln>
                  <a:noFill/>
                </a:ln>
                <a:solidFill>
                  <a:prstClr val="black"/>
                </a:solidFill>
                <a:effectLst/>
                <a:uLnTx/>
                <a:uFillTx/>
                <a:latin typeface="Calibri" panose="020F0502020204030204"/>
                <a:ea typeface="+mn-ea"/>
                <a:cs typeface="+mn-cs"/>
              </a:rPr>
              <a:t>who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when   -   where   -   why   -   what   -   how many/much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example</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L" sz="2400" b="1" i="0" u="none" strike="noStrike" kern="1200" cap="none" spc="0" normalizeH="0" baseline="0" noProof="0" dirty="0">
                <a:ln>
                  <a:noFill/>
                </a:ln>
                <a:solidFill>
                  <a:prstClr val="black"/>
                </a:solidFill>
                <a:effectLst/>
                <a:uLnTx/>
                <a:uFillTx/>
                <a:latin typeface="Calibri" panose="020F0502020204030204"/>
                <a:ea typeface="+mn-ea"/>
                <a:cs typeface="+mn-cs"/>
              </a:rPr>
              <a:t>¿Con </a:t>
            </a: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quién</a:t>
            </a:r>
            <a:r>
              <a:rPr kumimoji="0" lang="es-CL" sz="2400" b="1" i="0" u="none" strike="noStrike" kern="1200" cap="none" spc="0" normalizeH="0" baseline="0" noProof="0" dirty="0">
                <a:ln>
                  <a:noFill/>
                </a:ln>
                <a:solidFill>
                  <a:prstClr val="black"/>
                </a:solidFill>
                <a:effectLst/>
                <a:uLnTx/>
                <a:uFillTx/>
                <a:latin typeface="Calibri" panose="020F0502020204030204"/>
                <a:ea typeface="+mn-ea"/>
                <a:cs typeface="+mn-cs"/>
              </a:rPr>
              <a:t> te llevas bien?		</a:t>
            </a:r>
            <a:r>
              <a:rPr kumimoji="0" lang="es-CL" sz="2400" b="1" i="0" u="sng" kern="1200" cap="none" spc="0" normalizeH="0" baseline="0" noProof="0" dirty="0" err="1">
                <a:ln>
                  <a:noFill/>
                </a:ln>
                <a:solidFill>
                  <a:prstClr val="black"/>
                </a:solidFill>
                <a:effectLst/>
                <a:uLnTx/>
                <a:uFillTx/>
                <a:latin typeface="Calibri" panose="020F0502020204030204"/>
                <a:ea typeface="+mn-ea"/>
                <a:cs typeface="+mn-cs"/>
              </a:rPr>
              <a:t>who</a:t>
            </a:r>
            <a:endParaRPr kumimoji="0" lang="es-CL" sz="2400" b="1" i="0" u="sng"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¿Por qué</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te gustan las ciencias?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¿Cuánto</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cuesta?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¿Dónde</a:t>
            </a:r>
            <a:r>
              <a:rPr kumimoji="0" lang="es-CL"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usted hace ejercicio?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¿Qué</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le gustaría beber?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¿Cuándo</a:t>
            </a:r>
            <a:r>
              <a:rPr kumimoji="0" lang="es-CL"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le gustaría viajar?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¿Qué</a:t>
            </a: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deportes haces?				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8637973" y="2832443"/>
            <a:ext cx="3068714"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¿Cómo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a qué hora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cómo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qué/cuál actividad</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quién</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cuándo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qué</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de dónde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8E6F4342-DB5D-42FB-9327-BC511A5C0AE2}"/>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0"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01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8001741"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questions words in Spanish 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sngStrike" kern="1200" cap="none" spc="0" normalizeH="0" baseline="0" noProof="0">
                <a:ln>
                  <a:noFill/>
                </a:ln>
                <a:solidFill>
                  <a:prstClr val="black"/>
                </a:solidFill>
                <a:effectLst/>
                <a:uLnTx/>
                <a:uFillTx/>
                <a:latin typeface="Calibri" panose="020F0502020204030204"/>
                <a:ea typeface="+mn-ea"/>
                <a:cs typeface="+mn-cs"/>
              </a:rPr>
              <a:t>who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when   -   where   -   why   -   what   -   how many/much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¿Con </a:t>
            </a: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quién</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te llevas bien?		</a:t>
            </a:r>
            <a:r>
              <a:rPr kumimoji="0" lang="es-CL" sz="2400" b="1" i="0" u="sng" strike="sngStrike" kern="1200" cap="none" spc="0" normalizeH="0" baseline="0" noProof="0" err="1">
                <a:ln>
                  <a:noFill/>
                </a:ln>
                <a:solidFill>
                  <a:prstClr val="black"/>
                </a:solidFill>
                <a:effectLst/>
                <a:uLnTx/>
                <a:uFillTx/>
                <a:latin typeface="Calibri" panose="020F0502020204030204"/>
                <a:ea typeface="+mn-ea"/>
                <a:cs typeface="+mn-cs"/>
              </a:rPr>
              <a:t>who</a:t>
            </a:r>
            <a:endParaRPr kumimoji="0" lang="es-CL" sz="2400" b="1" i="0" u="sng" strike="sng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¿Por qué</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te gustan las ciencias?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¿Cuánto</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cuesta?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¿Dónde</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u</a:t>
            </a:r>
            <a:r>
              <a:rPr kumimoji="0" lang="es-CL" sz="2400" b="0" i="0" u="none" strike="noStrike" kern="1200" cap="none" spc="0" normalizeH="0" baseline="0" noProof="0" err="1">
                <a:ln>
                  <a:noFill/>
                </a:ln>
                <a:solidFill>
                  <a:prstClr val="black"/>
                </a:solidFill>
                <a:effectLst/>
                <a:uLnTx/>
                <a:uFillTx/>
                <a:latin typeface="Calibri" panose="020F0502020204030204"/>
                <a:ea typeface="+mn-ea"/>
                <a:cs typeface="+mn-cs"/>
              </a:rPr>
              <a:t>sted</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hace ejercicio?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¿Qué</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le gustaría beber?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¿Cuándo</a:t>
            </a:r>
            <a:r>
              <a:rPr kumimoji="0" lang="es-CL"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le gustaría viajar?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L"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¿Qué</a:t>
            </a:r>
            <a:r>
              <a:rPr kumimoji="0" lang="es-CL" sz="2400" b="0" i="0" u="none" strike="noStrike" kern="1200" cap="none" spc="0" normalizeH="0" baseline="0" noProof="0">
                <a:ln>
                  <a:noFill/>
                </a:ln>
                <a:solidFill>
                  <a:prstClr val="black"/>
                </a:solidFill>
                <a:effectLst/>
                <a:uLnTx/>
                <a:uFillTx/>
                <a:latin typeface="Calibri" panose="020F0502020204030204"/>
                <a:ea typeface="+mn-ea"/>
                <a:cs typeface="+mn-cs"/>
              </a:rPr>
              <a:t> deportes haces?				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8637973" y="2832443"/>
            <a:ext cx="3068714"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¿Cómo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a qué hora</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cómo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qué/cuál actividad</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quién</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cuándo</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para qué</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s-NI" sz="2400" b="0" i="0" u="none" strike="noStrike" kern="1200" cap="none" spc="0" normalizeH="0" baseline="0" noProof="0">
                <a:ln>
                  <a:noFill/>
                </a:ln>
                <a:solidFill>
                  <a:prstClr val="black"/>
                </a:solidFill>
                <a:effectLst/>
                <a:uLnTx/>
                <a:uFillTx/>
                <a:latin typeface="Calibri" panose="020F0502020204030204"/>
                <a:ea typeface="+mn-ea"/>
                <a:cs typeface="+mn-cs"/>
              </a:rPr>
              <a:t>de dónde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Date Placeholder 1">
            <a:extLst>
              <a:ext uri="{FF2B5EF4-FFF2-40B4-BE49-F238E27FC236}">
                <a16:creationId xmlns:a16="http://schemas.microsoft.com/office/drawing/2014/main" id="{8E6F4342-DB5D-42FB-9327-BC511A5C0AE2}"/>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0"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2EE0F3-CD05-61B9-D405-D93C1957761F}"/>
              </a:ext>
            </a:extLst>
          </p:cNvPr>
          <p:cNvSpPr txBox="1"/>
          <p:nvPr/>
        </p:nvSpPr>
        <p:spPr>
          <a:xfrm>
            <a:off x="6868735" y="434444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why</a:t>
            </a:r>
          </a:p>
        </p:txBody>
      </p:sp>
      <p:sp>
        <p:nvSpPr>
          <p:cNvPr id="7" name="TextBox 6">
            <a:extLst>
              <a:ext uri="{FF2B5EF4-FFF2-40B4-BE49-F238E27FC236}">
                <a16:creationId xmlns:a16="http://schemas.microsoft.com/office/drawing/2014/main" id="{ADC5B125-A6FC-C307-D65F-5812138C110B}"/>
              </a:ext>
            </a:extLst>
          </p:cNvPr>
          <p:cNvSpPr txBox="1"/>
          <p:nvPr/>
        </p:nvSpPr>
        <p:spPr>
          <a:xfrm>
            <a:off x="6701355" y="4696686"/>
            <a:ext cx="1507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how much</a:t>
            </a:r>
          </a:p>
        </p:txBody>
      </p:sp>
      <p:sp>
        <p:nvSpPr>
          <p:cNvPr id="9" name="TextBox 8">
            <a:extLst>
              <a:ext uri="{FF2B5EF4-FFF2-40B4-BE49-F238E27FC236}">
                <a16:creationId xmlns:a16="http://schemas.microsoft.com/office/drawing/2014/main" id="{46906ACF-045C-D251-C852-426C40A66AEE}"/>
              </a:ext>
            </a:extLst>
          </p:cNvPr>
          <p:cNvSpPr txBox="1"/>
          <p:nvPr/>
        </p:nvSpPr>
        <p:spPr>
          <a:xfrm>
            <a:off x="6887785" y="5081515"/>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where</a:t>
            </a:r>
          </a:p>
        </p:txBody>
      </p:sp>
      <p:sp>
        <p:nvSpPr>
          <p:cNvPr id="10" name="TextBox 9">
            <a:extLst>
              <a:ext uri="{FF2B5EF4-FFF2-40B4-BE49-F238E27FC236}">
                <a16:creationId xmlns:a16="http://schemas.microsoft.com/office/drawing/2014/main" id="{D5CDAF52-6E92-1F4F-50A4-FFA905A07F6A}"/>
              </a:ext>
            </a:extLst>
          </p:cNvPr>
          <p:cNvSpPr txBox="1"/>
          <p:nvPr/>
        </p:nvSpPr>
        <p:spPr>
          <a:xfrm>
            <a:off x="6887785" y="5452805"/>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
        <p:nvSpPr>
          <p:cNvPr id="11" name="TextBox 10">
            <a:extLst>
              <a:ext uri="{FF2B5EF4-FFF2-40B4-BE49-F238E27FC236}">
                <a16:creationId xmlns:a16="http://schemas.microsoft.com/office/drawing/2014/main" id="{E9E6F689-4F51-DF2A-0803-F252930AE8F5}"/>
              </a:ext>
            </a:extLst>
          </p:cNvPr>
          <p:cNvSpPr txBox="1"/>
          <p:nvPr/>
        </p:nvSpPr>
        <p:spPr>
          <a:xfrm>
            <a:off x="6897310" y="581858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sp>
        <p:nvSpPr>
          <p:cNvPr id="12" name="TextBox 11">
            <a:extLst>
              <a:ext uri="{FF2B5EF4-FFF2-40B4-BE49-F238E27FC236}">
                <a16:creationId xmlns:a16="http://schemas.microsoft.com/office/drawing/2014/main" id="{95FF26DE-E9E0-C9E8-A47E-9DCCD89AB5BD}"/>
              </a:ext>
            </a:extLst>
          </p:cNvPr>
          <p:cNvSpPr txBox="1"/>
          <p:nvPr/>
        </p:nvSpPr>
        <p:spPr>
          <a:xfrm>
            <a:off x="10356181" y="3799311"/>
            <a:ext cx="183582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what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time</a:t>
            </a:r>
          </a:p>
        </p:txBody>
      </p:sp>
      <p:sp>
        <p:nvSpPr>
          <p:cNvPr id="15" name="TextBox 14">
            <a:extLst>
              <a:ext uri="{FF2B5EF4-FFF2-40B4-BE49-F238E27FC236}">
                <a16:creationId xmlns:a16="http://schemas.microsoft.com/office/drawing/2014/main" id="{C476808C-0A22-3E6A-4526-057DFE079C12}"/>
              </a:ext>
            </a:extLst>
          </p:cNvPr>
          <p:cNvSpPr txBox="1"/>
          <p:nvPr/>
        </p:nvSpPr>
        <p:spPr>
          <a:xfrm>
            <a:off x="10697874" y="4151551"/>
            <a:ext cx="1118218"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how</a:t>
            </a:r>
          </a:p>
        </p:txBody>
      </p:sp>
      <p:sp>
        <p:nvSpPr>
          <p:cNvPr id="16" name="TextBox 15">
            <a:extLst>
              <a:ext uri="{FF2B5EF4-FFF2-40B4-BE49-F238E27FC236}">
                <a16:creationId xmlns:a16="http://schemas.microsoft.com/office/drawing/2014/main" id="{FEBF58BD-E594-1818-FCF6-358BC800D945}"/>
              </a:ext>
            </a:extLst>
          </p:cNvPr>
          <p:cNvSpPr txBox="1"/>
          <p:nvPr/>
        </p:nvSpPr>
        <p:spPr>
          <a:xfrm>
            <a:off x="9996469" y="4545112"/>
            <a:ext cx="206097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which</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activity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F966677-A748-B3D5-F012-6CBA110D1B26}"/>
              </a:ext>
            </a:extLst>
          </p:cNvPr>
          <p:cNvSpPr txBox="1"/>
          <p:nvPr/>
        </p:nvSpPr>
        <p:spPr>
          <a:xfrm>
            <a:off x="10347116" y="4907993"/>
            <a:ext cx="183582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whom</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073439D-5E7D-9AB4-941D-FEDF1CCD73BE}"/>
              </a:ext>
            </a:extLst>
          </p:cNvPr>
          <p:cNvSpPr txBox="1"/>
          <p:nvPr/>
        </p:nvSpPr>
        <p:spPr>
          <a:xfrm>
            <a:off x="10633463" y="5253441"/>
            <a:ext cx="1558537"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when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5874627-BD9C-EF76-1F7B-3B10EAF80805}"/>
              </a:ext>
            </a:extLst>
          </p:cNvPr>
          <p:cNvSpPr txBox="1"/>
          <p:nvPr/>
        </p:nvSpPr>
        <p:spPr>
          <a:xfrm>
            <a:off x="11026901" y="5633387"/>
            <a:ext cx="1359571"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what</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8CD9DB8-CAAE-C710-7EC1-1DD7510BCBE5}"/>
              </a:ext>
            </a:extLst>
          </p:cNvPr>
          <p:cNvSpPr txBox="1"/>
          <p:nvPr/>
        </p:nvSpPr>
        <p:spPr>
          <a:xfrm>
            <a:off x="9842709" y="6095052"/>
            <a:ext cx="1899489"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from</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where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A6A0B9A-5176-9D41-6112-DC6F15FEE7A9}"/>
              </a:ext>
            </a:extLst>
          </p:cNvPr>
          <p:cNvSpPr txBox="1"/>
          <p:nvPr/>
        </p:nvSpPr>
        <p:spPr>
          <a:xfrm>
            <a:off x="6887785" y="6180349"/>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Tree>
    <p:extLst>
      <p:ext uri="{BB962C8B-B14F-4D97-AF65-F5344CB8AC3E}">
        <p14:creationId xmlns:p14="http://schemas.microsoft.com/office/powerpoint/2010/main" val="19863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animBg="1"/>
      <p:bldP spid="15" grpId="0" animBg="1"/>
      <p:bldP spid="16" grpId="0" animBg="1"/>
      <p:bldP spid="17" grpId="0" animBg="1"/>
      <p:bldP spid="18" grpId="0" animBg="1"/>
      <p:bldP spid="19" grpId="0" animBg="1"/>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E18F8E6-F342-C872-1900-CDE2EF01EA07}"/>
              </a:ext>
            </a:extLst>
          </p:cNvPr>
          <p:cNvSpPr txBox="1"/>
          <p:nvPr/>
        </p:nvSpPr>
        <p:spPr>
          <a:xfrm>
            <a:off x="376907" y="1047202"/>
            <a:ext cx="3669875" cy="564526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Bullet point instruction - common phrases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estás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stás hablando sobre …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opinión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amigo/a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friend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 professor(a)</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your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está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stá hablando con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speak with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 opinión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OTHER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camarero/a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 a waitress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empleado/a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empleador/a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dependiente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 assistant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tienda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polideportivo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sport centre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instituto / colegio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school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último/a, pasado/a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próximo/a, que viene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excursión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outing, a trip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intercambio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exchange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precio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price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time,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desayuno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breakfast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 almuerzo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lunch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cena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dinner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19361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ROLE PLAY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7904402" y="1056682"/>
            <a:ext cx="3198800" cy="2321276"/>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para quién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dónde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cuánto/a(s)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qué hora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cuál(es)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4148670" y="4139123"/>
            <a:ext cx="3409025" cy="271651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Asking a question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 are some question starters that you can put in front of the words from the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piensas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¿Qué piensa de </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¿Hay	</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is there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bueno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 … any good?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4134097" y="1056995"/>
            <a:ext cx="3699194"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326327" y="1053597"/>
            <a:ext cx="3699194" cy="54373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7894037" y="1056995"/>
            <a:ext cx="3229497" cy="23209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112981" y="4139124"/>
            <a:ext cx="3730476" cy="23518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AA5DE6-D377-C23C-71C8-A3A70233BC62}"/>
              </a:ext>
            </a:extLst>
          </p:cNvPr>
          <p:cNvSpPr txBox="1"/>
          <p:nvPr/>
        </p:nvSpPr>
        <p:spPr>
          <a:xfrm>
            <a:off x="4163416" y="1094715"/>
            <a:ext cx="3680041"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 for 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desventaja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go/I am going to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 to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ir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 to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91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r>
                <a:rPr lang="en-GB" sz="4800" b="1"/>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9" name="TextBox 8">
            <a:extLst>
              <a:ext uri="{FF2B5EF4-FFF2-40B4-BE49-F238E27FC236}">
                <a16:creationId xmlns:a16="http://schemas.microsoft.com/office/drawing/2014/main" id="{C5B58C75-6C49-E802-2D35-A9C98586105B}"/>
              </a:ext>
            </a:extLst>
          </p:cNvPr>
          <p:cNvSpPr txBox="1"/>
          <p:nvPr/>
        </p:nvSpPr>
        <p:spPr>
          <a:xfrm>
            <a:off x="763480" y="1136302"/>
            <a:ext cx="4740676" cy="2850267"/>
          </a:xfrm>
          <a:prstGeom prst="rect">
            <a:avLst/>
          </a:prstGeom>
          <a:noFill/>
          <a:ln>
            <a:noFill/>
          </a:ln>
        </p:spPr>
        <p:txBody>
          <a:bodyPr wrap="square">
            <a:spAutoFit/>
          </a:bodyPr>
          <a:lstStyle/>
          <a:p>
            <a:pPr lvl="0" algn="ctr">
              <a:lnSpc>
                <a:spcPct val="107000"/>
              </a:lnSpc>
            </a:pP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Key Structures for a PALM W description</a:t>
            </a:r>
          </a:p>
          <a:p>
            <a:pPr lvl="0">
              <a:lnSpc>
                <a:spcPct val="107000"/>
              </a:lnSpc>
            </a:pPr>
            <a:r>
              <a:rPr lang="fr-CA"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People</a:t>
            </a:r>
            <a:endParaRPr lang="fr-CA"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la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foto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hay</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 the photo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there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are</a:t>
            </a:r>
          </a:p>
          <a:p>
            <a:pPr lvl="0">
              <a:lnSpc>
                <a:spcPct val="107000"/>
              </a:lnSpc>
            </a:pPr>
            <a:r>
              <a:rPr lang="fr-CA" sz="1200" b="1">
                <a:latin typeface="Calibri" panose="020F0502020204030204" pitchFamily="34" charset="0"/>
                <a:ea typeface="Times New Roman" panose="02020603050405020304" pitchFamily="18" charset="0"/>
                <a:cs typeface="Calibri" panose="020F0502020204030204" pitchFamily="34" charset="0"/>
              </a:rPr>
              <a:t>Action</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verb</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b="1">
                <a:latin typeface="Calibri" panose="020F0502020204030204" pitchFamily="34" charset="0"/>
                <a:ea typeface="Calibri" panose="020F0502020204030204" pitchFamily="34" charset="0"/>
                <a:cs typeface="Calibri" panose="020F0502020204030204" pitchFamily="34" charset="0"/>
              </a:rPr>
              <a:t>Location</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a:t>
            </a:r>
          </a:p>
          <a:p>
            <a:pPr marL="800100" lvl="1" indent="-342900">
              <a:lnSpc>
                <a:spcPct val="107000"/>
              </a:lnSpc>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in</a:t>
            </a:r>
          </a:p>
          <a:p>
            <a:pPr lvl="0">
              <a:lnSpc>
                <a:spcPct val="107000"/>
              </a:lnSpc>
            </a:pPr>
            <a:r>
              <a:rPr lang="fr-CA" sz="1200" b="1" err="1">
                <a:latin typeface="Calibri" panose="020F0502020204030204" pitchFamily="34" charset="0"/>
                <a:ea typeface="Calibri" panose="020F0502020204030204" pitchFamily="34" charset="0"/>
                <a:cs typeface="Calibri" panose="020F0502020204030204" pitchFamily="34" charset="0"/>
              </a:rPr>
              <a:t>Mood</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ADJ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Están</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ADJ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a:t>
            </a:r>
          </a:p>
          <a:p>
            <a:pPr lvl="0">
              <a:lnSpc>
                <a:spcPct val="107000"/>
              </a:lnSpc>
            </a:pPr>
            <a:r>
              <a:rPr lang="fr-CA" sz="1200" b="1" err="1">
                <a:latin typeface="Calibri" panose="020F0502020204030204" pitchFamily="34" charset="0"/>
                <a:ea typeface="Calibri" panose="020F0502020204030204" pitchFamily="34" charset="0"/>
                <a:cs typeface="Calibri" panose="020F0502020204030204" pitchFamily="34" charset="0"/>
              </a:rPr>
              <a:t>Weather</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Hace</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ADJ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en-GB" sz="12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5563460" y="1328768"/>
            <a:ext cx="3626877" cy="2755241"/>
          </a:xfrm>
          <a:prstGeom prst="rect">
            <a:avLst/>
          </a:prstGeom>
          <a:noFill/>
          <a:ln>
            <a:noFill/>
          </a:ln>
        </p:spPr>
        <p:txBody>
          <a:bodyPr wrap="square">
            <a:spAutoFit/>
          </a:bodyPr>
          <a:lstStyle/>
          <a:p>
            <a:pPr lvl="0">
              <a:lnSpc>
                <a:spcPct val="107000"/>
              </a:lnSpc>
            </a:pPr>
            <a:r>
              <a:rPr lang="fr-CM"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a:t>
            </a:r>
          </a:p>
          <a:p>
            <a:pPr lvl="0">
              <a:lnSpc>
                <a:spcPct val="107000"/>
              </a:lnSpc>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 la </a:t>
            </a: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foto</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hay</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fr-CM"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In the </a:t>
            </a:r>
            <a:r>
              <a:rPr lang="fr-CM"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foto</a:t>
            </a:r>
            <a:r>
              <a:rPr lang="fr-CM"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there</a:t>
            </a:r>
            <a:r>
              <a:rPr lang="fr-CM"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is</a:t>
            </a:r>
            <a:r>
              <a:rPr lang="fr-CM"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/are</a:t>
            </a:r>
          </a:p>
          <a:p>
            <a:pPr lvl="0">
              <a:lnSpc>
                <a:spcPct val="107000"/>
              </a:lnSpc>
            </a:pPr>
            <a:endPar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hombre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man</a:t>
            </a:r>
          </a:p>
          <a:p>
            <a:pPr marL="342900" lvl="0" indent="-342900">
              <a:lnSpc>
                <a:spcPct val="107000"/>
              </a:lnSpc>
              <a:buFont typeface="Wingdings" panose="05000000000000000000" pitchFamily="2" charset="2"/>
              <a:buChar char=""/>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padre</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father</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mujer</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woman</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una</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madre</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mother</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ni</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ño</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boy</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ni</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ña</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girl</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padres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parents</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ni</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ños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children</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abuelos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grandparents</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800"/>
              </a:spcAft>
              <a:buFont typeface="Wingdings" panose="05000000000000000000" pitchFamily="2" charset="2"/>
              <a:buChar char=""/>
            </a:pPr>
            <a:endParaRPr lang="fr-CM" sz="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9302172" y="1136302"/>
            <a:ext cx="2291114" cy="3309367"/>
          </a:xfrm>
          <a:prstGeom prst="rect">
            <a:avLst/>
          </a:prstGeom>
          <a:noFill/>
          <a:ln>
            <a:noFill/>
          </a:ln>
        </p:spPr>
        <p:txBody>
          <a:bodyPr wrap="square">
            <a:spAutoFit/>
          </a:bodyPr>
          <a:lstStyle/>
          <a:p>
            <a:pPr lvl="0">
              <a:lnSpc>
                <a:spcPct val="107000"/>
              </a:lnSpc>
            </a:pPr>
            <a:r>
              <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Action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 </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He/She is</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are</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 verb)ando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[DO]ing</a:t>
            </a:r>
          </a:p>
          <a:p>
            <a:pPr>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(ER/IR)iendo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[DO]ing</a:t>
            </a:r>
          </a:p>
          <a:p>
            <a:pPr lvl="0">
              <a:lnSpc>
                <a:spcPct val="107000"/>
              </a:lnSpc>
            </a:pPr>
            <a:endPar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jugando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playing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eating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latin typeface="Calibri" panose="020F0502020204030204" pitchFamily="34" charset="0"/>
                <a:ea typeface="Calibri" panose="020F0502020204030204" pitchFamily="34" charset="0"/>
                <a:cs typeface="Calibri" panose="020F0502020204030204" pitchFamily="34" charset="0"/>
              </a:rPr>
              <a:t>bebiendo</a:t>
            </a:r>
            <a:r>
              <a:rPr lang="fr-CA" sz="1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1200" err="1">
                <a:solidFill>
                  <a:srgbClr val="0070C0"/>
                </a:solidFill>
                <a:latin typeface="Calibri" panose="020F0502020204030204" pitchFamily="34" charset="0"/>
                <a:ea typeface="Calibri" panose="020F0502020204030204" pitchFamily="34" charset="0"/>
                <a:cs typeface="Calibri" panose="020F0502020204030204" pitchFamily="34" charset="0"/>
              </a:rPr>
              <a:t>drinking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hablando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talking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escuchando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listening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watching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trabajando</a:t>
            </a: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latin typeface="Calibri" panose="020F0502020204030204" pitchFamily="34" charset="0"/>
                <a:ea typeface="Times New Roman" panose="02020603050405020304" pitchFamily="18" charset="0"/>
                <a:cs typeface="Calibri" panose="020F0502020204030204" pitchFamily="34" charset="0"/>
              </a:rPr>
              <a:t>working</a:t>
            </a: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visitando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visiting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763479" y="4051529"/>
            <a:ext cx="4740676" cy="2149563"/>
          </a:xfrm>
          <a:prstGeom prst="rect">
            <a:avLst/>
          </a:prstGeom>
          <a:noFill/>
          <a:ln>
            <a:noFill/>
          </a:ln>
        </p:spPr>
        <p:txBody>
          <a:bodyPr wrap="square">
            <a:spAutoFit/>
          </a:bodyPr>
          <a:lstStyle/>
          <a:p>
            <a:pPr lvl="0">
              <a:lnSpc>
                <a:spcPct val="107000"/>
              </a:lnSpc>
            </a:pPr>
            <a:r>
              <a:rPr lang="fr-CM"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lvl="0">
              <a:lnSpc>
                <a:spcPct val="107000"/>
              </a:lnSpc>
            </a:pP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He/She/It is OR They are in</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casa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home</a:t>
            </a:r>
          </a:p>
          <a:p>
            <a:pPr marL="342900" lvl="0" indent="-342900">
              <a:buFont typeface="Wingdings" panose="05000000000000000000" pitchFamily="2" charset="2"/>
              <a:buChar char=""/>
            </a:pPr>
            <a:r>
              <a:rPr lang="fr-CA" sz="1200" dirty="0">
                <a:solidFill>
                  <a:srgbClr val="000000"/>
                </a:solidFill>
                <a:latin typeface="Calibri" panose="020F0502020204030204" pitchFamily="34" charset="0"/>
                <a:ea typeface="Calibri" panose="020F0502020204030204" pitchFamily="34" charset="0"/>
                <a:cs typeface="Calibri" panose="020F0502020204030204" pitchFamily="34" charset="0"/>
              </a:rPr>
              <a:t>un </a:t>
            </a:r>
            <a:r>
              <a:rPr lang="fr-CA"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comedor</a:t>
            </a:r>
            <a:r>
              <a:rPr lang="fr-CA"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1200" dirty="0">
                <a:solidFill>
                  <a:srgbClr val="0070C0"/>
                </a:solidFill>
                <a:latin typeface="Calibri" panose="020F0502020204030204" pitchFamily="34" charset="0"/>
                <a:ea typeface="Calibri" panose="020F0502020204030204" pitchFamily="34" charset="0"/>
                <a:cs typeface="Calibri" panose="020F0502020204030204" pitchFamily="34" charset="0"/>
              </a:rPr>
              <a:t>a</a:t>
            </a:r>
            <a:r>
              <a:rPr lang="fr-CA"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1200" dirty="0" err="1">
                <a:solidFill>
                  <a:srgbClr val="0070C0"/>
                </a:solidFill>
                <a:latin typeface="Calibri" panose="020F0502020204030204" pitchFamily="34" charset="0"/>
                <a:ea typeface="Calibri" panose="020F0502020204030204" pitchFamily="34" charset="0"/>
                <a:cs typeface="Calibri" panose="020F0502020204030204" pitchFamily="34" charset="0"/>
              </a:rPr>
              <a:t>canteen</a:t>
            </a:r>
            <a:endParaRPr lang="fr-CA" sz="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insti</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parque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park</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a:latin typeface="Calibri" panose="020F0502020204030204" pitchFamily="34" charset="0"/>
                <a:ea typeface="Times New Roman" panose="02020603050405020304" pitchFamily="18" charset="0"/>
                <a:cs typeface="Calibri" panose="020F0502020204030204" pitchFamily="34" charset="0"/>
              </a:rPr>
              <a:t>un </a:t>
            </a:r>
            <a:r>
              <a:rPr lang="fr-CA" sz="1200" dirty="0" err="1">
                <a:latin typeface="Calibri" panose="020F0502020204030204" pitchFamily="34" charset="0"/>
                <a:ea typeface="Times New Roman" panose="02020603050405020304" pitchFamily="18" charset="0"/>
                <a:cs typeface="Calibri" panose="020F0502020204030204" pitchFamily="34" charset="0"/>
              </a:rPr>
              <a:t>restaurante</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 restaurant</a:t>
            </a:r>
          </a:p>
          <a:p>
            <a:pPr marL="342900" lvl="0" indent="-342900">
              <a:buFont typeface="Wingdings" panose="05000000000000000000" pitchFamily="2" charset="2"/>
              <a:buChar char=""/>
            </a:pPr>
            <a:r>
              <a:rPr lang="fr-CA" sz="1200" dirty="0">
                <a:effectLst/>
                <a:latin typeface="Calibri" panose="020F0502020204030204" pitchFamily="34" charset="0"/>
                <a:ea typeface="Times New Roman" panose="02020603050405020304" pitchFamily="18" charset="0"/>
                <a:cs typeface="Calibri" panose="020F0502020204030204" pitchFamily="34" charset="0"/>
              </a:rPr>
              <a:t>un </a:t>
            </a:r>
            <a:r>
              <a:rPr lang="fr-CA" sz="1200" dirty="0" err="1">
                <a:effectLst/>
                <a:latin typeface="Calibri" panose="020F0502020204030204" pitchFamily="34" charset="0"/>
                <a:ea typeface="Times New Roman" panose="02020603050405020304" pitchFamily="18" charset="0"/>
                <a:cs typeface="Calibri" panose="020F0502020204030204" pitchFamily="34" charset="0"/>
              </a:rPr>
              <a:t>hotel</a:t>
            </a:r>
            <a:r>
              <a:rPr lang="fr-CA" sz="1200" dirty="0">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hotel</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err="1">
                <a:latin typeface="Calibri" panose="020F0502020204030204" pitchFamily="34" charset="0"/>
                <a:ea typeface="Times New Roman" panose="02020603050405020304" pitchFamily="18" charset="0"/>
                <a:cs typeface="Calibri" panose="020F0502020204030204" pitchFamily="34" charset="0"/>
              </a:rPr>
              <a:t>una</a:t>
            </a:r>
            <a:r>
              <a:rPr lang="fr-CA" sz="1200" dirty="0">
                <a:latin typeface="Calibri" panose="020F0502020204030204" pitchFamily="34" charset="0"/>
                <a:ea typeface="Times New Roman" panose="02020603050405020304" pitchFamily="18" charset="0"/>
                <a:cs typeface="Calibri" panose="020F0502020204030204" pitchFamily="34" charset="0"/>
              </a:rPr>
              <a:t> </a:t>
            </a:r>
            <a:r>
              <a:rPr lang="fr-CA" sz="1200" dirty="0" err="1">
                <a:latin typeface="Calibri" panose="020F0502020204030204" pitchFamily="34" charset="0"/>
                <a:ea typeface="Times New Roman" panose="02020603050405020304" pitchFamily="18" charset="0"/>
                <a:cs typeface="Calibri" panose="020F0502020204030204" pitchFamily="34" charset="0"/>
              </a:rPr>
              <a:t>tienda</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 shop</a:t>
            </a:r>
          </a:p>
          <a:p>
            <a:pPr marL="342900" indent="-342900">
              <a:buFont typeface="Wingdings" panose="05000000000000000000" pitchFamily="2" charset="2"/>
              <a:buChar char=""/>
            </a:pPr>
            <a:r>
              <a:rPr lang="fr-CA"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un</a:t>
            </a: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piscina</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swimming</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-pool</a:t>
            </a:r>
          </a:p>
          <a:p>
            <a:pPr marL="342900" lvl="0" indent="-342900">
              <a:buFont typeface="Wingdings" panose="05000000000000000000" pitchFamily="2" charset="2"/>
              <a:buChar char=""/>
            </a:pPr>
            <a:r>
              <a:rPr lang="fr-CA"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una</a:t>
            </a: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oficina</a:t>
            </a: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an office</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4FA6D25-8BBE-492C-F385-4D2577F97F03}"/>
              </a:ext>
            </a:extLst>
          </p:cNvPr>
          <p:cNvSpPr txBox="1"/>
          <p:nvPr/>
        </p:nvSpPr>
        <p:spPr>
          <a:xfrm>
            <a:off x="5563459" y="3900311"/>
            <a:ext cx="3410858" cy="2850267"/>
          </a:xfrm>
          <a:prstGeom prst="rect">
            <a:avLst/>
          </a:prstGeom>
          <a:noFill/>
          <a:ln>
            <a:noFill/>
          </a:ln>
        </p:spPr>
        <p:txBody>
          <a:bodyPr wrap="square">
            <a:spAutoFit/>
          </a:bodyPr>
          <a:lstStyle/>
          <a:p>
            <a:pPr lvl="0">
              <a:lnSpc>
                <a:spcPct val="107000"/>
              </a:lnSpc>
            </a:pPr>
            <a:r>
              <a:rPr lang="fr-CM" sz="1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Mood</a:t>
            </a:r>
            <a:r>
              <a:rPr lang="fr-CM"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Description</a:t>
            </a:r>
          </a:p>
          <a:p>
            <a:pPr lvl="0">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are</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contento</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happy</a:t>
            </a:r>
          </a:p>
          <a:p>
            <a:pPr marL="342900" lvl="0" indent="-342900">
              <a:lnSpc>
                <a:spcPct val="107000"/>
              </a:lnSpc>
              <a:buFont typeface="Wingdings" panose="05000000000000000000" pitchFamily="2" charset="2"/>
              <a:buChar char=""/>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triste(s)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sad</a:t>
            </a:r>
          </a:p>
          <a:p>
            <a:pPr>
              <a:lnSpc>
                <a:spcPct val="107000"/>
              </a:lnSpc>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are</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alto/a(s)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tall</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bajo</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a:t>
            </a:r>
          </a:p>
          <a:p>
            <a:pPr>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Tiene</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has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Tienen</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have</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pelo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corto</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pelo largo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long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los </a:t>
            </a: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ojos</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marrones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brown eyes</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9302172" y="4152597"/>
            <a:ext cx="2889828" cy="2162515"/>
          </a:xfrm>
          <a:prstGeom prst="rect">
            <a:avLst/>
          </a:prstGeom>
          <a:noFill/>
          <a:ln>
            <a:noFill/>
          </a:ln>
        </p:spPr>
        <p:txBody>
          <a:bodyPr wrap="square">
            <a:spAutoFit/>
          </a:bodyPr>
          <a:lstStyle/>
          <a:p>
            <a:pPr lvl="0">
              <a:lnSpc>
                <a:spcPct val="107000"/>
              </a:lnSpc>
            </a:pPr>
            <a:r>
              <a:rPr lang="fr-CM" sz="1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M"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Hace</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buen</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tiempo</a:t>
            </a: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good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mal </a:t>
            </a: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tiempo</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bad</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calor</a:t>
            </a:r>
            <a:r>
              <a:rPr lang="fr-CA"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00" dirty="0">
                <a:solidFill>
                  <a:srgbClr val="0070C0"/>
                </a:solidFill>
                <a:latin typeface="Calibri" panose="020F0502020204030204" pitchFamily="34" charset="0"/>
                <a:ea typeface="Calibri" panose="020F0502020204030204" pitchFamily="34" charset="0"/>
                <a:cs typeface="Calibri" panose="020F0502020204030204" pitchFamily="34" charset="0"/>
              </a:rPr>
              <a:t>hot</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frío</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cold</a:t>
            </a:r>
          </a:p>
          <a:p>
            <a:pPr marL="342900" lvl="0" indent="-342900">
              <a:buFont typeface="Wingdings" panose="05000000000000000000" pitchFamily="2" charset="2"/>
              <a:buChar char=""/>
            </a:pPr>
            <a:endPar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702733" y="1065321"/>
            <a:ext cx="457200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702733" y="4116489"/>
            <a:ext cx="457200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5504155" y="1065321"/>
            <a:ext cx="3618451" cy="275524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5504155" y="3900828"/>
            <a:ext cx="3618451" cy="284975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9338626" y="1077137"/>
            <a:ext cx="225466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9338626" y="4128306"/>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527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582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each role-play situation with the place, the person and what the conversation may be about (some answers can be used multiple times):</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1873" y="1298858"/>
            <a:ext cx="10671139" cy="51181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LU" sz="22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restaurante 	un/a camarero/a	una reservación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polideportivo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tienda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oficina de turismo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instituto</a:t>
            </a:r>
            <a:r>
              <a:rPr kumimoji="0" lang="es-GT"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café</a:t>
            </a:r>
            <a:r>
              <a:rPr kumimoji="0" lang="es-GT"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sala de concierto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cine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clínica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hotel			____________		_____________</a:t>
            </a:r>
          </a:p>
        </p:txBody>
      </p:sp>
      <p:sp>
        <p:nvSpPr>
          <p:cNvPr id="5" name="TextBox 4">
            <a:extLst>
              <a:ext uri="{FF2B5EF4-FFF2-40B4-BE49-F238E27FC236}">
                <a16:creationId xmlns:a16="http://schemas.microsoft.com/office/drawing/2014/main" id="{F054F8AC-CE44-2F93-B7F5-19861A004298}"/>
              </a:ext>
            </a:extLst>
          </p:cNvPr>
          <p:cNvSpPr txBox="1"/>
          <p:nvPr/>
        </p:nvSpPr>
        <p:spPr>
          <a:xfrm>
            <a:off x="9370173" y="1201298"/>
            <a:ext cx="2005036" cy="230832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camarero/a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recepcionista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profesor/a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médico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entrenador/a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dependiente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guía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empleador/a</a:t>
            </a:r>
          </a:p>
        </p:txBody>
      </p:sp>
      <p:sp>
        <p:nvSpPr>
          <p:cNvPr id="9" name="TextBox 8">
            <a:extLst>
              <a:ext uri="{FF2B5EF4-FFF2-40B4-BE49-F238E27FC236}">
                <a16:creationId xmlns:a16="http://schemas.microsoft.com/office/drawing/2014/main" id="{39C24B1F-B092-6497-75AB-67E98AA443A9}"/>
              </a:ext>
            </a:extLst>
          </p:cNvPr>
          <p:cNvSpPr txBox="1"/>
          <p:nvPr/>
        </p:nvSpPr>
        <p:spPr>
          <a:xfrm>
            <a:off x="9370173" y="3585341"/>
            <a:ext cx="2269954"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reservación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 empleo,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los es</a:t>
            </a:r>
            <a:r>
              <a:rPr kumimoji="0" lang="es-NI" sz="1800" b="0" i="0" u="none" strike="noStrike" kern="1200" cap="none" spc="0" normalizeH="0" baseline="0" noProof="0" err="1">
                <a:ln>
                  <a:noFill/>
                </a:ln>
                <a:solidFill>
                  <a:prstClr val="black"/>
                </a:solidFill>
                <a:effectLst/>
                <a:uLnTx/>
                <a:uFillTx/>
                <a:latin typeface="Calibri" panose="020F0502020204030204"/>
                <a:ea typeface="+mn-ea"/>
                <a:cs typeface="+mn-cs"/>
              </a:rPr>
              <a:t>tudios</a:t>
            </a:r>
            <a:endParaRPr kumimoji="0" lang="es-N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excursión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la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el ejercicio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 concierto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película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unas compras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unas bebidas</a:t>
            </a:r>
          </a:p>
        </p:txBody>
      </p:sp>
    </p:spTree>
    <p:extLst>
      <p:ext uri="{BB962C8B-B14F-4D97-AF65-F5344CB8AC3E}">
        <p14:creationId xmlns:p14="http://schemas.microsoft.com/office/powerpoint/2010/main" val="2596321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1873" y="1298858"/>
            <a:ext cx="10671139" cy="51181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LU" sz="22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restaurante 	un/a camarero/a	una reservación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polideportivo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tienda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oficina de turismo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instituto</a:t>
            </a:r>
            <a:r>
              <a:rPr kumimoji="0" lang="es-GT"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café</a:t>
            </a:r>
            <a:r>
              <a:rPr kumimoji="0" lang="es-GT"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sala de concierto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cine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una clínica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GT" sz="2200" b="1" i="0" u="none" strike="noStrike" kern="1200" cap="none" spc="0" normalizeH="0" baseline="0" noProof="0">
                <a:ln>
                  <a:noFill/>
                </a:ln>
                <a:solidFill>
                  <a:prstClr val="black"/>
                </a:solidFill>
                <a:effectLst/>
                <a:uLnTx/>
                <a:uFillTx/>
                <a:latin typeface="Calibri" panose="020F0502020204030204"/>
                <a:ea typeface="+mn-ea"/>
                <a:cs typeface="+mn-cs"/>
              </a:rPr>
              <a:t>un hotel			____________		_____________</a:t>
            </a:r>
          </a:p>
        </p:txBody>
      </p:sp>
      <p:sp>
        <p:nvSpPr>
          <p:cNvPr id="5" name="TextBox 4">
            <a:extLst>
              <a:ext uri="{FF2B5EF4-FFF2-40B4-BE49-F238E27FC236}">
                <a16:creationId xmlns:a16="http://schemas.microsoft.com/office/drawing/2014/main" id="{F054F8AC-CE44-2F93-B7F5-19861A004298}"/>
              </a:ext>
            </a:extLst>
          </p:cNvPr>
          <p:cNvSpPr txBox="1"/>
          <p:nvPr/>
        </p:nvSpPr>
        <p:spPr>
          <a:xfrm>
            <a:off x="9370173" y="1246408"/>
            <a:ext cx="2005036" cy="230832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camarero/a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recepcionista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profesor/a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médico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entrenador/a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dependiente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guía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a:ln>
                  <a:noFill/>
                </a:ln>
                <a:solidFill>
                  <a:prstClr val="black"/>
                </a:solidFill>
                <a:effectLst/>
                <a:uLnTx/>
                <a:uFillTx/>
                <a:latin typeface="Calibri" panose="020F0502020204030204"/>
                <a:ea typeface="+mn-ea"/>
                <a:cs typeface="+mn-cs"/>
              </a:rPr>
              <a:t>un/a empleador/a</a:t>
            </a:r>
          </a:p>
        </p:txBody>
      </p:sp>
      <p:sp>
        <p:nvSpPr>
          <p:cNvPr id="4" name="TextBox 3">
            <a:extLst>
              <a:ext uri="{FF2B5EF4-FFF2-40B4-BE49-F238E27FC236}">
                <a16:creationId xmlns:a16="http://schemas.microsoft.com/office/drawing/2014/main" id="{F01A365A-209F-86EC-DE46-DD864A27B342}"/>
              </a:ext>
            </a:extLst>
          </p:cNvPr>
          <p:cNvSpPr txBox="1"/>
          <p:nvPr/>
        </p:nvSpPr>
        <p:spPr>
          <a:xfrm>
            <a:off x="3167406" y="1776220"/>
            <a:ext cx="6382993" cy="46103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un/a entrenador/a	         el ejercicio, la salud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dependiente	unas compras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guía		una excursión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profesor/a	los estudios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camarero/a	unas bebidas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recepcionista	un concierto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recepcionista 	una película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médico		 la salud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R" sz="2200" b="1" i="0" u="none" strike="noStrike" kern="1200" cap="none" spc="0" normalizeH="0" baseline="0" noProof="0">
                <a:ln>
                  <a:noFill/>
                </a:ln>
                <a:solidFill>
                  <a:srgbClr val="C00000"/>
                </a:solidFill>
                <a:effectLst/>
                <a:uLnTx/>
                <a:uFillTx/>
                <a:latin typeface="Calibri" panose="020F0502020204030204"/>
                <a:ea typeface="+mn-ea"/>
                <a:cs typeface="+mn-cs"/>
              </a:rPr>
              <a:t>	 un/a recepcionista 	una reservación</a:t>
            </a:r>
          </a:p>
        </p:txBody>
      </p:sp>
      <p:sp>
        <p:nvSpPr>
          <p:cNvPr id="10" name="TextBox 9">
            <a:extLst>
              <a:ext uri="{FF2B5EF4-FFF2-40B4-BE49-F238E27FC236}">
                <a16:creationId xmlns:a16="http://schemas.microsoft.com/office/drawing/2014/main" id="{920660F7-0330-1A7C-8EE7-8EB13EB8A9DF}"/>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1" name="TextBox 10">
            <a:extLst>
              <a:ext uri="{FF2B5EF4-FFF2-40B4-BE49-F238E27FC236}">
                <a16:creationId xmlns:a16="http://schemas.microsoft.com/office/drawing/2014/main" id="{9A074E48-E59A-E7D9-7E09-53B58E842E78}"/>
              </a:ext>
            </a:extLst>
          </p:cNvPr>
          <p:cNvSpPr txBox="1"/>
          <p:nvPr/>
        </p:nvSpPr>
        <p:spPr>
          <a:xfrm>
            <a:off x="9370173" y="3585341"/>
            <a:ext cx="2269954"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reservación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 empleo,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los es</a:t>
            </a:r>
            <a:r>
              <a:rPr kumimoji="0" lang="es-NI" sz="1800" b="0" i="0" u="none" strike="noStrike" kern="1200" cap="none" spc="0" normalizeH="0" baseline="0" noProof="0" err="1">
                <a:ln>
                  <a:noFill/>
                </a:ln>
                <a:solidFill>
                  <a:prstClr val="black"/>
                </a:solidFill>
                <a:effectLst/>
                <a:uLnTx/>
                <a:uFillTx/>
                <a:latin typeface="Calibri" panose="020F0502020204030204"/>
                <a:ea typeface="+mn-ea"/>
                <a:cs typeface="+mn-cs"/>
              </a:rPr>
              <a:t>tudios</a:t>
            </a:r>
            <a:endParaRPr kumimoji="0" lang="es-N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excursión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la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el ejercicio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 concierto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 película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unas compras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1800" b="0" i="0" u="none" strike="noStrike" kern="1200" cap="none" spc="0" normalizeH="0" baseline="0" noProof="0">
                <a:ln>
                  <a:noFill/>
                </a:ln>
                <a:solidFill>
                  <a:prstClr val="black"/>
                </a:solidFill>
                <a:effectLst/>
                <a:uLnTx/>
                <a:uFillTx/>
                <a:latin typeface="Calibri" panose="020F0502020204030204"/>
                <a:ea typeface="+mn-ea"/>
                <a:cs typeface="+mn-cs"/>
              </a:rPr>
              <a:t>unas bebidas</a:t>
            </a:r>
          </a:p>
        </p:txBody>
      </p:sp>
    </p:spTree>
    <p:extLst>
      <p:ext uri="{BB962C8B-B14F-4D97-AF65-F5344CB8AC3E}">
        <p14:creationId xmlns:p14="http://schemas.microsoft.com/office/powerpoint/2010/main" val="31181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FFDF1-DCE2-07BC-2A53-71A9BC036546}"/>
              </a:ext>
            </a:extLst>
          </p:cNvPr>
          <p:cNvSpPr txBox="1"/>
          <p:nvPr/>
        </p:nvSpPr>
        <p:spPr>
          <a:xfrm>
            <a:off x="625531" y="1288109"/>
            <a:ext cx="11157829" cy="515955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stás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h</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ablando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d</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ependiente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ienda.</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c__ t___ a______  e__ e___ c________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h______ d__ l__ e______ c___ t___ p_____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e____ u__ c____ e__ E______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h______ c___ l__ r_________ d__ h_____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h______ d__ l__ v_________ c___ t___ a_____ e_______</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h______ c___ u__ e_________ e___ u__ p___________</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pic>
        <p:nvPicPr>
          <p:cNvPr id="4" name="Picture 3">
            <a:extLst>
              <a:ext uri="{FF2B5EF4-FFF2-40B4-BE49-F238E27FC236}">
                <a16:creationId xmlns:a16="http://schemas.microsoft.com/office/drawing/2014/main" id="{3B38D94C-6202-EB30-DFB5-E3CE224B12AE}"/>
              </a:ext>
            </a:extLst>
          </p:cNvPr>
          <p:cNvPicPr>
            <a:picLocks noChangeAspect="1"/>
          </p:cNvPicPr>
          <p:nvPr/>
        </p:nvPicPr>
        <p:blipFill>
          <a:blip r:embed="rId6"/>
          <a:stretch>
            <a:fillRect/>
          </a:stretch>
        </p:blipFill>
        <p:spPr>
          <a:xfrm>
            <a:off x="8724900" y="1232435"/>
            <a:ext cx="2841569" cy="4306535"/>
          </a:xfrm>
          <a:prstGeom prst="rect">
            <a:avLst/>
          </a:prstGeom>
        </p:spPr>
      </p:pic>
    </p:spTree>
    <p:extLst>
      <p:ext uri="{BB962C8B-B14F-4D97-AF65-F5344CB8AC3E}">
        <p14:creationId xmlns:p14="http://schemas.microsoft.com/office/powerpoint/2010/main" val="3285280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9D4C3EB-1EBE-CB16-FA98-462086D08DF8}"/>
              </a:ext>
            </a:extLst>
          </p:cNvPr>
          <p:cNvSpPr txBox="1"/>
          <p:nvPr/>
        </p:nvSpPr>
        <p:spPr>
          <a:xfrm>
            <a:off x="669713" y="1109300"/>
            <a:ext cx="11157829" cy="515955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stás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h</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ablando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d</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ependiente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ienda.</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c__ t___ a______  e__ e___ c________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h______ d__ l__ e______ c___ t___ p_____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e____ u__ c____ e__ E______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h______ c___ l__ r_________ d__ h_____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E_____ h______ d__ l__ v_________ c___ t___ a_____ 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E_____ h______ c___ u__ e_________ e___ u__ p___________</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a:t>
              </a:r>
              <a:r>
                <a:rPr kumimoji="0" lang="es-PY" sz="2800" b="0" i="0" u="none" strike="noStrike" kern="1200" cap="none" spc="0" normalizeH="0" baseline="0" noProof="0" err="1">
                  <a:ln>
                    <a:noFill/>
                  </a:ln>
                  <a:solidFill>
                    <a:srgbClr val="FFC000">
                      <a:lumMod val="60000"/>
                      <a:lumOff val="40000"/>
                    </a:srgbClr>
                  </a:solidFill>
                  <a:effectLst/>
                  <a:uLnTx/>
                  <a:uFillTx/>
                  <a:latin typeface="Calibri" panose="020F0502020204030204"/>
                  <a:ea typeface="+mn-ea"/>
                  <a:cs typeface="+mn-cs"/>
                </a:rPr>
                <a:t>Speaking</a:t>
              </a:r>
              <a:endParaRPr kumimoji="0" lang="es-PY"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2" name="TextBox 11">
            <a:extLst>
              <a:ext uri="{FF2B5EF4-FFF2-40B4-BE49-F238E27FC236}">
                <a16:creationId xmlns:a16="http://schemas.microsoft.com/office/drawing/2014/main" id="{C727CE35-B4D3-2FB8-1179-73A72FC1A252}"/>
              </a:ext>
            </a:extLst>
          </p:cNvPr>
          <p:cNvSpPr txBox="1"/>
          <p:nvPr/>
        </p:nvSpPr>
        <p:spPr>
          <a:xfrm>
            <a:off x="1225255" y="2070696"/>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err="1">
                <a:ln>
                  <a:noFill/>
                </a:ln>
                <a:solidFill>
                  <a:srgbClr val="C00000"/>
                </a:solidFill>
                <a:effectLst/>
                <a:uLnTx/>
                <a:uFillTx/>
                <a:latin typeface="Calibri" panose="020F0502020204030204"/>
                <a:ea typeface="+mn-ea"/>
                <a:cs typeface="+mn-cs"/>
              </a:rPr>
              <a:t>stás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migo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l</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olegio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F1FC3A0F-3A1A-0F9B-011C-1C52BE921EDA}"/>
              </a:ext>
            </a:extLst>
          </p:cNvPr>
          <p:cNvSpPr txBox="1"/>
          <p:nvPr/>
        </p:nvSpPr>
        <p:spPr>
          <a:xfrm>
            <a:off x="1225255" y="2851746"/>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stás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h</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ablando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l</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studios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profesor.</a:t>
            </a:r>
          </a:p>
        </p:txBody>
      </p:sp>
      <p:sp>
        <p:nvSpPr>
          <p:cNvPr id="16" name="TextBox 15">
            <a:extLst>
              <a:ext uri="{FF2B5EF4-FFF2-40B4-BE49-F238E27FC236}">
                <a16:creationId xmlns:a16="http://schemas.microsoft.com/office/drawing/2014/main" id="{D0ED6F47-DE6B-9AF0-BEF8-9A4DB7519D79}"/>
              </a:ext>
            </a:extLst>
          </p:cNvPr>
          <p:cNvSpPr txBox="1"/>
          <p:nvPr/>
        </p:nvSpPr>
        <p:spPr>
          <a:xfrm>
            <a:off x="1225255" y="3544590"/>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stá</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afé</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err="1">
                <a:ln>
                  <a:noFill/>
                </a:ln>
                <a:solidFill>
                  <a:srgbClr val="C00000"/>
                </a:solidFill>
                <a:effectLst/>
                <a:uLnTx/>
                <a:uFillTx/>
                <a:latin typeface="Calibri" panose="020F0502020204030204"/>
                <a:ea typeface="+mn-ea"/>
                <a:cs typeface="+mn-cs"/>
              </a:rPr>
              <a:t>sp</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aña</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611F2DA3-DD17-1E63-806D-A32A54035826}"/>
              </a:ext>
            </a:extLst>
          </p:cNvPr>
          <p:cNvSpPr txBox="1"/>
          <p:nvPr/>
        </p:nvSpPr>
        <p:spPr>
          <a:xfrm>
            <a:off x="1225255" y="5008702"/>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stás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h</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ablando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e </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l</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v</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acaciones</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migo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s-PY" sz="2400" b="1" i="0" u="none" strike="noStrike" kern="1200" cap="none" spc="0" normalizeH="0" baseline="0" noProof="0" err="1">
                <a:ln>
                  <a:noFill/>
                </a:ln>
                <a:solidFill>
                  <a:srgbClr val="C00000"/>
                </a:solidFill>
                <a:effectLst/>
                <a:uLnTx/>
                <a:uFillTx/>
                <a:latin typeface="Calibri" panose="020F0502020204030204"/>
                <a:ea typeface="+mn-ea"/>
                <a:cs typeface="+mn-cs"/>
              </a:rPr>
              <a:t>spañol</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7A55801B-434A-276B-D4D2-22679AE90D14}"/>
              </a:ext>
            </a:extLst>
          </p:cNvPr>
          <p:cNvSpPr txBox="1"/>
          <p:nvPr/>
        </p:nvSpPr>
        <p:spPr>
          <a:xfrm>
            <a:off x="1225254" y="5709808"/>
            <a:ext cx="8128295"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stá</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h</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ablando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ntrenador </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olideportivo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28E917D4-FA9A-96FE-A8BD-1921FB14E985}"/>
              </a:ext>
            </a:extLst>
          </p:cNvPr>
          <p:cNvPicPr>
            <a:picLocks noChangeAspect="1"/>
          </p:cNvPicPr>
          <p:nvPr/>
        </p:nvPicPr>
        <p:blipFill>
          <a:blip r:embed="rId6"/>
          <a:stretch>
            <a:fillRect/>
          </a:stretch>
        </p:blipFill>
        <p:spPr>
          <a:xfrm>
            <a:off x="8617939" y="1280061"/>
            <a:ext cx="2948530" cy="4468639"/>
          </a:xfrm>
          <a:prstGeom prst="rect">
            <a:avLst/>
          </a:prstGeom>
        </p:spPr>
      </p:pic>
      <p:sp>
        <p:nvSpPr>
          <p:cNvPr id="7" name="TextBox 6">
            <a:extLst>
              <a:ext uri="{FF2B5EF4-FFF2-40B4-BE49-F238E27FC236}">
                <a16:creationId xmlns:a16="http://schemas.microsoft.com/office/drawing/2014/main" id="{D462C490-B5E1-7F3D-94FD-E161AC836D1B}"/>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1" name="TextBox 10">
            <a:extLst>
              <a:ext uri="{FF2B5EF4-FFF2-40B4-BE49-F238E27FC236}">
                <a16:creationId xmlns:a16="http://schemas.microsoft.com/office/drawing/2014/main" id="{286645E9-C423-B7A5-F04B-9776DAC1D0E9}"/>
              </a:ext>
            </a:extLst>
          </p:cNvPr>
          <p:cNvSpPr txBox="1"/>
          <p:nvPr/>
        </p:nvSpPr>
        <p:spPr>
          <a:xfrm>
            <a:off x="1225255" y="4270764"/>
            <a:ext cx="6917859"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s-PY" sz="2400" b="1" i="0" u="none" strike="noStrike" kern="1200" cap="none" spc="0" normalizeH="0" baseline="0" noProof="0" err="1">
                <a:ln>
                  <a:noFill/>
                </a:ln>
                <a:solidFill>
                  <a:srgbClr val="C00000"/>
                </a:solidFill>
                <a:effectLst/>
                <a:uLnTx/>
                <a:uFillTx/>
                <a:latin typeface="Calibri" panose="020F0502020204030204"/>
                <a:ea typeface="+mn-ea"/>
                <a:cs typeface="+mn-cs"/>
              </a:rPr>
              <a:t>stá</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h</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ablando</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l</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a</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r</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ecepcionista</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el</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 h</a:t>
            </a:r>
            <a:r>
              <a:rPr kumimoji="0" lang="es-PY" sz="2400" b="1" i="0" u="none" strike="noStrike" kern="1200" cap="none" spc="0" normalizeH="0" baseline="0" noProof="0">
                <a:ln>
                  <a:noFill/>
                </a:ln>
                <a:solidFill>
                  <a:srgbClr val="C00000"/>
                </a:solidFill>
                <a:effectLst/>
                <a:uLnTx/>
                <a:uFillTx/>
                <a:latin typeface="Calibri" panose="020F0502020204030204"/>
                <a:ea typeface="+mn-ea"/>
                <a:cs typeface="+mn-cs"/>
              </a:rPr>
              <a:t>otel</a:t>
            </a:r>
            <a:r>
              <a:rPr kumimoji="0" lang="es-PY"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33788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1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5262979"/>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club extraescolar - cuándo (</a:t>
            </a:r>
            <a:r>
              <a:rPr kumimoji="0" lang="es-BO" sz="2400" b="1" i="0" u="sng"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   when   </a:t>
            </a: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tu uniforme escolar - qué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empezar - cuándo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4">
            <a:extLst>
              <a:ext uri="{FF2B5EF4-FFF2-40B4-BE49-F238E27FC236}">
                <a16:creationId xmlns:a16="http://schemas.microsoft.com/office/drawing/2014/main" id="{A0B9FA69-F552-6576-53D2-129878338000}"/>
              </a:ext>
            </a:extLst>
          </p:cNvPr>
          <p:cNvGraphicFramePr>
            <a:graphicFrameLocks noGrp="1"/>
          </p:cNvGraphicFramePr>
          <p:nvPr/>
        </p:nvGraphicFramePr>
        <p:xfrm>
          <a:off x="6786292" y="1776826"/>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es-CU" b="1" noProof="0">
                          <a:solidFill>
                            <a:schemeClr val="tx1"/>
                          </a:solidFill>
                        </a:rPr>
                        <a:t>1) Voy al club de fútbol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U" b="1" noProof="0">
                          <a:solidFill>
                            <a:schemeClr val="tx1"/>
                          </a:solidFill>
                        </a:rPr>
                        <a:t>2) Voy al club de fútbol el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U" b="1" noProof="0">
                          <a:solidFill>
                            <a:schemeClr val="tx1"/>
                          </a:solidFill>
                        </a:rPr>
                        <a:t>3) Voy al club de fútbol porque es guay.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pic>
        <p:nvPicPr>
          <p:cNvPr id="5" name="Graphic 4" descr="Checkmark with solid fill">
            <a:extLst>
              <a:ext uri="{FF2B5EF4-FFF2-40B4-BE49-F238E27FC236}">
                <a16:creationId xmlns:a16="http://schemas.microsoft.com/office/drawing/2014/main" id="{57723F0E-3D74-A04B-F4B8-6EE24EF761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76418" y="2015286"/>
            <a:ext cx="595792" cy="595792"/>
          </a:xfrm>
          <a:prstGeom prst="rect">
            <a:avLst/>
          </a:prstGeom>
        </p:spPr>
      </p:pic>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5960875" y="3174518"/>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es-DO" b="1" noProof="0">
                          <a:solidFill>
                            <a:schemeClr val="tx1"/>
                          </a:solidFill>
                        </a:rPr>
                        <a:t>1) Llevo un pulóver gris.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Me gusta mi uniforme porque es práctico.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Mi uniforme escolar es aburrido.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5247148" y="5004258"/>
          <a:ext cx="4702092" cy="1112520"/>
        </p:xfrm>
        <a:graphic>
          <a:graphicData uri="http://schemas.openxmlformats.org/drawingml/2006/table">
            <a:tbl>
              <a:tblPr firstRow="1" bandRow="1">
                <a:tableStyleId>{5C22544A-7EE6-4342-B048-85BDC9FD1C3A}</a:tableStyleId>
              </a:tblPr>
              <a:tblGrid>
                <a:gridCol w="4702092">
                  <a:extLst>
                    <a:ext uri="{9D8B030D-6E8A-4147-A177-3AD203B41FA5}">
                      <a16:colId xmlns:a16="http://schemas.microsoft.com/office/drawing/2014/main" val="3294200811"/>
                    </a:ext>
                  </a:extLst>
                </a:gridCol>
              </a:tblGrid>
              <a:tr h="370840">
                <a:tc>
                  <a:txBody>
                    <a:bodyPr/>
                    <a:lstStyle/>
                    <a:p>
                      <a:r>
                        <a:rPr lang="es-EC" b="1" noProof="0">
                          <a:solidFill>
                            <a:schemeClr val="tx1"/>
                          </a:solidFill>
                        </a:rPr>
                        <a:t>1) Me gustaría empezar a trabajar.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2) Me gustaría empezar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3) Me gustaría empezar con mis colegas.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1573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5262979"/>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club extraescolar - cuándo (</a:t>
            </a:r>
            <a:r>
              <a:rPr kumimoji="0" lang="es-BO" sz="2400" b="1" i="0" u="sng"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   when   </a:t>
            </a: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tu uniforme escolar - qué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empezar - cuándo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4">
            <a:extLst>
              <a:ext uri="{FF2B5EF4-FFF2-40B4-BE49-F238E27FC236}">
                <a16:creationId xmlns:a16="http://schemas.microsoft.com/office/drawing/2014/main" id="{A0B9FA69-F552-6576-53D2-129878338000}"/>
              </a:ext>
            </a:extLst>
          </p:cNvPr>
          <p:cNvGraphicFramePr>
            <a:graphicFrameLocks noGrp="1"/>
          </p:cNvGraphicFramePr>
          <p:nvPr/>
        </p:nvGraphicFramePr>
        <p:xfrm>
          <a:off x="6786292" y="1776826"/>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es-CU" b="1" noProof="0">
                          <a:solidFill>
                            <a:schemeClr val="tx1"/>
                          </a:solidFill>
                        </a:rPr>
                        <a:t>1) Voy al club de fútbol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U" b="1" noProof="0">
                          <a:solidFill>
                            <a:schemeClr val="tx1"/>
                          </a:solidFill>
                        </a:rPr>
                        <a:t>2) Voy al club de fútbol el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U" b="1" noProof="0">
                          <a:solidFill>
                            <a:schemeClr val="tx1"/>
                          </a:solidFill>
                        </a:rPr>
                        <a:t>3) Voy al club de fútbol porque es guay.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pic>
        <p:nvPicPr>
          <p:cNvPr id="5" name="Graphic 4" descr="Checkmark with solid fill">
            <a:extLst>
              <a:ext uri="{FF2B5EF4-FFF2-40B4-BE49-F238E27FC236}">
                <a16:creationId xmlns:a16="http://schemas.microsoft.com/office/drawing/2014/main" id="{57723F0E-3D74-A04B-F4B8-6EE24EF761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76418" y="2015286"/>
            <a:ext cx="595792" cy="595792"/>
          </a:xfrm>
          <a:prstGeom prst="rect">
            <a:avLst/>
          </a:prstGeom>
        </p:spPr>
      </p:pic>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5960875" y="3174518"/>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es-DO" b="1" noProof="0">
                          <a:solidFill>
                            <a:schemeClr val="tx1"/>
                          </a:solidFill>
                        </a:rPr>
                        <a:t>1) Llevo un pulóver gris.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Me gusta mi uniforme porque es práctico.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Mi uniforme escolar es aburrido.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5247148" y="5004258"/>
          <a:ext cx="4702092" cy="1112520"/>
        </p:xfrm>
        <a:graphic>
          <a:graphicData uri="http://schemas.openxmlformats.org/drawingml/2006/table">
            <a:tbl>
              <a:tblPr firstRow="1" bandRow="1">
                <a:tableStyleId>{5C22544A-7EE6-4342-B048-85BDC9FD1C3A}</a:tableStyleId>
              </a:tblPr>
              <a:tblGrid>
                <a:gridCol w="4702092">
                  <a:extLst>
                    <a:ext uri="{9D8B030D-6E8A-4147-A177-3AD203B41FA5}">
                      <a16:colId xmlns:a16="http://schemas.microsoft.com/office/drawing/2014/main" val="3294200811"/>
                    </a:ext>
                  </a:extLst>
                </a:gridCol>
              </a:tblGrid>
              <a:tr h="370840">
                <a:tc>
                  <a:txBody>
                    <a:bodyPr/>
                    <a:lstStyle/>
                    <a:p>
                      <a:r>
                        <a:rPr lang="es-EC" b="1" noProof="0">
                          <a:solidFill>
                            <a:schemeClr val="tx1"/>
                          </a:solidFill>
                        </a:rPr>
                        <a:t>1) Me gustaría empezar a trabajar.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2) Me gustaría empezar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3) Me gustaría empezar con mis colegas.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32" name="Freeform: Shape 31">
            <a:extLst>
              <a:ext uri="{FF2B5EF4-FFF2-40B4-BE49-F238E27FC236}">
                <a16:creationId xmlns:a16="http://schemas.microsoft.com/office/drawing/2014/main" id="{B9AD3597-1C75-2AB3-C008-371D59C657DA}"/>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DF2CD09-648A-FF87-77BC-4EF0D24F9E92}"/>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2A88693E-938C-EA51-3088-FA0A04D62B94}"/>
              </a:ext>
            </a:extLst>
          </p:cNvPr>
          <p:cNvGrpSpPr/>
          <p:nvPr/>
        </p:nvGrpSpPr>
        <p:grpSpPr>
          <a:xfrm>
            <a:off x="2024414" y="690953"/>
            <a:ext cx="586697" cy="742998"/>
            <a:chOff x="8594257" y="502252"/>
            <a:chExt cx="586697" cy="742998"/>
          </a:xfrm>
        </p:grpSpPr>
        <p:sp>
          <p:nvSpPr>
            <p:cNvPr id="35" name="Freeform: Shape 34">
              <a:extLst>
                <a:ext uri="{FF2B5EF4-FFF2-40B4-BE49-F238E27FC236}">
                  <a16:creationId xmlns:a16="http://schemas.microsoft.com/office/drawing/2014/main" id="{AFCEEAD7-1D2C-6701-11FF-C26BCF346849}"/>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1C92D5B-9FE7-BF8E-C4B1-C0F151232E65}"/>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903EBC2-01FF-FC13-BF75-5DD27CA870BD}"/>
              </a:ext>
            </a:extLst>
          </p:cNvPr>
          <p:cNvSpPr txBox="1"/>
          <p:nvPr/>
        </p:nvSpPr>
        <p:spPr>
          <a:xfrm>
            <a:off x="4601304" y="360656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pic>
        <p:nvPicPr>
          <p:cNvPr id="38" name="Graphic 37" descr="Checkmark with solid fill">
            <a:extLst>
              <a:ext uri="{FF2B5EF4-FFF2-40B4-BE49-F238E27FC236}">
                <a16:creationId xmlns:a16="http://schemas.microsoft.com/office/drawing/2014/main" id="{CEB52A17-1DB5-9FF8-399E-7AC1C89EAE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0774" y="2980117"/>
            <a:ext cx="595792" cy="595792"/>
          </a:xfrm>
          <a:prstGeom prst="rect">
            <a:avLst/>
          </a:prstGeom>
        </p:spPr>
      </p:pic>
      <p:sp>
        <p:nvSpPr>
          <p:cNvPr id="39" name="TextBox 38">
            <a:extLst>
              <a:ext uri="{FF2B5EF4-FFF2-40B4-BE49-F238E27FC236}">
                <a16:creationId xmlns:a16="http://schemas.microsoft.com/office/drawing/2014/main" id="{5E45F54D-D048-B6E8-692A-E6E3443D2C43}"/>
              </a:ext>
            </a:extLst>
          </p:cNvPr>
          <p:cNvSpPr txBox="1"/>
          <p:nvPr/>
        </p:nvSpPr>
        <p:spPr>
          <a:xfrm>
            <a:off x="3715479" y="539428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pic>
        <p:nvPicPr>
          <p:cNvPr id="40" name="Graphic 39" descr="Checkmark with solid fill">
            <a:extLst>
              <a:ext uri="{FF2B5EF4-FFF2-40B4-BE49-F238E27FC236}">
                <a16:creationId xmlns:a16="http://schemas.microsoft.com/office/drawing/2014/main" id="{D4149964-889B-3D8E-0F76-79766B315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0799" y="5223065"/>
            <a:ext cx="595792" cy="595792"/>
          </a:xfrm>
          <a:prstGeom prst="rect">
            <a:avLst/>
          </a:prstGeom>
        </p:spPr>
      </p:pic>
      <p:sp>
        <p:nvSpPr>
          <p:cNvPr id="41" name="TextBox 40">
            <a:extLst>
              <a:ext uri="{FF2B5EF4-FFF2-40B4-BE49-F238E27FC236}">
                <a16:creationId xmlns:a16="http://schemas.microsoft.com/office/drawing/2014/main" id="{490E50E3-20F1-7C21-0763-5A389FC53D6E}"/>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17408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56481" y="143013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ejercicio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dónde</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un regalo de cumplea</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ños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qué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3016773"/>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U" b="1" noProof="0">
                          <a:solidFill>
                            <a:schemeClr val="tx1"/>
                          </a:solidFill>
                        </a:rPr>
                        <a:t>1) Hago ejercicio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U" b="1" noProof="0">
                          <a:solidFill>
                            <a:schemeClr val="tx1"/>
                          </a:solidFill>
                        </a:rPr>
                        <a:t>2) Hago ejercicio en el polideportivo.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U" b="1" noProof="0">
                          <a:solidFill>
                            <a:schemeClr val="tx1"/>
                          </a:solidFill>
                        </a:rPr>
                        <a:t>3) Hago ejercicio los fines de semana.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962968"/>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R" b="1" noProof="0">
                          <a:solidFill>
                            <a:schemeClr val="tx1"/>
                          </a:solidFill>
                        </a:rPr>
                        <a:t>1) Me gustaría comprar un pastel.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Me gustaría comprar un regalo para mi hermana.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Me gustaría comprar un regalo con 20 euros.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Rectangle 3">
            <a:extLst>
              <a:ext uri="{FF2B5EF4-FFF2-40B4-BE49-F238E27FC236}">
                <a16:creationId xmlns:a16="http://schemas.microsoft.com/office/drawing/2014/main" id="{42C8C559-8230-EE14-B49D-C8FD656A5A72}"/>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122CC96-208F-6C2A-9F28-02BD084B1809}"/>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0" name="Graphic 9" descr="Chat with solid fill">
              <a:extLst>
                <a:ext uri="{FF2B5EF4-FFF2-40B4-BE49-F238E27FC236}">
                  <a16:creationId xmlns:a16="http://schemas.microsoft.com/office/drawing/2014/main" id="{8B30916A-1642-D898-91DB-098896B31E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1" name="Graphic 10" descr="User outline">
              <a:extLst>
                <a:ext uri="{FF2B5EF4-FFF2-40B4-BE49-F238E27FC236}">
                  <a16:creationId xmlns:a16="http://schemas.microsoft.com/office/drawing/2014/main" id="{525FD5D9-FC5E-BBB3-E3AA-F2AC31B3A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12" name="Graphic 11" descr="User with solid fill">
              <a:extLst>
                <a:ext uri="{FF2B5EF4-FFF2-40B4-BE49-F238E27FC236}">
                  <a16:creationId xmlns:a16="http://schemas.microsoft.com/office/drawing/2014/main" id="{CB808B42-FE53-B944-CBB7-2A245BAA4A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13" name="TextBox 12">
            <a:extLst>
              <a:ext uri="{FF2B5EF4-FFF2-40B4-BE49-F238E27FC236}">
                <a16:creationId xmlns:a16="http://schemas.microsoft.com/office/drawing/2014/main" id="{28DE1DB3-9726-783F-F574-18EB31B4C2B4}"/>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28873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56481" y="143013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ejercicio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dónde</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un regalo de cumplea</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ños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qué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3016773"/>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U" b="1" noProof="0">
                          <a:solidFill>
                            <a:schemeClr val="tx1"/>
                          </a:solidFill>
                        </a:rPr>
                        <a:t>1) Hago ejercicio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U" b="1" noProof="0">
                          <a:solidFill>
                            <a:schemeClr val="tx1"/>
                          </a:solidFill>
                        </a:rPr>
                        <a:t>2) Hago ejercicio en el polideportivo.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U" b="1" noProof="0">
                          <a:solidFill>
                            <a:schemeClr val="tx1"/>
                          </a:solidFill>
                        </a:rPr>
                        <a:t>3) Hago ejercicio los fines de semana.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962968"/>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R" b="1" noProof="0">
                          <a:solidFill>
                            <a:schemeClr val="tx1"/>
                          </a:solidFill>
                        </a:rPr>
                        <a:t>1) Me gustaría comprar un pastel.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2) Me gustaría comprar un regalo para mi hermana.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3) Me gustaría comprar un regalo con 20 euros.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5" name="Freeform: Shape 14">
            <a:extLst>
              <a:ext uri="{FF2B5EF4-FFF2-40B4-BE49-F238E27FC236}">
                <a16:creationId xmlns:a16="http://schemas.microsoft.com/office/drawing/2014/main" id="{EE65913E-8B16-9117-45A9-0B68A8484EAA}"/>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8C63BFD-B024-7CFD-288D-2E5CAC86E914}"/>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882CB3D-FBA5-3AC6-FCE5-A68EF33C5ABE}"/>
              </a:ext>
            </a:extLst>
          </p:cNvPr>
          <p:cNvGrpSpPr/>
          <p:nvPr/>
        </p:nvGrpSpPr>
        <p:grpSpPr>
          <a:xfrm>
            <a:off x="2024414" y="690953"/>
            <a:ext cx="586697" cy="742998"/>
            <a:chOff x="8594257" y="502252"/>
            <a:chExt cx="586697" cy="742998"/>
          </a:xfrm>
        </p:grpSpPr>
        <p:sp>
          <p:nvSpPr>
            <p:cNvPr id="18" name="Freeform: Shape 17">
              <a:extLst>
                <a:ext uri="{FF2B5EF4-FFF2-40B4-BE49-F238E27FC236}">
                  <a16:creationId xmlns:a16="http://schemas.microsoft.com/office/drawing/2014/main" id="{B7DCE2BF-16D9-8356-38F4-F29B6E4D6AB5}"/>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7FBE985-D927-C7BF-8968-2EF3F14555B3}"/>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DBC15978-F462-9C44-A240-E34251A3403E}"/>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21" name="TextBox 20">
            <a:extLst>
              <a:ext uri="{FF2B5EF4-FFF2-40B4-BE49-F238E27FC236}">
                <a16:creationId xmlns:a16="http://schemas.microsoft.com/office/drawing/2014/main" id="{4263B07F-4AEB-D683-B6B1-2964B230152B}"/>
              </a:ext>
            </a:extLst>
          </p:cNvPr>
          <p:cNvSpPr txBox="1"/>
          <p:nvPr/>
        </p:nvSpPr>
        <p:spPr>
          <a:xfrm>
            <a:off x="3365381" y="2551929"/>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where</a:t>
            </a:r>
          </a:p>
        </p:txBody>
      </p:sp>
      <p:sp>
        <p:nvSpPr>
          <p:cNvPr id="22" name="TextBox 21">
            <a:extLst>
              <a:ext uri="{FF2B5EF4-FFF2-40B4-BE49-F238E27FC236}">
                <a16:creationId xmlns:a16="http://schemas.microsoft.com/office/drawing/2014/main" id="{BC1775B9-3C8D-1402-BFB0-148569829788}"/>
              </a:ext>
            </a:extLst>
          </p:cNvPr>
          <p:cNvSpPr txBox="1"/>
          <p:nvPr/>
        </p:nvSpPr>
        <p:spPr>
          <a:xfrm>
            <a:off x="5160601" y="4370407"/>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pic>
        <p:nvPicPr>
          <p:cNvPr id="23" name="Graphic 22" descr="Checkmark with solid fill">
            <a:extLst>
              <a:ext uri="{FF2B5EF4-FFF2-40B4-BE49-F238E27FC236}">
                <a16:creationId xmlns:a16="http://schemas.microsoft.com/office/drawing/2014/main" id="{DDBB6EFA-E9DD-E8BE-D156-7782ED48DA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7076" y="3318394"/>
            <a:ext cx="595792" cy="595792"/>
          </a:xfrm>
          <a:prstGeom prst="rect">
            <a:avLst/>
          </a:prstGeom>
        </p:spPr>
      </p:pic>
      <p:pic>
        <p:nvPicPr>
          <p:cNvPr id="25" name="Graphic 24" descr="Checkmark with solid fill">
            <a:extLst>
              <a:ext uri="{FF2B5EF4-FFF2-40B4-BE49-F238E27FC236}">
                <a16:creationId xmlns:a16="http://schemas.microsoft.com/office/drawing/2014/main" id="{D60CFD6B-5C3A-CDA1-8FF7-D4E6EAB3ED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9329" y="4832072"/>
            <a:ext cx="595792" cy="595792"/>
          </a:xfrm>
          <a:prstGeom prst="rect">
            <a:avLst/>
          </a:prstGeom>
        </p:spPr>
      </p:pic>
    </p:spTree>
    <p:extLst>
      <p:ext uri="{BB962C8B-B14F-4D97-AF65-F5344CB8AC3E}">
        <p14:creationId xmlns:p14="http://schemas.microsoft.com/office/powerpoint/2010/main" val="36852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última actividad deportiva - qué y cuándo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viajar - con quién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23957" y="287274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O" b="1" noProof="0">
                          <a:solidFill>
                            <a:schemeClr val="tx1"/>
                          </a:solidFill>
                        </a:rPr>
                        <a:t>1) Jugué al fútbol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O" b="1" noProof="0">
                          <a:solidFill>
                            <a:schemeClr val="tx1"/>
                          </a:solidFill>
                        </a:rPr>
                        <a:t>2) El fin de semana pasado jugué con mis amigos en el parque.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O" b="1" noProof="0">
                          <a:solidFill>
                            <a:schemeClr val="tx1"/>
                          </a:solidFill>
                        </a:rPr>
                        <a:t>3) La semana pasada jugué al tenis.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23957" y="4661806"/>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DO" b="1" noProof="0">
                          <a:solidFill>
                            <a:schemeClr val="tx1"/>
                          </a:solidFill>
                        </a:rPr>
                        <a:t>1) Me gustaría viajar a Japón.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Me gustaría viajar el próximo 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Me gustaría viajar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3" name="Rectangle 22">
            <a:extLst>
              <a:ext uri="{FF2B5EF4-FFF2-40B4-BE49-F238E27FC236}">
                <a16:creationId xmlns:a16="http://schemas.microsoft.com/office/drawing/2014/main" id="{BD007CD8-FE6E-7694-F5BB-C7225B4FCA6F}"/>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A64B174-A56E-4639-1280-6A14C49823E1}"/>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26" name="Graphic 25" descr="Chat with solid fill">
              <a:extLst>
                <a:ext uri="{FF2B5EF4-FFF2-40B4-BE49-F238E27FC236}">
                  <a16:creationId xmlns:a16="http://schemas.microsoft.com/office/drawing/2014/main" id="{35096C8B-16F2-D4A8-FB27-0B5C076F2D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27" name="Graphic 26" descr="User outline">
              <a:extLst>
                <a:ext uri="{FF2B5EF4-FFF2-40B4-BE49-F238E27FC236}">
                  <a16:creationId xmlns:a16="http://schemas.microsoft.com/office/drawing/2014/main" id="{1AA006AD-FD17-373C-ACB4-5CEA47F414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8" name="Graphic 27" descr="User with solid fill">
              <a:extLst>
                <a:ext uri="{FF2B5EF4-FFF2-40B4-BE49-F238E27FC236}">
                  <a16:creationId xmlns:a16="http://schemas.microsoft.com/office/drawing/2014/main" id="{A40298C4-A487-E3AA-2B27-77D9B60981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9" name="TextBox 28">
            <a:extLst>
              <a:ext uri="{FF2B5EF4-FFF2-40B4-BE49-F238E27FC236}">
                <a16:creationId xmlns:a16="http://schemas.microsoft.com/office/drawing/2014/main" id="{1B058148-8437-7793-67C3-0A23CCEC3E15}"/>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5986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última actividad deportiva - qué y cuándo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viajar - con quién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0381" y="205925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O" b="1" noProof="0">
                          <a:solidFill>
                            <a:schemeClr val="tx1"/>
                          </a:solidFill>
                        </a:rPr>
                        <a:t>1) Jugué al fútbol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O" b="1" noProof="0">
                          <a:solidFill>
                            <a:schemeClr val="tx1"/>
                          </a:solidFill>
                        </a:rPr>
                        <a:t>2) El fin de semana pasado jugué con mis amigos en el parque.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O" b="1" noProof="0">
                          <a:solidFill>
                            <a:schemeClr val="tx1"/>
                          </a:solidFill>
                        </a:rPr>
                        <a:t>3) La semana pasada jugué al tenis.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0380" y="400545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DO" b="1" noProof="0">
                          <a:solidFill>
                            <a:schemeClr val="tx1"/>
                          </a:solidFill>
                        </a:rPr>
                        <a:t>1) Me gustaría viajar a Japón.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DO" b="1" noProof="0">
                          <a:solidFill>
                            <a:schemeClr val="tx1"/>
                          </a:solidFill>
                        </a:rPr>
                        <a:t>2) Me gustaría viajar el próximo 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DO" b="1" noProof="0">
                          <a:solidFill>
                            <a:schemeClr val="tx1"/>
                          </a:solidFill>
                        </a:rPr>
                        <a:t>3) Me gustaría viajar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Freeform: Shape 3">
            <a:extLst>
              <a:ext uri="{FF2B5EF4-FFF2-40B4-BE49-F238E27FC236}">
                <a16:creationId xmlns:a16="http://schemas.microsoft.com/office/drawing/2014/main" id="{5F14FAA2-6A2B-4763-A80C-6A722179E3DB}"/>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68909625-397A-3239-8EAB-ACD8F1CD1396}"/>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8F006E7-A176-644B-1EFD-C8374BB66D22}"/>
              </a:ext>
            </a:extLst>
          </p:cNvPr>
          <p:cNvGrpSpPr/>
          <p:nvPr/>
        </p:nvGrpSpPr>
        <p:grpSpPr>
          <a:xfrm>
            <a:off x="2024414" y="690953"/>
            <a:ext cx="586697" cy="742998"/>
            <a:chOff x="8594257" y="502252"/>
            <a:chExt cx="586697" cy="742998"/>
          </a:xfrm>
        </p:grpSpPr>
        <p:sp>
          <p:nvSpPr>
            <p:cNvPr id="11" name="Freeform: Shape 10">
              <a:extLst>
                <a:ext uri="{FF2B5EF4-FFF2-40B4-BE49-F238E27FC236}">
                  <a16:creationId xmlns:a16="http://schemas.microsoft.com/office/drawing/2014/main" id="{732A1401-F0E0-E97D-E1E3-4FEF41ED56E5}"/>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1CA1D1E-D19C-3A69-9410-0DC98554D76A}"/>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816A1C54-48B7-35E9-C056-AF9A7CAE8647}"/>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15" name="TextBox 14">
            <a:extLst>
              <a:ext uri="{FF2B5EF4-FFF2-40B4-BE49-F238E27FC236}">
                <a16:creationId xmlns:a16="http://schemas.microsoft.com/office/drawing/2014/main" id="{E2D3CCC5-5296-B936-148F-56109C80E5C3}"/>
              </a:ext>
            </a:extLst>
          </p:cNvPr>
          <p:cNvSpPr txBox="1"/>
          <p:nvPr/>
        </p:nvSpPr>
        <p:spPr>
          <a:xfrm>
            <a:off x="6465387" y="151343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
        <p:nvSpPr>
          <p:cNvPr id="16" name="TextBox 15">
            <a:extLst>
              <a:ext uri="{FF2B5EF4-FFF2-40B4-BE49-F238E27FC236}">
                <a16:creationId xmlns:a16="http://schemas.microsoft.com/office/drawing/2014/main" id="{EBED0B7A-D182-E6D1-7E34-6C9D40B81AB1}"/>
              </a:ext>
            </a:extLst>
          </p:cNvPr>
          <p:cNvSpPr txBox="1"/>
          <p:nvPr/>
        </p:nvSpPr>
        <p:spPr>
          <a:xfrm>
            <a:off x="7863058" y="151343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pic>
        <p:nvPicPr>
          <p:cNvPr id="17" name="Graphic 16" descr="Checkmark with solid fill">
            <a:extLst>
              <a:ext uri="{FF2B5EF4-FFF2-40B4-BE49-F238E27FC236}">
                <a16:creationId xmlns:a16="http://schemas.microsoft.com/office/drawing/2014/main" id="{F6806779-CDBA-130A-1FD0-59FFC8B62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9901" y="2694924"/>
            <a:ext cx="595792" cy="595792"/>
          </a:xfrm>
          <a:prstGeom prst="rect">
            <a:avLst/>
          </a:prstGeom>
        </p:spPr>
      </p:pic>
      <p:sp>
        <p:nvSpPr>
          <p:cNvPr id="18" name="TextBox 17">
            <a:extLst>
              <a:ext uri="{FF2B5EF4-FFF2-40B4-BE49-F238E27FC236}">
                <a16:creationId xmlns:a16="http://schemas.microsoft.com/office/drawing/2014/main" id="{B9DF9D7B-4F8A-EBA3-0F31-9D5FF25000D0}"/>
              </a:ext>
            </a:extLst>
          </p:cNvPr>
          <p:cNvSpPr txBox="1"/>
          <p:nvPr/>
        </p:nvSpPr>
        <p:spPr>
          <a:xfrm>
            <a:off x="3579312" y="3370792"/>
            <a:ext cx="18880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with whom</a:t>
            </a:r>
          </a:p>
        </p:txBody>
      </p:sp>
      <p:pic>
        <p:nvPicPr>
          <p:cNvPr id="19" name="Graphic 18" descr="Checkmark with solid fill">
            <a:extLst>
              <a:ext uri="{FF2B5EF4-FFF2-40B4-BE49-F238E27FC236}">
                <a16:creationId xmlns:a16="http://schemas.microsoft.com/office/drawing/2014/main" id="{02851A83-3EA5-2FD6-0170-5198113F98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2005" y="4596043"/>
            <a:ext cx="595792" cy="595792"/>
          </a:xfrm>
          <a:prstGeom prst="rect">
            <a:avLst/>
          </a:prstGeom>
        </p:spPr>
      </p:pic>
    </p:spTree>
    <p:extLst>
      <p:ext uri="{BB962C8B-B14F-4D97-AF65-F5344CB8AC3E}">
        <p14:creationId xmlns:p14="http://schemas.microsoft.com/office/powerpoint/2010/main" val="89508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r>
                <a:rPr lang="en-GB" sz="4800" b="1"/>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grpSp>
        <p:nvGrpSpPr>
          <p:cNvPr id="9" name="Group 8">
            <a:extLst>
              <a:ext uri="{FF2B5EF4-FFF2-40B4-BE49-F238E27FC236}">
                <a16:creationId xmlns:a16="http://schemas.microsoft.com/office/drawing/2014/main" id="{912B3CE6-01FF-7381-1399-B277E3F036EB}"/>
              </a:ext>
            </a:extLst>
          </p:cNvPr>
          <p:cNvGrpSpPr/>
          <p:nvPr/>
        </p:nvGrpSpPr>
        <p:grpSpPr>
          <a:xfrm>
            <a:off x="-483856" y="1739483"/>
            <a:ext cx="14226652" cy="3379033"/>
            <a:chOff x="-483856" y="1739483"/>
            <a:chExt cx="14226652" cy="3379033"/>
          </a:xfrm>
        </p:grpSpPr>
        <p:sp>
          <p:nvSpPr>
            <p:cNvPr id="7" name="TextBox 6">
              <a:extLst>
                <a:ext uri="{FF2B5EF4-FFF2-40B4-BE49-F238E27FC236}">
                  <a16:creationId xmlns:a16="http://schemas.microsoft.com/office/drawing/2014/main" id="{C46CC867-D7DA-FC6E-6BFF-31C4F6DA1FF2}"/>
                </a:ext>
              </a:extLst>
            </p:cNvPr>
            <p:cNvSpPr txBox="1"/>
            <p:nvPr/>
          </p:nvSpPr>
          <p:spPr>
            <a:xfrm>
              <a:off x="7855791" y="1771982"/>
              <a:ext cx="3410858" cy="2850267"/>
            </a:xfrm>
            <a:prstGeom prst="rect">
              <a:avLst/>
            </a:prstGeom>
            <a:noFill/>
            <a:ln>
              <a:noFill/>
            </a:ln>
          </p:spPr>
          <p:txBody>
            <a:bodyPr wrap="square">
              <a:spAutoFit/>
            </a:bodyPr>
            <a:lstStyle/>
            <a:p>
              <a:pPr lvl="0">
                <a:lnSpc>
                  <a:spcPct val="107000"/>
                </a:lnSpc>
              </a:pPr>
              <a:r>
                <a:rPr lang="fr-CM" sz="1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Mood</a:t>
              </a:r>
              <a:r>
                <a:rPr lang="fr-CM"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Description</a:t>
              </a:r>
            </a:p>
            <a:p>
              <a:pPr lvl="0">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are</a:t>
              </a:r>
              <a:endPar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contento</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happy</a:t>
              </a:r>
            </a:p>
            <a:p>
              <a:pPr marL="342900" lvl="0" indent="-342900">
                <a:lnSpc>
                  <a:spcPct val="107000"/>
                </a:lnSpc>
                <a:buFont typeface="Wingdings" panose="05000000000000000000" pitchFamily="2" charset="2"/>
                <a:buChar char=""/>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triste(s)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sad</a:t>
              </a:r>
            </a:p>
            <a:p>
              <a:pPr>
                <a:lnSpc>
                  <a:spcPct val="107000"/>
                </a:lnSpc>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are</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alto/a(s)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tall</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bajo</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a:t>
              </a:r>
            </a:p>
            <a:p>
              <a:pPr>
                <a:lnSpc>
                  <a:spcPct val="107000"/>
                </a:lnSpc>
              </a:pPr>
              <a:r>
                <a:rPr lang="fr-CA"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Tiene</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has</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fr-CA"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Tienen</a:t>
              </a:r>
              <a:r>
                <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They</a:t>
              </a:r>
              <a:r>
                <a:rPr lang="fr-CA"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have</a:t>
              </a:r>
              <a:endParaRPr lang="fr-CA"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pelo </a:t>
              </a:r>
              <a:r>
                <a:rPr lang="fr-CM"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corto</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pP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 pelo largo	</a:t>
              </a:r>
              <a:r>
                <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long </a:t>
              </a:r>
              <a:r>
                <a:rPr lang="fr-CM" sz="1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los </a:t>
              </a:r>
              <a:r>
                <a:rPr lang="fr-CM"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ojos</a:t>
              </a:r>
              <a:r>
                <a:rPr lang="fr-CM"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marrones</a:t>
              </a:r>
              <a:r>
                <a:rPr lang="fr-CM"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brown eyes</a:t>
              </a:r>
              <a:endParaRPr lang="en-GB"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E286552-3C38-873C-328C-4E15EF0FF55D}"/>
                </a:ext>
              </a:extLst>
            </p:cNvPr>
            <p:cNvGrpSpPr/>
            <p:nvPr/>
          </p:nvGrpSpPr>
          <p:grpSpPr>
            <a:xfrm>
              <a:off x="-483856" y="1739483"/>
              <a:ext cx="14226652" cy="3379033"/>
              <a:chOff x="186704" y="1054820"/>
              <a:chExt cx="14226652" cy="3379033"/>
            </a:xfrm>
          </p:grpSpPr>
          <p:sp>
            <p:nvSpPr>
              <p:cNvPr id="20" name="TextBox 19">
                <a:extLst>
                  <a:ext uri="{FF2B5EF4-FFF2-40B4-BE49-F238E27FC236}">
                    <a16:creationId xmlns:a16="http://schemas.microsoft.com/office/drawing/2014/main" id="{A87626B7-A590-BB7A-1854-1853D8DEAC10}"/>
                  </a:ext>
                </a:extLst>
              </p:cNvPr>
              <p:cNvSpPr txBox="1"/>
              <p:nvPr/>
            </p:nvSpPr>
            <p:spPr>
              <a:xfrm>
                <a:off x="3271485" y="1124486"/>
                <a:ext cx="2291114" cy="3309367"/>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Action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 </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He/She is</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are</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 verb)ando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[DO]ing</a:t>
                </a:r>
              </a:p>
              <a:p>
                <a:pPr>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(ER/IR)iendo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[DO]ing</a:t>
                </a:r>
              </a:p>
              <a:p>
                <a:pPr lvl="0">
                  <a:lnSpc>
                    <a:spcPct val="107000"/>
                  </a:lnSpc>
                </a:pPr>
                <a:endPar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jugando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playing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eating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latin typeface="Calibri" panose="020F0502020204030204" pitchFamily="34" charset="0"/>
                    <a:ea typeface="Calibri" panose="020F0502020204030204" pitchFamily="34" charset="0"/>
                    <a:cs typeface="Calibri" panose="020F0502020204030204" pitchFamily="34" charset="0"/>
                  </a:rPr>
                  <a:t>bebiendo</a:t>
                </a:r>
                <a:r>
                  <a:rPr lang="fr-CA" sz="1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1200" err="1">
                    <a:solidFill>
                      <a:srgbClr val="0070C0"/>
                    </a:solidFill>
                    <a:latin typeface="Calibri" panose="020F0502020204030204" pitchFamily="34" charset="0"/>
                    <a:ea typeface="Calibri" panose="020F0502020204030204" pitchFamily="34" charset="0"/>
                    <a:cs typeface="Calibri" panose="020F0502020204030204" pitchFamily="34" charset="0"/>
                  </a:rPr>
                  <a:t>drinking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hablando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talking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escuchando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listening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watching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latin typeface="Calibri" panose="020F0502020204030204" pitchFamily="34" charset="0"/>
                    <a:ea typeface="Times New Roman" panose="02020603050405020304" pitchFamily="18" charset="0"/>
                    <a:cs typeface="Calibri" panose="020F0502020204030204" pitchFamily="34" charset="0"/>
                  </a:rPr>
                  <a:t>trabajando</a:t>
                </a: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latin typeface="Calibri" panose="020F0502020204030204" pitchFamily="34" charset="0"/>
                    <a:ea typeface="Times New Roman" panose="02020603050405020304" pitchFamily="18" charset="0"/>
                    <a:cs typeface="Calibri" panose="020F0502020204030204" pitchFamily="34" charset="0"/>
                  </a:rPr>
                  <a:t>working</a:t>
                </a: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visitando</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visiting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D5810E6A-3B93-C43A-3052-DC1D1131B001}"/>
                  </a:ext>
                </a:extLst>
              </p:cNvPr>
              <p:cNvGrpSpPr/>
              <p:nvPr/>
            </p:nvGrpSpPr>
            <p:grpSpPr>
              <a:xfrm>
                <a:off x="186704" y="1054820"/>
                <a:ext cx="14226652" cy="3022526"/>
                <a:chOff x="186704" y="1054820"/>
                <a:chExt cx="14226652" cy="3022526"/>
              </a:xfrm>
            </p:grpSpPr>
            <p:sp>
              <p:nvSpPr>
                <p:cNvPr id="19" name="TextBox 18">
                  <a:extLst>
                    <a:ext uri="{FF2B5EF4-FFF2-40B4-BE49-F238E27FC236}">
                      <a16:creationId xmlns:a16="http://schemas.microsoft.com/office/drawing/2014/main" id="{2C6C6FC8-6B9D-82FD-40AC-2905281642E7}"/>
                    </a:ext>
                  </a:extLst>
                </p:cNvPr>
                <p:cNvSpPr txBox="1"/>
                <p:nvPr/>
              </p:nvSpPr>
              <p:spPr>
                <a:xfrm>
                  <a:off x="245516" y="1124486"/>
                  <a:ext cx="3003611" cy="2952860"/>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a:t>
                  </a:r>
                </a:p>
                <a:p>
                  <a:pPr lvl="0">
                    <a:lnSpc>
                      <a:spcPct val="107000"/>
                    </a:lnSpc>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En la foto hay …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In the photo 			there is / are</a:t>
                  </a:r>
                </a:p>
                <a:p>
                  <a:pPr marL="342900" lvl="0" indent="-342900">
                    <a:lnSpc>
                      <a:spcPct val="107000"/>
                    </a:lnSpc>
                    <a:buFont typeface="Wingdings" panose="05000000000000000000" pitchFamily="2" charset="2"/>
                    <a:buChar char=""/>
                  </a:pPr>
                  <a:endPar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hombre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man</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padre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father</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 mujer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woman</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una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madre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mother</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niño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boy</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 niña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girl</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padres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parents</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niños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children</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unos abuelos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grandparents</a:t>
                  </a:r>
                </a:p>
                <a:p>
                  <a:pPr marL="342900" lvl="0" indent="-342900">
                    <a:lnSpc>
                      <a:spcPct val="107000"/>
                    </a:lnSpc>
                    <a:spcAft>
                      <a:spcPts val="800"/>
                    </a:spcAft>
                    <a:buFont typeface="Wingdings" panose="05000000000000000000" pitchFamily="2" charset="2"/>
                    <a:buChar char=""/>
                  </a:pPr>
                  <a:endPar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5255057" y="1108506"/>
                  <a:ext cx="3187769" cy="2544799"/>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 en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He/She is in/at</a:t>
                  </a:r>
                  <a:endPar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Están en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are in/at</a:t>
                  </a:r>
                </a:p>
                <a:p>
                  <a:pPr lvl="0">
                    <a:lnSpc>
                      <a:spcPct val="107000"/>
                    </a:lnSpc>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casa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home</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un comedor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a</a:t>
                  </a: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canteen</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insti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school</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parque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park</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latin typeface="Calibri" panose="020F0502020204030204" pitchFamily="34" charset="0"/>
                      <a:ea typeface="Times New Roman" panose="02020603050405020304" pitchFamily="18" charset="0"/>
                      <a:cs typeface="Calibri" panose="020F0502020204030204" pitchFamily="34" charset="0"/>
                    </a:rPr>
                    <a:t>un restaurante</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 restaurant</a:t>
                  </a:r>
                </a:p>
                <a:p>
                  <a:pPr marL="342900" lvl="0" indent="-342900">
                    <a:buFont typeface="Wingdings" panose="05000000000000000000" pitchFamily="2" charset="2"/>
                    <a:buChar char=""/>
                  </a:pPr>
                  <a:r>
                    <a:rPr lang="en-GB" sz="1200" noProof="1">
                      <a:effectLst/>
                      <a:latin typeface="Calibri" panose="020F0502020204030204" pitchFamily="34" charset="0"/>
                      <a:ea typeface="Times New Roman" panose="02020603050405020304" pitchFamily="18" charset="0"/>
                      <a:cs typeface="Calibri" panose="020F0502020204030204" pitchFamily="34" charset="0"/>
                    </a:rPr>
                    <a:t>un hotel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hotel</a:t>
                  </a:r>
                </a:p>
                <a:p>
                  <a:pPr marL="342900" lvl="0" indent="-342900">
                    <a:buFont typeface="Wingdings" panose="05000000000000000000" pitchFamily="2" charset="2"/>
                    <a:buChar char=""/>
                  </a:pPr>
                  <a:r>
                    <a:rPr lang="en-GB" sz="1200" noProof="1">
                      <a:latin typeface="Calibri" panose="020F0502020204030204" pitchFamily="34" charset="0"/>
                      <a:ea typeface="Times New Roman" panose="02020603050405020304" pitchFamily="18" charset="0"/>
                      <a:cs typeface="Calibri" panose="020F0502020204030204" pitchFamily="34" charset="0"/>
                    </a:rPr>
                    <a:t>una tienda</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 shop</a:t>
                  </a:r>
                </a:p>
                <a:p>
                  <a:pPr marL="342900" indent="-342900">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piscina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swimming-pool</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una oficina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an office</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11523528" y="1097445"/>
                  <a:ext cx="2889828" cy="2162515"/>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Weather</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Hace</a:t>
                  </a:r>
                </a:p>
                <a:p>
                  <a:pPr lvl="0">
                    <a:lnSpc>
                      <a:spcPct val="107000"/>
                    </a:lnSpc>
                  </a:pPr>
                  <a:endPar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buen tiempo</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good weather</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mal tiempo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bad weather</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calor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hot</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frío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cold</a:t>
                  </a:r>
                </a:p>
                <a:p>
                  <a:pPr marL="342900" lvl="0" indent="-342900">
                    <a:buFont typeface="Wingdings" panose="05000000000000000000" pitchFamily="2" charset="2"/>
                    <a:buChar char=""/>
                  </a:pPr>
                  <a:endPar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5209685" y="1065321"/>
                  <a:ext cx="3187769"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86704" y="1054820"/>
                  <a:ext cx="3003612"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8526351" y="1065321"/>
                  <a:ext cx="2868280" cy="28722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3307939" y="1065321"/>
                  <a:ext cx="178412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11523528" y="1065321"/>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grpSp>
        </p:grpSp>
      </p:grpSp>
    </p:spTree>
    <p:extLst>
      <p:ext uri="{BB962C8B-B14F-4D97-AF65-F5344CB8AC3E}">
        <p14:creationId xmlns:p14="http://schemas.microsoft.com/office/powerpoint/2010/main" val="1771127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23719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chatear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con quién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gastar - cuánto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287274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R" b="1" noProof="0">
                          <a:solidFill>
                            <a:schemeClr val="tx1"/>
                          </a:solidFill>
                        </a:rPr>
                        <a:t>a) Me gusta chatear en línea porque es divertido.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b) Chateo el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c) Chateo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81893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EC" b="1" noProof="0">
                          <a:solidFill>
                            <a:schemeClr val="tx1"/>
                          </a:solidFill>
                        </a:rPr>
                        <a:t>a) Me gustaría comprar un regalo.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b) Me gustaría gastar 20 euros.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c) Me gusta gastar dinero porque es guay.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Rectangle 3">
            <a:extLst>
              <a:ext uri="{FF2B5EF4-FFF2-40B4-BE49-F238E27FC236}">
                <a16:creationId xmlns:a16="http://schemas.microsoft.com/office/drawing/2014/main" id="{6898F1FE-F226-E91E-6D31-38FC3DE72C34}"/>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18A0B4D-35FD-8A79-FE0C-427C4A7A748E}"/>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0" name="Graphic 9" descr="Chat with solid fill">
              <a:extLst>
                <a:ext uri="{FF2B5EF4-FFF2-40B4-BE49-F238E27FC236}">
                  <a16:creationId xmlns:a16="http://schemas.microsoft.com/office/drawing/2014/main" id="{48B3E090-41F9-D839-3171-4C3EA91ED8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1" name="Graphic 10" descr="User outline">
              <a:extLst>
                <a:ext uri="{FF2B5EF4-FFF2-40B4-BE49-F238E27FC236}">
                  <a16:creationId xmlns:a16="http://schemas.microsoft.com/office/drawing/2014/main" id="{94B634C5-FDE7-8989-940C-8FF915CE4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12" name="Graphic 11" descr="User with solid fill">
              <a:extLst>
                <a:ext uri="{FF2B5EF4-FFF2-40B4-BE49-F238E27FC236}">
                  <a16:creationId xmlns:a16="http://schemas.microsoft.com/office/drawing/2014/main" id="{F27951AA-DE2F-3354-925F-8FA7F85902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13" name="TextBox 12">
            <a:extLst>
              <a:ext uri="{FF2B5EF4-FFF2-40B4-BE49-F238E27FC236}">
                <a16:creationId xmlns:a16="http://schemas.microsoft.com/office/drawing/2014/main" id="{C57413D7-CCCD-87E1-2CE0-7C3A35F56FE7}"/>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4429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23719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chatear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con quién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gastar - cuánto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287274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CR" b="1" noProof="0">
                          <a:solidFill>
                            <a:schemeClr val="tx1"/>
                          </a:solidFill>
                        </a:rPr>
                        <a:t>a) Me gusta chatear en línea porque es divertido.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CR" b="1" noProof="0">
                          <a:solidFill>
                            <a:schemeClr val="tx1"/>
                          </a:solidFill>
                        </a:rPr>
                        <a:t>b) Chateo el lunes.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CR" b="1" noProof="0">
                          <a:solidFill>
                            <a:schemeClr val="tx1"/>
                          </a:solidFill>
                        </a:rPr>
                        <a:t>c) Chateo con mis amigos.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81893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es-EC" b="1" noProof="0">
                          <a:solidFill>
                            <a:schemeClr val="tx1"/>
                          </a:solidFill>
                        </a:rPr>
                        <a:t>a) Me gustaría comprar un regalo.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es-EC" b="1" noProof="0">
                          <a:solidFill>
                            <a:schemeClr val="tx1"/>
                          </a:solidFill>
                        </a:rPr>
                        <a:t>b) Me gustaría gastar 20 euros.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es-EC" b="1" noProof="0">
                          <a:solidFill>
                            <a:schemeClr val="tx1"/>
                          </a:solidFill>
                        </a:rPr>
                        <a:t>c) Me gusta gastar dinero porque es guay.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2" name="Freeform: Shape 21">
            <a:extLst>
              <a:ext uri="{FF2B5EF4-FFF2-40B4-BE49-F238E27FC236}">
                <a16:creationId xmlns:a16="http://schemas.microsoft.com/office/drawing/2014/main" id="{F7E94409-8608-2930-A172-3A711626F5E7}"/>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1CAB31C-47D4-76C7-D46F-44E85BCECC97}"/>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95524814-E6EA-64BF-1056-EB599625C179}"/>
              </a:ext>
            </a:extLst>
          </p:cNvPr>
          <p:cNvGrpSpPr/>
          <p:nvPr/>
        </p:nvGrpSpPr>
        <p:grpSpPr>
          <a:xfrm>
            <a:off x="2024414" y="690953"/>
            <a:ext cx="586697" cy="742998"/>
            <a:chOff x="8594257" y="502252"/>
            <a:chExt cx="586697" cy="742998"/>
          </a:xfrm>
        </p:grpSpPr>
        <p:sp>
          <p:nvSpPr>
            <p:cNvPr id="26" name="Freeform: Shape 25">
              <a:extLst>
                <a:ext uri="{FF2B5EF4-FFF2-40B4-BE49-F238E27FC236}">
                  <a16:creationId xmlns:a16="http://schemas.microsoft.com/office/drawing/2014/main" id="{8B828FB1-7701-AA75-EE2A-1E1C085ED784}"/>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C4EE25B-EE04-665F-3500-C4EC40D8F7FB}"/>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9F9FE666-744B-CE47-8B5D-7A87ABEA9BC8}"/>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
        <p:nvSpPr>
          <p:cNvPr id="29" name="TextBox 28">
            <a:extLst>
              <a:ext uri="{FF2B5EF4-FFF2-40B4-BE49-F238E27FC236}">
                <a16:creationId xmlns:a16="http://schemas.microsoft.com/office/drawing/2014/main" id="{429FCCCD-7BBB-0CEB-77FE-147DAF290F5C}"/>
              </a:ext>
            </a:extLst>
          </p:cNvPr>
          <p:cNvSpPr txBox="1"/>
          <p:nvPr/>
        </p:nvSpPr>
        <p:spPr>
          <a:xfrm>
            <a:off x="3671669" y="2314061"/>
            <a:ext cx="1754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with whom</a:t>
            </a:r>
          </a:p>
        </p:txBody>
      </p:sp>
      <p:pic>
        <p:nvPicPr>
          <p:cNvPr id="30" name="Graphic 29" descr="Checkmark with solid fill">
            <a:extLst>
              <a:ext uri="{FF2B5EF4-FFF2-40B4-BE49-F238E27FC236}">
                <a16:creationId xmlns:a16="http://schemas.microsoft.com/office/drawing/2014/main" id="{A3861B23-8DFA-1154-0BDA-8B1B4D19C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9000" y="3401653"/>
            <a:ext cx="595792" cy="595792"/>
          </a:xfrm>
          <a:prstGeom prst="rect">
            <a:avLst/>
          </a:prstGeom>
        </p:spPr>
      </p:pic>
      <p:sp>
        <p:nvSpPr>
          <p:cNvPr id="31" name="TextBox 30">
            <a:extLst>
              <a:ext uri="{FF2B5EF4-FFF2-40B4-BE49-F238E27FC236}">
                <a16:creationId xmlns:a16="http://schemas.microsoft.com/office/drawing/2014/main" id="{A3842F8A-5E9D-2383-796C-B0F97ECF959E}"/>
              </a:ext>
            </a:extLst>
          </p:cNvPr>
          <p:cNvSpPr txBox="1"/>
          <p:nvPr/>
        </p:nvSpPr>
        <p:spPr>
          <a:xfrm>
            <a:off x="3063416" y="4164564"/>
            <a:ext cx="25882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how much/many</a:t>
            </a:r>
          </a:p>
        </p:txBody>
      </p:sp>
      <p:pic>
        <p:nvPicPr>
          <p:cNvPr id="32" name="Graphic 31" descr="Checkmark with solid fill">
            <a:extLst>
              <a:ext uri="{FF2B5EF4-FFF2-40B4-BE49-F238E27FC236}">
                <a16:creationId xmlns:a16="http://schemas.microsoft.com/office/drawing/2014/main" id="{28479DAA-E095-A538-EAEC-D63BB7FCB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8718" y="4998239"/>
            <a:ext cx="595792" cy="595792"/>
          </a:xfrm>
          <a:prstGeom prst="rect">
            <a:avLst/>
          </a:prstGeom>
        </p:spPr>
      </p:pic>
    </p:spTree>
    <p:extLst>
      <p:ext uri="{BB962C8B-B14F-4D97-AF65-F5344CB8AC3E}">
        <p14:creationId xmlns:p14="http://schemas.microsoft.com/office/powerpoint/2010/main" val="18550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Preparin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for role play at the top</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every other 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that you always know where you are!)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where the unprepared question 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you don’t read another answer!)</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28" name="TextBox 27">
            <a:extLst>
              <a:ext uri="{FF2B5EF4-FFF2-40B4-BE49-F238E27FC236}">
                <a16:creationId xmlns:a16="http://schemas.microsoft.com/office/drawing/2014/main" id="{3E8903B5-8687-C83C-9BA9-917AB2AB80F4}"/>
              </a:ext>
            </a:extLst>
          </p:cNvPr>
          <p:cNvSpPr txBox="1"/>
          <p:nvPr/>
        </p:nvSpPr>
        <p:spPr>
          <a:xfrm>
            <a:off x="971549" y="2905329"/>
            <a:ext cx="6381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32" name="TextBox 31">
            <a:extLst>
              <a:ext uri="{FF2B5EF4-FFF2-40B4-BE49-F238E27FC236}">
                <a16:creationId xmlns:a16="http://schemas.microsoft.com/office/drawing/2014/main" id="{DE0C61BA-CDC1-5C77-D8B5-3872A9758C2A}"/>
              </a:ext>
            </a:extLst>
          </p:cNvPr>
          <p:cNvSpPr txBox="1"/>
          <p:nvPr/>
        </p:nvSpPr>
        <p:spPr>
          <a:xfrm>
            <a:off x="1378392" y="3288543"/>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pic>
        <p:nvPicPr>
          <p:cNvPr id="5" name="Picture 4">
            <a:extLst>
              <a:ext uri="{FF2B5EF4-FFF2-40B4-BE49-F238E27FC236}">
                <a16:creationId xmlns:a16="http://schemas.microsoft.com/office/drawing/2014/main" id="{12D276D9-B202-A3CA-7361-E8746E1B30D7}"/>
              </a:ext>
            </a:extLst>
          </p:cNvPr>
          <p:cNvPicPr>
            <a:picLocks noChangeAspect="1"/>
          </p:cNvPicPr>
          <p:nvPr/>
        </p:nvPicPr>
        <p:blipFill>
          <a:blip r:embed="rId7"/>
          <a:stretch>
            <a:fillRect/>
          </a:stretch>
        </p:blipFill>
        <p:spPr>
          <a:xfrm>
            <a:off x="5797364" y="1125552"/>
            <a:ext cx="5143500" cy="4467225"/>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072DF0-A7ED-1085-58BB-BF75567FCC98}"/>
              </a:ext>
            </a:extLst>
          </p:cNvPr>
          <p:cNvSpPr/>
          <p:nvPr/>
        </p:nvSpPr>
        <p:spPr>
          <a:xfrm>
            <a:off x="5868484" y="4346781"/>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6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Preparin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22510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Turn the page over and write PC for photo card</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3 lines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for 4 and 5, as they are unprepared questions</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PC</a:t>
            </a:r>
          </a:p>
        </p:txBody>
      </p:sp>
      <p:sp>
        <p:nvSpPr>
          <p:cNvPr id="28" name="TextBox 27">
            <a:extLst>
              <a:ext uri="{FF2B5EF4-FFF2-40B4-BE49-F238E27FC236}">
                <a16:creationId xmlns:a16="http://schemas.microsoft.com/office/drawing/2014/main" id="{3E8903B5-8687-C83C-9BA9-917AB2AB80F4}"/>
              </a:ext>
            </a:extLst>
          </p:cNvPr>
          <p:cNvSpPr txBox="1"/>
          <p:nvPr/>
        </p:nvSpPr>
        <p:spPr>
          <a:xfrm>
            <a:off x="1012386" y="2324100"/>
            <a:ext cx="638175" cy="341632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4" name="TextBox 3">
            <a:extLst>
              <a:ext uri="{FF2B5EF4-FFF2-40B4-BE49-F238E27FC236}">
                <a16:creationId xmlns:a16="http://schemas.microsoft.com/office/drawing/2014/main" id="{8A5A70B3-B01F-C9DB-A4D4-02D760594941}"/>
              </a:ext>
            </a:extLst>
          </p:cNvPr>
          <p:cNvSpPr txBox="1"/>
          <p:nvPr/>
        </p:nvSpPr>
        <p:spPr>
          <a:xfrm>
            <a:off x="1433596" y="4909423"/>
            <a:ext cx="6381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Tree>
    <p:extLst>
      <p:ext uri="{BB962C8B-B14F-4D97-AF65-F5344CB8AC3E}">
        <p14:creationId xmlns:p14="http://schemas.microsoft.com/office/powerpoint/2010/main" val="42121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5B950B9-7C88-32B3-83EC-79754EFAED5E}"/>
              </a:ext>
            </a:extLst>
          </p:cNvPr>
          <p:cNvPicPr>
            <a:picLocks noChangeAspect="1"/>
          </p:cNvPicPr>
          <p:nvPr/>
        </p:nvPicPr>
        <p:blipFill>
          <a:blip r:embed="rId3"/>
          <a:stretch>
            <a:fillRect/>
          </a:stretch>
        </p:blipFill>
        <p:spPr>
          <a:xfrm>
            <a:off x="649826" y="1737777"/>
            <a:ext cx="4913587" cy="426754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1DC6D80D-FC5A-C1A1-9C23-F99A1F2690D4}"/>
              </a:ext>
            </a:extLst>
          </p:cNvPr>
          <p:cNvPicPr>
            <a:picLocks noChangeAspect="1"/>
          </p:cNvPicPr>
          <p:nvPr/>
        </p:nvPicPr>
        <p:blipFill>
          <a:blip r:embed="rId4"/>
          <a:stretch>
            <a:fillRect/>
          </a:stretch>
        </p:blipFill>
        <p:spPr>
          <a:xfrm>
            <a:off x="6737637" y="1791833"/>
            <a:ext cx="4870132" cy="4213485"/>
          </a:xfrm>
          <a:prstGeom prst="rect">
            <a:avLst/>
          </a:prstGeom>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8904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Here are two examples of role-plays: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 an informal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 a formal situation</a:t>
            </a:r>
          </a:p>
        </p:txBody>
      </p:sp>
      <p:sp>
        <p:nvSpPr>
          <p:cNvPr id="13" name="TextBox 12">
            <a:extLst>
              <a:ext uri="{FF2B5EF4-FFF2-40B4-BE49-F238E27FC236}">
                <a16:creationId xmlns:a16="http://schemas.microsoft.com/office/drawing/2014/main" id="{31AACFA9-FB2A-918B-0403-ABBA1BB81F0C}"/>
              </a:ext>
            </a:extLst>
          </p:cNvPr>
          <p:cNvSpPr txBox="1"/>
          <p:nvPr/>
        </p:nvSpPr>
        <p:spPr>
          <a:xfrm>
            <a:off x="3763614" y="1089213"/>
            <a:ext cx="7341497" cy="1323439"/>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Always start by reading the first and second line in English telling you</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who you speak with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who will speak first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how to address them</a:t>
            </a:r>
          </a:p>
        </p:txBody>
      </p:sp>
      <p:sp>
        <p:nvSpPr>
          <p:cNvPr id="15" name="Rectangle: Rounded Corners 14">
            <a:extLst>
              <a:ext uri="{FF2B5EF4-FFF2-40B4-BE49-F238E27FC236}">
                <a16:creationId xmlns:a16="http://schemas.microsoft.com/office/drawing/2014/main" id="{6DDFD6CD-C521-A8B2-A91B-3465D8152D5B}"/>
              </a:ext>
            </a:extLst>
          </p:cNvPr>
          <p:cNvSpPr/>
          <p:nvPr/>
        </p:nvSpPr>
        <p:spPr>
          <a:xfrm>
            <a:off x="625531" y="3073400"/>
            <a:ext cx="4344402" cy="47413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2C6D305-8C80-6EDC-9E9C-34511FD88D24}"/>
              </a:ext>
            </a:extLst>
          </p:cNvPr>
          <p:cNvSpPr/>
          <p:nvPr/>
        </p:nvSpPr>
        <p:spPr>
          <a:xfrm>
            <a:off x="6731002" y="3105557"/>
            <a:ext cx="4344402" cy="44197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1AAF13A-6AC4-4B22-3BC0-B48F8CCDC636}"/>
              </a:ext>
            </a:extLst>
          </p:cNvPr>
          <p:cNvCxnSpPr>
            <a:cxnSpLocks/>
            <a:stCxn id="13" idx="2"/>
            <a:endCxn id="15" idx="3"/>
          </p:cNvCxnSpPr>
          <p:nvPr/>
        </p:nvCxnSpPr>
        <p:spPr>
          <a:xfrm flipH="1">
            <a:off x="4969933" y="2412652"/>
            <a:ext cx="2464430" cy="8978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461245-DE2C-E536-2E9D-A7DD9E122A54}"/>
              </a:ext>
            </a:extLst>
          </p:cNvPr>
          <p:cNvCxnSpPr>
            <a:cxnSpLocks/>
            <a:stCxn id="13" idx="2"/>
            <a:endCxn id="16" idx="1"/>
          </p:cNvCxnSpPr>
          <p:nvPr/>
        </p:nvCxnSpPr>
        <p:spPr>
          <a:xfrm flipH="1">
            <a:off x="6731002" y="2412652"/>
            <a:ext cx="703361" cy="9138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C4E3F4-1FBE-93C0-E074-260884E0BDD2}"/>
              </a:ext>
            </a:extLst>
          </p:cNvPr>
          <p:cNvSpPr txBox="1"/>
          <p:nvPr/>
        </p:nvSpPr>
        <p:spPr>
          <a:xfrm>
            <a:off x="3043265" y="5820265"/>
            <a:ext cx="5446235" cy="707886"/>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the first line in Spanish for additional details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what you will talk about</a:t>
            </a:r>
          </a:p>
        </p:txBody>
      </p:sp>
      <p:sp>
        <p:nvSpPr>
          <p:cNvPr id="5" name="Rectangle: Rounded Corners 4">
            <a:extLst>
              <a:ext uri="{FF2B5EF4-FFF2-40B4-BE49-F238E27FC236}">
                <a16:creationId xmlns:a16="http://schemas.microsoft.com/office/drawing/2014/main" id="{32A75A50-F717-A79A-A8AB-90AAEF333AE3}"/>
              </a:ext>
            </a:extLst>
          </p:cNvPr>
          <p:cNvSpPr/>
          <p:nvPr/>
        </p:nvSpPr>
        <p:spPr>
          <a:xfrm>
            <a:off x="716538" y="4284711"/>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EC00F9C-353F-C3AA-DA15-7B25D19D1B39}"/>
              </a:ext>
            </a:extLst>
          </p:cNvPr>
          <p:cNvSpPr/>
          <p:nvPr/>
        </p:nvSpPr>
        <p:spPr>
          <a:xfrm>
            <a:off x="6747661" y="4302293"/>
            <a:ext cx="4344402" cy="2370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974C57CE-8F45-F4C0-468B-E1D16FB9AE70}"/>
              </a:ext>
            </a:extLst>
          </p:cNvPr>
          <p:cNvCxnSpPr>
            <a:cxnSpLocks/>
            <a:stCxn id="4" idx="0"/>
            <a:endCxn id="5" idx="3"/>
          </p:cNvCxnSpPr>
          <p:nvPr/>
        </p:nvCxnSpPr>
        <p:spPr>
          <a:xfrm flipH="1" flipV="1">
            <a:off x="5060940" y="4377402"/>
            <a:ext cx="705443" cy="14428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11448F-01F4-D952-9B4F-84C102E8E824}"/>
              </a:ext>
            </a:extLst>
          </p:cNvPr>
          <p:cNvCxnSpPr>
            <a:cxnSpLocks/>
            <a:stCxn id="4" idx="0"/>
            <a:endCxn id="9" idx="1"/>
          </p:cNvCxnSpPr>
          <p:nvPr/>
        </p:nvCxnSpPr>
        <p:spPr>
          <a:xfrm flipV="1">
            <a:off x="5766383" y="4420826"/>
            <a:ext cx="981278" cy="13994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2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4" grpId="0" animBg="1"/>
      <p:bldP spid="5"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7E9626C-4AD0-733B-F2F6-8AEB2B0D0314}"/>
              </a:ext>
            </a:extLst>
          </p:cNvPr>
          <p:cNvPicPr>
            <a:picLocks noChangeAspect="1"/>
          </p:cNvPicPr>
          <p:nvPr/>
        </p:nvPicPr>
        <p:blipFill>
          <a:blip r:embed="rId3"/>
          <a:stretch>
            <a:fillRect/>
          </a:stretch>
        </p:blipFill>
        <p:spPr>
          <a:xfrm>
            <a:off x="649826" y="1737777"/>
            <a:ext cx="4913587" cy="4267541"/>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FA4E83D6-A397-A648-8592-2CF1F4827388}"/>
              </a:ext>
            </a:extLst>
          </p:cNvPr>
          <p:cNvPicPr>
            <a:picLocks noChangeAspect="1"/>
          </p:cNvPicPr>
          <p:nvPr/>
        </p:nvPicPr>
        <p:blipFill>
          <a:blip r:embed="rId4"/>
          <a:stretch>
            <a:fillRect/>
          </a:stretch>
        </p:blipFill>
        <p:spPr>
          <a:xfrm>
            <a:off x="6737637" y="1791833"/>
            <a:ext cx="4870132" cy="4213485"/>
          </a:xfrm>
          <a:prstGeom prst="rect">
            <a:avLst/>
          </a:prstGeom>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1934" y="53969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Here are two examples of role-plays: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 an informal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 a formal situation</a:t>
            </a:r>
          </a:p>
        </p:txBody>
      </p:sp>
      <p:sp>
        <p:nvSpPr>
          <p:cNvPr id="13" name="TextBox 12">
            <a:extLst>
              <a:ext uri="{FF2B5EF4-FFF2-40B4-BE49-F238E27FC236}">
                <a16:creationId xmlns:a16="http://schemas.microsoft.com/office/drawing/2014/main" id="{31AACFA9-FB2A-918B-0403-ABBA1BB81F0C}"/>
              </a:ext>
            </a:extLst>
          </p:cNvPr>
          <p:cNvSpPr txBox="1"/>
          <p:nvPr/>
        </p:nvSpPr>
        <p:spPr>
          <a:xfrm>
            <a:off x="3873363" y="2345705"/>
            <a:ext cx="4703275" cy="400110"/>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where the unprepared question -!- is</a:t>
            </a:r>
          </a:p>
        </p:txBody>
      </p:sp>
      <p:sp>
        <p:nvSpPr>
          <p:cNvPr id="15" name="Rectangle: Rounded Corners 14">
            <a:extLst>
              <a:ext uri="{FF2B5EF4-FFF2-40B4-BE49-F238E27FC236}">
                <a16:creationId xmlns:a16="http://schemas.microsoft.com/office/drawing/2014/main" id="{6DDFD6CD-C521-A8B2-A91B-3465D8152D5B}"/>
              </a:ext>
            </a:extLst>
          </p:cNvPr>
          <p:cNvSpPr/>
          <p:nvPr/>
        </p:nvSpPr>
        <p:spPr>
          <a:xfrm>
            <a:off x="739595" y="4819617"/>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2C6D305-8C80-6EDC-9E9C-34511FD88D24}"/>
              </a:ext>
            </a:extLst>
          </p:cNvPr>
          <p:cNvSpPr/>
          <p:nvPr/>
        </p:nvSpPr>
        <p:spPr>
          <a:xfrm>
            <a:off x="6835777" y="4807759"/>
            <a:ext cx="4344402" cy="1768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1AAF13A-6AC4-4B22-3BC0-B48F8CCDC636}"/>
              </a:ext>
            </a:extLst>
          </p:cNvPr>
          <p:cNvCxnSpPr>
            <a:cxnSpLocks/>
            <a:stCxn id="13" idx="2"/>
            <a:endCxn id="15" idx="3"/>
          </p:cNvCxnSpPr>
          <p:nvPr/>
        </p:nvCxnSpPr>
        <p:spPr>
          <a:xfrm flipH="1">
            <a:off x="5083997" y="2745815"/>
            <a:ext cx="1141004" cy="21664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461245-DE2C-E536-2E9D-A7DD9E122A54}"/>
              </a:ext>
            </a:extLst>
          </p:cNvPr>
          <p:cNvCxnSpPr>
            <a:cxnSpLocks/>
            <a:stCxn id="13" idx="2"/>
            <a:endCxn id="16" idx="1"/>
          </p:cNvCxnSpPr>
          <p:nvPr/>
        </p:nvCxnSpPr>
        <p:spPr>
          <a:xfrm>
            <a:off x="6225001" y="2745815"/>
            <a:ext cx="610776" cy="21503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C4E3F4-1FBE-93C0-E074-260884E0BDD2}"/>
              </a:ext>
            </a:extLst>
          </p:cNvPr>
          <p:cNvSpPr txBox="1"/>
          <p:nvPr/>
        </p:nvSpPr>
        <p:spPr>
          <a:xfrm>
            <a:off x="4037807" y="5972486"/>
            <a:ext cx="3576941" cy="400110"/>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where your question -?- is</a:t>
            </a:r>
          </a:p>
        </p:txBody>
      </p:sp>
      <p:sp>
        <p:nvSpPr>
          <p:cNvPr id="5" name="Rectangle: Rounded Corners 4">
            <a:extLst>
              <a:ext uri="{FF2B5EF4-FFF2-40B4-BE49-F238E27FC236}">
                <a16:creationId xmlns:a16="http://schemas.microsoft.com/office/drawing/2014/main" id="{32A75A50-F717-A79A-A8AB-90AAEF333AE3}"/>
              </a:ext>
            </a:extLst>
          </p:cNvPr>
          <p:cNvSpPr/>
          <p:nvPr/>
        </p:nvSpPr>
        <p:spPr>
          <a:xfrm>
            <a:off x="755587" y="5349706"/>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EC00F9C-353F-C3AA-DA15-7B25D19D1B39}"/>
              </a:ext>
            </a:extLst>
          </p:cNvPr>
          <p:cNvSpPr/>
          <p:nvPr/>
        </p:nvSpPr>
        <p:spPr>
          <a:xfrm>
            <a:off x="6737637" y="5623875"/>
            <a:ext cx="4344402" cy="2370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974C57CE-8F45-F4C0-468B-E1D16FB9AE70}"/>
              </a:ext>
            </a:extLst>
          </p:cNvPr>
          <p:cNvCxnSpPr>
            <a:cxnSpLocks/>
            <a:stCxn id="4" idx="0"/>
            <a:endCxn id="5" idx="3"/>
          </p:cNvCxnSpPr>
          <p:nvPr/>
        </p:nvCxnSpPr>
        <p:spPr>
          <a:xfrm flipH="1" flipV="1">
            <a:off x="5099989" y="5442397"/>
            <a:ext cx="726289" cy="5300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11448F-01F4-D952-9B4F-84C102E8E824}"/>
              </a:ext>
            </a:extLst>
          </p:cNvPr>
          <p:cNvCxnSpPr>
            <a:cxnSpLocks/>
            <a:stCxn id="4" idx="0"/>
            <a:endCxn id="9" idx="1"/>
          </p:cNvCxnSpPr>
          <p:nvPr/>
        </p:nvCxnSpPr>
        <p:spPr>
          <a:xfrm flipV="1">
            <a:off x="5826278" y="5742408"/>
            <a:ext cx="911359" cy="2300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4" grpId="0" animBg="1"/>
      <p:bldP spid="5"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Role-plays are interactions or conversations with another person. The cards will have cues in the bullet points, addressing you as ‘tú’ or ‘usted’, so we need to know how to change these appropriately in our answers.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‘tú’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‘usted’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yo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‘su’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mi</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sus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mis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indent="-342900">
              <a:lnSpc>
                <a:spcPct val="150000"/>
              </a:lnSpc>
              <a:buFont typeface="Wingdings" panose="05000000000000000000" pitchFamily="2" charset="2"/>
              <a:buChar char="§"/>
              <a:defRPr/>
            </a:pP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‘te’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and </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‘le’		</a:t>
            </a:r>
            <a:r>
              <a:rPr lang="fr-CA" sz="2400" b="1" noProof="1">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must change to</a:t>
            </a:r>
            <a:r>
              <a:rPr lang="fr-CA" sz="24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 me »</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5289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461639" y="1103305"/>
            <a:ext cx="11180576"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You will also need to be careful of the tense required in the bullet points before you produce your answer. Here are some pointers: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put -o</a:t>
            </a:r>
            <a:r>
              <a:rPr kumimoji="0" lang="fr-CA" sz="2400" b="0"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o</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usted</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ó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ío</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put -é </a:t>
            </a:r>
            <a:r>
              <a:rPr kumimoji="0" lang="fr-CA" sz="2400" b="0"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 -í</a:t>
            </a:r>
            <a:r>
              <a:rPr kumimoji="0" lang="fr-CA" sz="2400" b="0"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é </a:t>
            </a:r>
            <a:r>
              <a:rPr kumimoji="0" lang="fr-CA" sz="2400" b="0"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í </a:t>
            </a:r>
            <a:r>
              <a:rPr kumimoji="0" lang="fr-CA" sz="2400" b="0"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í</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jugar</a:t>
            </a:r>
            <a:r>
              <a:rPr kumimoji="0" lang="fr-CA" sz="2400" b="0"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comprar</a:t>
            </a:r>
            <a:r>
              <a:rPr kumimoji="0" lang="fr-CA" sz="2400" b="0"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vivir</a:t>
            </a:r>
            <a:r>
              <a:rPr kumimoji="0" lang="fr-CA" sz="2400" b="0" i="0" u="none" strike="noStrike" kern="1200" cap="none" spc="0" normalizeH="0" baseline="0" noProof="1">
                <a:ln>
                  <a:noFill/>
                </a:ln>
                <a:solidFill>
                  <a:prstClr val="black"/>
                </a:solidFill>
                <a:effectLst/>
                <a:highlight>
                  <a:srgbClr val="9CEBD7"/>
                </a:highligh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7CBD677-B5BD-DC01-A9A1-E11E89FF23E2}"/>
              </a:ext>
            </a:extLst>
          </p:cNvPr>
          <p:cNvSpPr txBox="1"/>
          <p:nvPr/>
        </p:nvSpPr>
        <p:spPr>
          <a:xfrm>
            <a:off x="10033643" y="2036287"/>
            <a:ext cx="1313565"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soy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voy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hago</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do</a:t>
            </a:r>
          </a:p>
        </p:txBody>
      </p:sp>
      <p:sp>
        <p:nvSpPr>
          <p:cNvPr id="7" name="TextBox 6">
            <a:extLst>
              <a:ext uri="{FF2B5EF4-FFF2-40B4-BE49-F238E27FC236}">
                <a16:creationId xmlns:a16="http://schemas.microsoft.com/office/drawing/2014/main" id="{3D1BD1F6-BE66-36D9-7791-A7D93D7477CA}"/>
              </a:ext>
            </a:extLst>
          </p:cNvPr>
          <p:cNvSpPr txBox="1"/>
          <p:nvPr/>
        </p:nvSpPr>
        <p:spPr>
          <a:xfrm>
            <a:off x="10033643" y="4271271"/>
            <a:ext cx="1498167"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estuve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hice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I did</a:t>
            </a:r>
          </a:p>
        </p:txBody>
      </p:sp>
    </p:spTree>
    <p:extLst>
      <p:ext uri="{BB962C8B-B14F-4D97-AF65-F5344CB8AC3E}">
        <p14:creationId xmlns:p14="http://schemas.microsoft.com/office/powerpoint/2010/main" val="248176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compras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estudias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practica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vivío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elegiste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‘tú’ or ‘usted’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piensas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Tree>
    <p:extLst>
      <p:ext uri="{BB962C8B-B14F-4D97-AF65-F5344CB8AC3E}">
        <p14:creationId xmlns:p14="http://schemas.microsoft.com/office/powerpoint/2010/main" val="35023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jugué.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compras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estudias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hace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practica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vivío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elegiste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‘tú’ or ‘usted’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piensas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pienso.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
        <p:nvSpPr>
          <p:cNvPr id="9" name="TextBox 8">
            <a:extLst>
              <a:ext uri="{FF2B5EF4-FFF2-40B4-BE49-F238E27FC236}">
                <a16:creationId xmlns:a16="http://schemas.microsoft.com/office/drawing/2014/main" id="{0AAE4B43-B366-4342-F4B7-D445407F9AA2}"/>
              </a:ext>
            </a:extLst>
          </p:cNvPr>
          <p:cNvSpPr txBox="1"/>
          <p:nvPr/>
        </p:nvSpPr>
        <p:spPr>
          <a:xfrm>
            <a:off x="4086868" y="1918313"/>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compro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EEDA57-963A-CF97-5D23-A9B75FCC65A2}"/>
              </a:ext>
            </a:extLst>
          </p:cNvPr>
          <p:cNvSpPr txBox="1"/>
          <p:nvPr/>
        </p:nvSpPr>
        <p:spPr>
          <a:xfrm>
            <a:off x="4075745" y="2309402"/>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estudio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B44534-5978-77AF-23EC-A80E4C6E43AD}"/>
              </a:ext>
            </a:extLst>
          </p:cNvPr>
          <p:cNvSpPr txBox="1"/>
          <p:nvPr/>
        </p:nvSpPr>
        <p:spPr>
          <a:xfrm>
            <a:off x="4064622" y="2707416"/>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practico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DB9941-D76E-D3CB-C700-21D9B36A894E}"/>
              </a:ext>
            </a:extLst>
          </p:cNvPr>
          <p:cNvSpPr txBox="1"/>
          <p:nvPr/>
        </p:nvSpPr>
        <p:spPr>
          <a:xfrm>
            <a:off x="4064622" y="3075896"/>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elegí</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437688-5FB5-0840-14A4-E23EDF5D60D1}"/>
              </a:ext>
            </a:extLst>
          </p:cNvPr>
          <p:cNvSpPr txBox="1"/>
          <p:nvPr/>
        </p:nvSpPr>
        <p:spPr>
          <a:xfrm>
            <a:off x="3716582" y="3424048"/>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D2D9449-E087-6CE4-B7C5-16F79B27964F}"/>
              </a:ext>
            </a:extLst>
          </p:cNvPr>
          <p:cNvSpPr txBox="1"/>
          <p:nvPr/>
        </p:nvSpPr>
        <p:spPr>
          <a:xfrm>
            <a:off x="9400381" y="1904123"/>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9E58A3-E623-E79C-0139-1FB7C96824DE}"/>
              </a:ext>
            </a:extLst>
          </p:cNvPr>
          <p:cNvSpPr txBox="1"/>
          <p:nvPr/>
        </p:nvSpPr>
        <p:spPr>
          <a:xfrm>
            <a:off x="9389258" y="2295212"/>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74BEDAA-29ED-F383-CC18-1249A88A16C8}"/>
              </a:ext>
            </a:extLst>
          </p:cNvPr>
          <p:cNvSpPr txBox="1"/>
          <p:nvPr/>
        </p:nvSpPr>
        <p:spPr>
          <a:xfrm>
            <a:off x="9378135" y="2693226"/>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viví</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CDB016F-FF6B-D154-6A63-1D8ED10CAE24}"/>
              </a:ext>
            </a:extLst>
          </p:cNvPr>
          <p:cNvSpPr txBox="1"/>
          <p:nvPr/>
        </p:nvSpPr>
        <p:spPr>
          <a:xfrm>
            <a:off x="9378135" y="3061706"/>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hacer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FA122C0-F819-C79C-9968-0131FDCB57DE}"/>
              </a:ext>
            </a:extLst>
          </p:cNvPr>
          <p:cNvSpPr txBox="1"/>
          <p:nvPr/>
        </p:nvSpPr>
        <p:spPr>
          <a:xfrm>
            <a:off x="1494881" y="4701664"/>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jugar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905F6E7-EAE9-1FA5-653F-FE9C38EBCEB5}"/>
              </a:ext>
            </a:extLst>
          </p:cNvPr>
          <p:cNvSpPr txBox="1"/>
          <p:nvPr/>
        </p:nvSpPr>
        <p:spPr>
          <a:xfrm>
            <a:off x="1483758" y="5092753"/>
            <a:ext cx="2088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visité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5576063-FD7D-AE1C-08FE-BAB62892A3AD}"/>
              </a:ext>
            </a:extLst>
          </p:cNvPr>
          <p:cNvSpPr txBox="1"/>
          <p:nvPr/>
        </p:nvSpPr>
        <p:spPr>
          <a:xfrm>
            <a:off x="1472635" y="5490767"/>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tengo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DE6A4E2-7BB7-EB43-6092-EA36172A388E}"/>
              </a:ext>
            </a:extLst>
          </p:cNvPr>
          <p:cNvSpPr txBox="1"/>
          <p:nvPr/>
        </p:nvSpPr>
        <p:spPr>
          <a:xfrm>
            <a:off x="1472635" y="585924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compré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20F4EB1-CBF6-CB2F-46CD-2ACFC82B4D51}"/>
              </a:ext>
            </a:extLst>
          </p:cNvPr>
          <p:cNvSpPr txBox="1"/>
          <p:nvPr/>
        </p:nvSpPr>
        <p:spPr>
          <a:xfrm>
            <a:off x="4903077" y="4729351"/>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F7CAF05-27CF-F1C8-6E52-559DD9440575}"/>
              </a:ext>
            </a:extLst>
          </p:cNvPr>
          <p:cNvSpPr txBox="1"/>
          <p:nvPr/>
        </p:nvSpPr>
        <p:spPr>
          <a:xfrm>
            <a:off x="4891954" y="5120440"/>
            <a:ext cx="2212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juego</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051789D-79B3-94DA-0455-D5234DA01EE8}"/>
              </a:ext>
            </a:extLst>
          </p:cNvPr>
          <p:cNvSpPr txBox="1"/>
          <p:nvPr/>
        </p:nvSpPr>
        <p:spPr>
          <a:xfrm>
            <a:off x="4880831" y="551845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repasé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F371655-4D8A-D894-3328-C9AAAEB78070}"/>
              </a:ext>
            </a:extLst>
          </p:cNvPr>
          <p:cNvSpPr txBox="1"/>
          <p:nvPr/>
        </p:nvSpPr>
        <p:spPr>
          <a:xfrm>
            <a:off x="4880831" y="5886934"/>
            <a:ext cx="2661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trabajar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6E345BC-9F38-DC3B-7A1C-60E34968D36E}"/>
              </a:ext>
            </a:extLst>
          </p:cNvPr>
          <p:cNvSpPr txBox="1"/>
          <p:nvPr/>
        </p:nvSpPr>
        <p:spPr>
          <a:xfrm>
            <a:off x="9330510" y="342137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fui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C5D24E6-E715-09FA-CE7D-44FAC4CA14FA}"/>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351208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P spid="17" grpId="0"/>
      <p:bldP spid="18" grpId="0"/>
      <p:bldP spid="19" grpId="0"/>
      <p:bldP spid="20" grpId="0"/>
      <p:bldP spid="21" grpId="0"/>
      <p:bldP spid="22" grpId="0"/>
      <p:bldP spid="26" grpId="0"/>
      <p:bldP spid="27" grpId="0"/>
      <p:bldP spid="28" grpId="0"/>
      <p:bldP spid="29" grpId="0"/>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830997"/>
          </a:xfrm>
          <a:prstGeom prst="rect">
            <a:avLst/>
          </a:prstGeom>
          <a:noFill/>
        </p:spPr>
        <p:txBody>
          <a:bodyPr wrap="square" rtlCol="0">
            <a:spAutoFit/>
          </a:bodyPr>
          <a:lstStyle/>
          <a:p>
            <a:r>
              <a:rPr lang="en-GB" sz="2400"/>
              <a:t>Listen to the teacher and write down the sentences in Spanish,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a:lnSpc>
                <a:spcPct val="150000"/>
              </a:lnSpc>
            </a:pPr>
            <a:r>
              <a:rPr lang="en-GB" sz="2400" b="1"/>
              <a:t>example: En la </a:t>
            </a:r>
            <a:r>
              <a:rPr lang="en-GB" sz="2400" b="1" err="1"/>
              <a:t>foto</a:t>
            </a:r>
            <a:r>
              <a:rPr lang="en-GB" sz="2400" b="1"/>
              <a:t> hay un hombre.</a:t>
            </a:r>
          </a:p>
          <a:p>
            <a:pPr marL="457200" indent="-457200">
              <a:lnSpc>
                <a:spcPct val="150000"/>
              </a:lnSpc>
              <a:buAutoNum type="arabicPeriod"/>
            </a:pPr>
            <a:r>
              <a:rPr lang="en-GB" sz="2400" b="1"/>
              <a:t>_________________________		5. ____________________________</a:t>
            </a:r>
          </a:p>
          <a:p>
            <a:pPr marL="457200" indent="-457200">
              <a:lnSpc>
                <a:spcPct val="150000"/>
              </a:lnSpc>
              <a:buAutoNum type="arabicPeriod"/>
            </a:pPr>
            <a:r>
              <a:rPr lang="en-GB" sz="2400" b="1"/>
              <a:t>_________________________		6. ____________________________</a:t>
            </a:r>
          </a:p>
          <a:p>
            <a:pPr marL="457200" indent="-457200">
              <a:lnSpc>
                <a:spcPct val="150000"/>
              </a:lnSpc>
              <a:buAutoNum type="arabicPeriod"/>
            </a:pPr>
            <a:r>
              <a:rPr lang="en-GB" sz="2400" b="1"/>
              <a:t>_________________________		7. ____________________________</a:t>
            </a:r>
          </a:p>
          <a:p>
            <a:pPr marL="457200" indent="-457200">
              <a:lnSpc>
                <a:spcPct val="150000"/>
              </a:lnSpc>
              <a:buAutoNum type="arabicPeriod"/>
            </a:pPr>
            <a:r>
              <a:rPr lang="en-GB" sz="2400" b="1"/>
              <a:t>_________________________		8. ____________________________</a:t>
            </a:r>
          </a:p>
        </p:txBody>
      </p:sp>
      <p:pic>
        <p:nvPicPr>
          <p:cNvPr id="9" name="Picture 8">
            <a:extLst>
              <a:ext uri="{FF2B5EF4-FFF2-40B4-BE49-F238E27FC236}">
                <a16:creationId xmlns:a16="http://schemas.microsoft.com/office/drawing/2014/main" id="{F4A4A218-EF47-6773-68A8-6F812FE2F21E}"/>
              </a:ext>
            </a:extLst>
          </p:cNvPr>
          <p:cNvPicPr>
            <a:picLocks noChangeAspect="1"/>
          </p:cNvPicPr>
          <p:nvPr/>
        </p:nvPicPr>
        <p:blipFill>
          <a:blip r:embed="rId5"/>
          <a:stretch>
            <a:fillRect/>
          </a:stretch>
        </p:blipFill>
        <p:spPr>
          <a:xfrm>
            <a:off x="688157" y="1298858"/>
            <a:ext cx="11283518" cy="2687934"/>
          </a:xfrm>
          <a:prstGeom prst="rect">
            <a:avLst/>
          </a:prstGeom>
        </p:spPr>
      </p:pic>
    </p:spTree>
    <p:extLst>
      <p:ext uri="{BB962C8B-B14F-4D97-AF65-F5344CB8AC3E}">
        <p14:creationId xmlns:p14="http://schemas.microsoft.com/office/powerpoint/2010/main" val="2630484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667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Some bullet points are very common and can be answers very easily because they all require a simple opinion:</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asignaturas - </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tu opinión (un detalle)</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actividad</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 preferida </a:t>
            </a: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y</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 una razón </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campamento de verano - </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su opinión</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música - </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su preferencia (un detalle)</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los exámenes - </a:t>
            </a:r>
            <a:r>
              <a:rPr kumimoji="0" lang="es-BO" sz="2400" b="1" i="0" u="none" strike="noStrike" kern="1200" cap="none" spc="0" normalizeH="0" baseline="0" noProof="0">
                <a:ln>
                  <a:noFill/>
                </a:ln>
                <a:solidFill>
                  <a:prstClr val="black"/>
                </a:solidFill>
                <a:effectLst/>
                <a:uLnTx/>
                <a:uFillTx/>
                <a:latin typeface="Calibri" panose="020F0502020204030204"/>
                <a:ea typeface="+mn-ea"/>
                <a:cs typeface="+mn-cs"/>
              </a:rPr>
              <a:t>una ventaja y una desventaja</a:t>
            </a:r>
          </a:p>
        </p:txBody>
      </p:sp>
      <p:sp>
        <p:nvSpPr>
          <p:cNvPr id="5" name="TextBox 4">
            <a:extLst>
              <a:ext uri="{FF2B5EF4-FFF2-40B4-BE49-F238E27FC236}">
                <a16:creationId xmlns:a16="http://schemas.microsoft.com/office/drawing/2014/main" id="{8F375CF6-73FB-6AC0-5B05-1B8C228BF1F0}"/>
              </a:ext>
            </a:extLst>
          </p:cNvPr>
          <p:cNvSpPr txBox="1"/>
          <p:nvPr/>
        </p:nvSpPr>
        <p:spPr>
          <a:xfrm>
            <a:off x="5599537" y="1752868"/>
            <a:ext cx="49375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Mi opinión asignaturas es interesante</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sp>
        <p:nvSpPr>
          <p:cNvPr id="9" name="&quot;Not Allowed&quot; Symbol 8">
            <a:extLst>
              <a:ext uri="{FF2B5EF4-FFF2-40B4-BE49-F238E27FC236}">
                <a16:creationId xmlns:a16="http://schemas.microsoft.com/office/drawing/2014/main" id="{CF913067-E202-6525-D2E0-A5E827447C2C}"/>
              </a:ext>
            </a:extLst>
          </p:cNvPr>
          <p:cNvSpPr/>
          <p:nvPr/>
        </p:nvSpPr>
        <p:spPr>
          <a:xfrm>
            <a:off x="6766586" y="141220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8D7A02-B8FE-D3D7-6E37-C28019E5CD89}"/>
              </a:ext>
            </a:extLst>
          </p:cNvPr>
          <p:cNvSpPr txBox="1"/>
          <p:nvPr/>
        </p:nvSpPr>
        <p:spPr>
          <a:xfrm>
            <a:off x="5538810" y="1664401"/>
            <a:ext cx="67903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Me gustan mis asignaturas porque son interesantes.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 me gusta el inglés porque es interesante.</a:t>
            </a:r>
          </a:p>
        </p:txBody>
      </p:sp>
      <p:pic>
        <p:nvPicPr>
          <p:cNvPr id="12" name="Graphic 11" descr="Checkmark with solid fill">
            <a:extLst>
              <a:ext uri="{FF2B5EF4-FFF2-40B4-BE49-F238E27FC236}">
                <a16:creationId xmlns:a16="http://schemas.microsoft.com/office/drawing/2014/main" id="{0AB82ABA-C7DE-1FAF-88A2-F46EBC5C8D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5474" y="1753463"/>
            <a:ext cx="914400" cy="914400"/>
          </a:xfrm>
          <a:prstGeom prst="rect">
            <a:avLst/>
          </a:prstGeom>
        </p:spPr>
      </p:pic>
      <p:sp>
        <p:nvSpPr>
          <p:cNvPr id="13" name="TextBox 12">
            <a:extLst>
              <a:ext uri="{FF2B5EF4-FFF2-40B4-BE49-F238E27FC236}">
                <a16:creationId xmlns:a16="http://schemas.microsoft.com/office/drawing/2014/main" id="{B295978D-6C75-F824-CCAC-FC5DDB81B001}"/>
              </a:ext>
            </a:extLst>
          </p:cNvPr>
          <p:cNvSpPr txBox="1"/>
          <p:nvPr/>
        </p:nvSpPr>
        <p:spPr>
          <a:xfrm>
            <a:off x="4791717" y="2697052"/>
            <a:ext cx="62186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srgbClr val="4472C4"/>
                </a:solidFill>
                <a:effectLst/>
                <a:uLnTx/>
                <a:uFillTx/>
                <a:latin typeface="Calibri" panose="020F0502020204030204"/>
                <a:ea typeface="+mn-ea"/>
                <a:cs typeface="+mn-cs"/>
              </a:rPr>
              <a:t>Mi preferida actividad el fútbol ya que divertido.</a:t>
            </a:r>
          </a:p>
        </p:txBody>
      </p:sp>
      <p:sp>
        <p:nvSpPr>
          <p:cNvPr id="15" name="&quot;Not Allowed&quot; Symbol 14">
            <a:extLst>
              <a:ext uri="{FF2B5EF4-FFF2-40B4-BE49-F238E27FC236}">
                <a16:creationId xmlns:a16="http://schemas.microsoft.com/office/drawing/2014/main" id="{68AA4903-90C0-107E-A73B-35D646DD947F}"/>
              </a:ext>
            </a:extLst>
          </p:cNvPr>
          <p:cNvSpPr/>
          <p:nvPr/>
        </p:nvSpPr>
        <p:spPr>
          <a:xfrm>
            <a:off x="6390828" y="2393472"/>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36021A9-9315-2525-54E0-C755C2189B2F}"/>
              </a:ext>
            </a:extLst>
          </p:cNvPr>
          <p:cNvSpPr txBox="1"/>
          <p:nvPr/>
        </p:nvSpPr>
        <p:spPr>
          <a:xfrm>
            <a:off x="4840382" y="2648298"/>
            <a:ext cx="690477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a:ln>
                  <a:noFill/>
                </a:ln>
                <a:solidFill>
                  <a:srgbClr val="4472C4"/>
                </a:solidFill>
                <a:effectLst/>
                <a:uLnTx/>
                <a:uFillTx/>
                <a:latin typeface="Calibri" panose="020F0502020204030204"/>
                <a:ea typeface="+mn-ea"/>
                <a:cs typeface="+mn-cs"/>
              </a:rPr>
              <a:t>Mi actividad preferida es el fútbol ya que es divertido.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s-VE" sz="2400" b="0" i="0" u="none" strike="noStrike" kern="1200" cap="none" spc="0" normalizeH="0" baseline="0" noProof="0">
                <a:ln>
                  <a:noFill/>
                </a:ln>
                <a:solidFill>
                  <a:srgbClr val="4472C4"/>
                </a:solidFill>
                <a:effectLst/>
                <a:uLnTx/>
                <a:uFillTx/>
                <a:latin typeface="Calibri" panose="020F0502020204030204"/>
                <a:ea typeface="+mn-ea"/>
                <a:cs typeface="+mn-cs"/>
              </a:rPr>
              <a:t> Me encanta el fútbol ya que es divertido.</a:t>
            </a:r>
          </a:p>
        </p:txBody>
      </p:sp>
      <p:pic>
        <p:nvPicPr>
          <p:cNvPr id="17" name="Graphic 16" descr="Checkmark with solid fill">
            <a:extLst>
              <a:ext uri="{FF2B5EF4-FFF2-40B4-BE49-F238E27FC236}">
                <a16:creationId xmlns:a16="http://schemas.microsoft.com/office/drawing/2014/main" id="{73E0B75E-EFEE-2FE7-19D1-C095A18119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41403" y="2701517"/>
            <a:ext cx="914400" cy="914400"/>
          </a:xfrm>
          <a:prstGeom prst="rect">
            <a:avLst/>
          </a:prstGeom>
        </p:spPr>
      </p:pic>
      <p:sp>
        <p:nvSpPr>
          <p:cNvPr id="18" name="TextBox 17">
            <a:extLst>
              <a:ext uri="{FF2B5EF4-FFF2-40B4-BE49-F238E27FC236}">
                <a16:creationId xmlns:a16="http://schemas.microsoft.com/office/drawing/2014/main" id="{FAC7EB9D-F78A-F20F-A738-06C96AC89755}"/>
              </a:ext>
            </a:extLst>
          </p:cNvPr>
          <p:cNvSpPr txBox="1"/>
          <p:nvPr/>
        </p:nvSpPr>
        <p:spPr>
          <a:xfrm>
            <a:off x="5487093" y="3644562"/>
            <a:ext cx="58854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Su opinión campamento de verano es 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OR mi opinión campamento de verano genial.</a:t>
            </a:r>
          </a:p>
        </p:txBody>
      </p:sp>
      <p:sp>
        <p:nvSpPr>
          <p:cNvPr id="19" name="&quot;Not Allowed&quot; Symbol 18">
            <a:extLst>
              <a:ext uri="{FF2B5EF4-FFF2-40B4-BE49-F238E27FC236}">
                <a16:creationId xmlns:a16="http://schemas.microsoft.com/office/drawing/2014/main" id="{788B3503-8D80-1443-E65B-0445132E7B98}"/>
              </a:ext>
            </a:extLst>
          </p:cNvPr>
          <p:cNvSpPr/>
          <p:nvPr/>
        </p:nvSpPr>
        <p:spPr>
          <a:xfrm>
            <a:off x="6973262" y="335868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0381C49-34EB-518F-60E1-3689C813D9A0}"/>
              </a:ext>
            </a:extLst>
          </p:cNvPr>
          <p:cNvSpPr txBox="1"/>
          <p:nvPr/>
        </p:nvSpPr>
        <p:spPr>
          <a:xfrm>
            <a:off x="5532939" y="3623271"/>
            <a:ext cx="54950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Me encanta el campo de verano, es genial.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 creo que es genial.</a:t>
            </a:r>
          </a:p>
        </p:txBody>
      </p:sp>
      <p:pic>
        <p:nvPicPr>
          <p:cNvPr id="21" name="Graphic 20" descr="Checkmark with solid fill">
            <a:extLst>
              <a:ext uri="{FF2B5EF4-FFF2-40B4-BE49-F238E27FC236}">
                <a16:creationId xmlns:a16="http://schemas.microsoft.com/office/drawing/2014/main" id="{4EFD0740-5308-8A8E-6D84-6C41F0CAEC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83230" y="3712792"/>
            <a:ext cx="914400" cy="914400"/>
          </a:xfrm>
          <a:prstGeom prst="rect">
            <a:avLst/>
          </a:prstGeom>
        </p:spPr>
      </p:pic>
      <p:sp>
        <p:nvSpPr>
          <p:cNvPr id="22" name="TextBox 21">
            <a:extLst>
              <a:ext uri="{FF2B5EF4-FFF2-40B4-BE49-F238E27FC236}">
                <a16:creationId xmlns:a16="http://schemas.microsoft.com/office/drawing/2014/main" id="{07C3DD63-2D3F-5ECA-33A8-A9A26E940BA3}"/>
              </a:ext>
            </a:extLst>
          </p:cNvPr>
          <p:cNvSpPr txBox="1"/>
          <p:nvPr/>
        </p:nvSpPr>
        <p:spPr>
          <a:xfrm>
            <a:off x="5900779" y="4630499"/>
            <a:ext cx="47241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4472C4"/>
                </a:solidFill>
                <a:effectLst/>
                <a:uLnTx/>
                <a:uFillTx/>
                <a:latin typeface="Calibri" panose="020F0502020204030204"/>
                <a:ea typeface="+mn-ea"/>
                <a:cs typeface="+mn-cs"/>
              </a:rPr>
              <a:t>Su preferencia música pop es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4472C4"/>
                </a:solidFill>
                <a:effectLst/>
                <a:uLnTx/>
                <a:uFillTx/>
                <a:latin typeface="Calibri" panose="020F0502020204030204"/>
                <a:ea typeface="+mn-ea"/>
                <a:cs typeface="+mn-cs"/>
              </a:rPr>
              <a:t>OR Mi preferencia música pop ...</a:t>
            </a:r>
          </a:p>
        </p:txBody>
      </p:sp>
      <p:sp>
        <p:nvSpPr>
          <p:cNvPr id="23" name="&quot;Not Allowed&quot; Symbol 22">
            <a:extLst>
              <a:ext uri="{FF2B5EF4-FFF2-40B4-BE49-F238E27FC236}">
                <a16:creationId xmlns:a16="http://schemas.microsoft.com/office/drawing/2014/main" id="{C272DE48-BADF-56A3-F361-3AF83AC6DE51}"/>
              </a:ext>
            </a:extLst>
          </p:cNvPr>
          <p:cNvSpPr/>
          <p:nvPr/>
        </p:nvSpPr>
        <p:spPr>
          <a:xfrm>
            <a:off x="7305556" y="4440736"/>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2F63212-8A2E-A50A-9A4B-93AA64C357A6}"/>
              </a:ext>
            </a:extLst>
          </p:cNvPr>
          <p:cNvSpPr txBox="1"/>
          <p:nvPr/>
        </p:nvSpPr>
        <p:spPr>
          <a:xfrm>
            <a:off x="5793066" y="4661662"/>
            <a:ext cx="530446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Me encanta la pop ya que es fascinante.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 Prefiero la pop ya que es fascinante.</a:t>
            </a:r>
          </a:p>
        </p:txBody>
      </p:sp>
      <p:pic>
        <p:nvPicPr>
          <p:cNvPr id="29" name="Graphic 28" descr="Checkmark with solid fill">
            <a:extLst>
              <a:ext uri="{FF2B5EF4-FFF2-40B4-BE49-F238E27FC236}">
                <a16:creationId xmlns:a16="http://schemas.microsoft.com/office/drawing/2014/main" id="{3E0EADB3-B386-F01A-C666-7BCC707E24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98005" y="4667519"/>
            <a:ext cx="914400" cy="914400"/>
          </a:xfrm>
          <a:prstGeom prst="rect">
            <a:avLst/>
          </a:prstGeom>
        </p:spPr>
      </p:pic>
      <p:sp>
        <p:nvSpPr>
          <p:cNvPr id="30" name="TextBox 29">
            <a:extLst>
              <a:ext uri="{FF2B5EF4-FFF2-40B4-BE49-F238E27FC236}">
                <a16:creationId xmlns:a16="http://schemas.microsoft.com/office/drawing/2014/main" id="{CB72AF16-BEB5-DD0C-0120-BE4F9764C307}"/>
              </a:ext>
            </a:extLst>
          </p:cNvPr>
          <p:cNvSpPr txBox="1"/>
          <p:nvPr/>
        </p:nvSpPr>
        <p:spPr>
          <a:xfrm>
            <a:off x="2504461" y="5979685"/>
            <a:ext cx="9047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4472C4"/>
                </a:solidFill>
                <a:effectLst/>
                <a:uLnTx/>
                <a:uFillTx/>
                <a:latin typeface="Calibri" panose="020F0502020204030204"/>
                <a:ea typeface="+mn-ea"/>
                <a:cs typeface="+mn-cs"/>
              </a:rPr>
              <a:t>Una ventaja los exámenes interesante pero una desventaja difícil.</a:t>
            </a:r>
          </a:p>
        </p:txBody>
      </p:sp>
      <p:sp>
        <p:nvSpPr>
          <p:cNvPr id="31" name="&quot;Not Allowed&quot; Symbol 30">
            <a:extLst>
              <a:ext uri="{FF2B5EF4-FFF2-40B4-BE49-F238E27FC236}">
                <a16:creationId xmlns:a16="http://schemas.microsoft.com/office/drawing/2014/main" id="{856D9DF0-8F8E-5FE6-70C2-49C600224CD7}"/>
              </a:ext>
            </a:extLst>
          </p:cNvPr>
          <p:cNvSpPr/>
          <p:nvPr/>
        </p:nvSpPr>
        <p:spPr>
          <a:xfrm>
            <a:off x="6638440" y="579203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D917D00-08CC-3386-5CB3-C0DCE953173C}"/>
              </a:ext>
            </a:extLst>
          </p:cNvPr>
          <p:cNvSpPr txBox="1"/>
          <p:nvPr/>
        </p:nvSpPr>
        <p:spPr>
          <a:xfrm>
            <a:off x="698104" y="6008392"/>
            <a:ext cx="71390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srgbClr val="4472C4"/>
                </a:solidFill>
                <a:effectLst/>
                <a:uLnTx/>
                <a:uFillTx/>
                <a:latin typeface="Calibri" panose="020F0502020204030204"/>
                <a:ea typeface="+mn-ea"/>
                <a:cs typeface="+mn-cs"/>
              </a:rPr>
              <a:t>Pi</a:t>
            </a:r>
            <a:r>
              <a:rPr kumimoji="0" lang="es-EC" sz="2400" b="0" i="0" u="none" strike="noStrike" kern="1200" cap="none" spc="0" normalizeH="0" baseline="0" noProof="0" err="1">
                <a:ln>
                  <a:noFill/>
                </a:ln>
                <a:solidFill>
                  <a:srgbClr val="4472C4"/>
                </a:solidFill>
                <a:effectLst/>
                <a:uLnTx/>
                <a:uFillTx/>
                <a:latin typeface="Calibri" panose="020F0502020204030204"/>
                <a:ea typeface="+mn-ea"/>
                <a:cs typeface="+mn-cs"/>
              </a:rPr>
              <a:t>enso</a:t>
            </a:r>
            <a:r>
              <a:rPr kumimoji="0" lang="es-EC" sz="2400" b="0" i="0" u="none" strike="noStrike" kern="1200" cap="none" spc="0" normalizeH="0" baseline="0" noProof="0">
                <a:ln>
                  <a:noFill/>
                </a:ln>
                <a:solidFill>
                  <a:srgbClr val="4472C4"/>
                </a:solidFill>
                <a:effectLst/>
                <a:uLnTx/>
                <a:uFillTx/>
                <a:latin typeface="Calibri" panose="020F0502020204030204"/>
                <a:ea typeface="+mn-ea"/>
                <a:cs typeface="+mn-cs"/>
              </a:rPr>
              <a:t> que los exámenes son interesantes pero difíciles.</a:t>
            </a:r>
          </a:p>
        </p:txBody>
      </p:sp>
      <p:pic>
        <p:nvPicPr>
          <p:cNvPr id="33" name="Graphic 32" descr="Checkmark with solid fill">
            <a:extLst>
              <a:ext uri="{FF2B5EF4-FFF2-40B4-BE49-F238E27FC236}">
                <a16:creationId xmlns:a16="http://schemas.microsoft.com/office/drawing/2014/main" id="{3EA09F42-E259-A2C9-B887-4389B2372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0686" y="5648054"/>
            <a:ext cx="914400" cy="914400"/>
          </a:xfrm>
          <a:prstGeom prst="rect">
            <a:avLst/>
          </a:prstGeom>
        </p:spPr>
      </p:pic>
    </p:spTree>
    <p:extLst>
      <p:ext uri="{BB962C8B-B14F-4D97-AF65-F5344CB8AC3E}">
        <p14:creationId xmlns:p14="http://schemas.microsoft.com/office/powerpoint/2010/main" val="21620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9" grpId="1" animBg="1"/>
      <p:bldP spid="10" grpId="0"/>
      <p:bldP spid="13" grpId="0"/>
      <p:bldP spid="13" grpId="1"/>
      <p:bldP spid="15" grpId="0" animBg="1"/>
      <p:bldP spid="15" grpId="1" animBg="1"/>
      <p:bldP spid="16" grpId="0"/>
      <p:bldP spid="18" grpId="0"/>
      <p:bldP spid="18" grpId="1"/>
      <p:bldP spid="19" grpId="0" animBg="1"/>
      <p:bldP spid="19" grpId="1" animBg="1"/>
      <p:bldP spid="20" grpId="0"/>
      <p:bldP spid="22" grpId="0"/>
      <p:bldP spid="22" grpId="1"/>
      <p:bldP spid="23" grpId="0" animBg="1"/>
      <p:bldP spid="23" grpId="1" animBg="1"/>
      <p:bldP spid="24" grpId="0"/>
      <p:bldP spid="30" grpId="0"/>
      <p:bldP spid="30" grpId="1"/>
      <p:bldP spid="31" grpId="0" animBg="1"/>
      <p:bldP spid="31" grpId="1" animBg="1"/>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667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Many other bullets may not explicitly ask for a simple opinion and justification, but this may still be the most secure and accurate way to answer them. Look below:</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comida rápida </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(un detalle)</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chatear en línea</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 (dos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Actividades por la tarde </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(2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Deportes en el colegio </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(2 detalles)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mn-cs"/>
              </a:rPr>
              <a:t>Transporte al colegio </a:t>
            </a:r>
            <a:r>
              <a:rPr kumimoji="0" lang="es-DO" sz="2400" b="1" i="0" u="none" strike="noStrike" kern="1200" cap="none" spc="0" normalizeH="0" baseline="0" noProof="0">
                <a:ln>
                  <a:noFill/>
                </a:ln>
                <a:solidFill>
                  <a:prstClr val="black"/>
                </a:solidFill>
                <a:effectLst/>
                <a:uLnTx/>
                <a:uFillTx/>
                <a:latin typeface="Calibri" panose="020F0502020204030204"/>
                <a:ea typeface="+mn-ea"/>
                <a:cs typeface="+mn-cs"/>
              </a:rPr>
              <a:t>(un detalle)</a:t>
            </a:r>
          </a:p>
        </p:txBody>
      </p:sp>
      <p:sp>
        <p:nvSpPr>
          <p:cNvPr id="4" name="TextBox 3">
            <a:extLst>
              <a:ext uri="{FF2B5EF4-FFF2-40B4-BE49-F238E27FC236}">
                <a16:creationId xmlns:a16="http://schemas.microsoft.com/office/drawing/2014/main" id="{3559F435-AF59-82E8-A1F1-A17FBDBA0E37}"/>
              </a:ext>
            </a:extLst>
          </p:cNvPr>
          <p:cNvSpPr txBox="1"/>
          <p:nvPr/>
        </p:nvSpPr>
        <p:spPr>
          <a:xfrm>
            <a:off x="5123287" y="1905268"/>
            <a:ext cx="6072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4472C4"/>
                </a:solidFill>
                <a:effectLst/>
                <a:uLnTx/>
                <a:uFillTx/>
                <a:latin typeface="Calibri" panose="020F0502020204030204"/>
                <a:ea typeface="+mn-ea"/>
                <a:cs typeface="+mn-cs"/>
              </a:rPr>
              <a:t>Me gusta la comida rápida ya que es deliciosa.</a:t>
            </a:r>
          </a:p>
        </p:txBody>
      </p:sp>
      <p:pic>
        <p:nvPicPr>
          <p:cNvPr id="11" name="Graphic 10" descr="Checkmark with solid fill">
            <a:extLst>
              <a:ext uri="{FF2B5EF4-FFF2-40B4-BE49-F238E27FC236}">
                <a16:creationId xmlns:a16="http://schemas.microsoft.com/office/drawing/2014/main" id="{EEE6E973-5598-377C-D822-730CD12B41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17046" y="1470958"/>
            <a:ext cx="914400" cy="914400"/>
          </a:xfrm>
          <a:prstGeom prst="rect">
            <a:avLst/>
          </a:prstGeom>
        </p:spPr>
      </p:pic>
      <p:sp>
        <p:nvSpPr>
          <p:cNvPr id="25" name="TextBox 24">
            <a:extLst>
              <a:ext uri="{FF2B5EF4-FFF2-40B4-BE49-F238E27FC236}">
                <a16:creationId xmlns:a16="http://schemas.microsoft.com/office/drawing/2014/main" id="{AC4405EC-FAB5-8898-1F78-73F0BB202578}"/>
              </a:ext>
            </a:extLst>
          </p:cNvPr>
          <p:cNvSpPr txBox="1"/>
          <p:nvPr/>
        </p:nvSpPr>
        <p:spPr>
          <a:xfrm>
            <a:off x="5123287" y="2799106"/>
            <a:ext cx="626049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4472C4"/>
                </a:solidFill>
                <a:effectLst/>
                <a:uLnTx/>
                <a:uFillTx/>
                <a:latin typeface="Calibri" panose="020F0502020204030204"/>
                <a:ea typeface="+mn-ea"/>
                <a:cs typeface="+mn-cs"/>
              </a:rPr>
              <a:t>Me gusta chatear en línea porque es genial pero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SV" sz="2400" b="0" i="0" u="none" strike="noStrike" kern="1200" cap="none" spc="0" normalizeH="0" baseline="0" noProof="0">
                <a:ln>
                  <a:noFill/>
                </a:ln>
                <a:solidFill>
                  <a:srgbClr val="4472C4"/>
                </a:solidFill>
                <a:effectLst/>
                <a:uLnTx/>
                <a:uFillTx/>
                <a:latin typeface="Calibri" panose="020F0502020204030204"/>
                <a:ea typeface="+mn-ea"/>
                <a:cs typeface="+mn-cs"/>
              </a:rPr>
              <a:t>también es aburrido a veces.</a:t>
            </a:r>
          </a:p>
        </p:txBody>
      </p:sp>
      <p:pic>
        <p:nvPicPr>
          <p:cNvPr id="26" name="Graphic 25" descr="Checkmark with solid fill">
            <a:extLst>
              <a:ext uri="{FF2B5EF4-FFF2-40B4-BE49-F238E27FC236}">
                <a16:creationId xmlns:a16="http://schemas.microsoft.com/office/drawing/2014/main" id="{135B1A78-EDCD-A0FC-94B8-C760162D05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15961" y="2796887"/>
            <a:ext cx="914400" cy="914400"/>
          </a:xfrm>
          <a:prstGeom prst="rect">
            <a:avLst/>
          </a:prstGeom>
        </p:spPr>
      </p:pic>
      <p:sp>
        <p:nvSpPr>
          <p:cNvPr id="27" name="TextBox 26">
            <a:extLst>
              <a:ext uri="{FF2B5EF4-FFF2-40B4-BE49-F238E27FC236}">
                <a16:creationId xmlns:a16="http://schemas.microsoft.com/office/drawing/2014/main" id="{5A9922CB-3160-3F05-72B5-DCBF0E078FDD}"/>
              </a:ext>
            </a:extLst>
          </p:cNvPr>
          <p:cNvSpPr txBox="1"/>
          <p:nvPr/>
        </p:nvSpPr>
        <p:spPr>
          <a:xfrm>
            <a:off x="5736066" y="3640042"/>
            <a:ext cx="36216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srgbClr val="4472C4"/>
                </a:solidFill>
                <a:effectLst/>
                <a:uLnTx/>
                <a:uFillTx/>
                <a:latin typeface="Calibri" panose="020F0502020204030204"/>
                <a:ea typeface="+mn-ea"/>
                <a:cs typeface="+mn-cs"/>
              </a:rPr>
              <a:t>Me encanta ver la tele 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Y" sz="2400" b="0" i="0" u="none" strike="noStrike" kern="1200" cap="none" spc="0" normalizeH="0" baseline="0" noProof="0">
                <a:ln>
                  <a:noFill/>
                </a:ln>
                <a:solidFill>
                  <a:srgbClr val="4472C4"/>
                </a:solidFill>
                <a:effectLst/>
                <a:uLnTx/>
                <a:uFillTx/>
                <a:latin typeface="Calibri" panose="020F0502020204030204"/>
                <a:ea typeface="+mn-ea"/>
                <a:cs typeface="+mn-cs"/>
              </a:rPr>
              <a:t>me gusta jugar en mi móvil.</a:t>
            </a:r>
          </a:p>
        </p:txBody>
      </p:sp>
      <p:pic>
        <p:nvPicPr>
          <p:cNvPr id="28" name="Graphic 27" descr="Checkmark with solid fill">
            <a:extLst>
              <a:ext uri="{FF2B5EF4-FFF2-40B4-BE49-F238E27FC236}">
                <a16:creationId xmlns:a16="http://schemas.microsoft.com/office/drawing/2014/main" id="{7CF55D07-90BB-9C0A-DB7B-13EE0B912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7390" y="3536162"/>
            <a:ext cx="914400" cy="914400"/>
          </a:xfrm>
          <a:prstGeom prst="rect">
            <a:avLst/>
          </a:prstGeom>
        </p:spPr>
      </p:pic>
      <p:sp>
        <p:nvSpPr>
          <p:cNvPr id="35" name="TextBox 34">
            <a:extLst>
              <a:ext uri="{FF2B5EF4-FFF2-40B4-BE49-F238E27FC236}">
                <a16:creationId xmlns:a16="http://schemas.microsoft.com/office/drawing/2014/main" id="{5ED43F04-9837-AE68-B615-A59C7D0F1FDC}"/>
              </a:ext>
            </a:extLst>
          </p:cNvPr>
          <p:cNvSpPr txBox="1"/>
          <p:nvPr/>
        </p:nvSpPr>
        <p:spPr>
          <a:xfrm>
            <a:off x="5383725" y="4523858"/>
            <a:ext cx="584788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Me gusta el fútbol porque es divertido pero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0">
                <a:ln>
                  <a:noFill/>
                </a:ln>
                <a:solidFill>
                  <a:srgbClr val="4472C4"/>
                </a:solidFill>
                <a:effectLst/>
                <a:uLnTx/>
                <a:uFillTx/>
                <a:latin typeface="Calibri" panose="020F0502020204030204"/>
                <a:ea typeface="+mn-ea"/>
                <a:cs typeface="+mn-cs"/>
              </a:rPr>
              <a:t>odio el rugby dado que es aburrido.</a:t>
            </a:r>
          </a:p>
        </p:txBody>
      </p:sp>
      <p:pic>
        <p:nvPicPr>
          <p:cNvPr id="36" name="Graphic 35" descr="Checkmark with solid fill">
            <a:extLst>
              <a:ext uri="{FF2B5EF4-FFF2-40B4-BE49-F238E27FC236}">
                <a16:creationId xmlns:a16="http://schemas.microsoft.com/office/drawing/2014/main" id="{A7FB3764-222F-FFC6-825E-32AB031912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1552" y="4387038"/>
            <a:ext cx="914400" cy="914400"/>
          </a:xfrm>
          <a:prstGeom prst="rect">
            <a:avLst/>
          </a:prstGeom>
        </p:spPr>
      </p:pic>
      <p:sp>
        <p:nvSpPr>
          <p:cNvPr id="37" name="TextBox 36">
            <a:extLst>
              <a:ext uri="{FF2B5EF4-FFF2-40B4-BE49-F238E27FC236}">
                <a16:creationId xmlns:a16="http://schemas.microsoft.com/office/drawing/2014/main" id="{99ABB9FB-54DF-BC0C-9C77-2B4C76959E68}"/>
              </a:ext>
            </a:extLst>
          </p:cNvPr>
          <p:cNvSpPr txBox="1"/>
          <p:nvPr/>
        </p:nvSpPr>
        <p:spPr>
          <a:xfrm>
            <a:off x="5121669" y="5407674"/>
            <a:ext cx="582300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4472C4"/>
                </a:solidFill>
                <a:effectLst/>
                <a:uLnTx/>
                <a:uFillTx/>
                <a:latin typeface="Calibri" panose="020F0502020204030204"/>
                <a:ea typeface="+mn-ea"/>
                <a:cs typeface="+mn-cs"/>
              </a:rPr>
              <a:t>Me gusta el autobús porque es práctico pero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4472C4"/>
                </a:solidFill>
                <a:effectLst/>
                <a:uLnTx/>
                <a:uFillTx/>
                <a:latin typeface="Calibri" panose="020F0502020204030204"/>
                <a:ea typeface="+mn-ea"/>
                <a:cs typeface="+mn-cs"/>
              </a:rPr>
              <a:t>no me gusta el tren dado que es caro.</a:t>
            </a:r>
          </a:p>
        </p:txBody>
      </p:sp>
      <p:pic>
        <p:nvPicPr>
          <p:cNvPr id="38" name="Graphic 37" descr="Checkmark with solid fill">
            <a:extLst>
              <a:ext uri="{FF2B5EF4-FFF2-40B4-BE49-F238E27FC236}">
                <a16:creationId xmlns:a16="http://schemas.microsoft.com/office/drawing/2014/main" id="{E66F0B42-88EA-8B83-6D2F-1C1EB002E2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28648" y="5457518"/>
            <a:ext cx="914400" cy="914400"/>
          </a:xfrm>
          <a:prstGeom prst="rect">
            <a:avLst/>
          </a:prstGeom>
        </p:spPr>
      </p:pic>
    </p:spTree>
    <p:extLst>
      <p:ext uri="{BB962C8B-B14F-4D97-AF65-F5344CB8AC3E}">
        <p14:creationId xmlns:p14="http://schemas.microsoft.com/office/powerpoint/2010/main" val="242083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7" grpId="0"/>
      <p:bldP spid="35" grpId="0"/>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940088"/>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Let’s practice preparing answers for bullet points and making sure we change the references to ‘you’:</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Prepare some simple opinions and justifications for the bullet points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el español - tu opinión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les clubes extraescolares - una ventaja y una desventaja</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el uniforme escolar (dos detalles)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reciclar - qué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el recreo (dos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07939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21026" y="-104788"/>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201424"/>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el español - tu opinión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les clubes extraescolares - una ventaja y una desventaja</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el uniforme escolar (dos detalles)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reciclar - qué y una razón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es-DO" sz="2400" b="0" i="0" u="none" strike="noStrike" kern="1200" cap="none" spc="0" normalizeH="0" baseline="0" noProof="0">
                <a:ln>
                  <a:noFill/>
                </a:ln>
                <a:solidFill>
                  <a:prstClr val="black"/>
                </a:solidFill>
                <a:effectLst/>
                <a:uLnTx/>
                <a:uFillTx/>
                <a:latin typeface="Calibri" panose="020F0502020204030204"/>
                <a:ea typeface="+mn-ea"/>
                <a:cs typeface="Calibri"/>
              </a:rPr>
              <a:t>actividades en el recreo (dos detalles)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0E003507-AB3E-7212-5A64-D61006DD1344}"/>
              </a:ext>
            </a:extLst>
          </p:cNvPr>
          <p:cNvSpPr txBox="1"/>
          <p:nvPr/>
        </p:nvSpPr>
        <p:spPr>
          <a:xfrm>
            <a:off x="2656312" y="1496853"/>
            <a:ext cx="54559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a:ln>
                  <a:noFill/>
                </a:ln>
                <a:solidFill>
                  <a:srgbClr val="C00000"/>
                </a:solidFill>
                <a:effectLst/>
                <a:uLnTx/>
                <a:uFillTx/>
                <a:latin typeface="Calibri" panose="020F0502020204030204"/>
                <a:ea typeface="+mn-ea"/>
                <a:cs typeface="+mn-cs"/>
              </a:rPr>
              <a:t>Me gusta el español ya que es interesante.</a:t>
            </a:r>
          </a:p>
        </p:txBody>
      </p:sp>
      <p:sp>
        <p:nvSpPr>
          <p:cNvPr id="7" name="TextBox 6">
            <a:extLst>
              <a:ext uri="{FF2B5EF4-FFF2-40B4-BE49-F238E27FC236}">
                <a16:creationId xmlns:a16="http://schemas.microsoft.com/office/drawing/2014/main" id="{D89C67C9-5CF3-2225-4B0D-3E50442E4B2B}"/>
              </a:ext>
            </a:extLst>
          </p:cNvPr>
          <p:cNvSpPr txBox="1"/>
          <p:nvPr/>
        </p:nvSpPr>
        <p:spPr>
          <a:xfrm>
            <a:off x="421026" y="2386639"/>
            <a:ext cx="114750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Me encantan los clubes extraescolares porque son divertidos pero a veces son cansadores.</a:t>
            </a:r>
          </a:p>
        </p:txBody>
      </p:sp>
      <p:sp>
        <p:nvSpPr>
          <p:cNvPr id="9" name="TextBox 8">
            <a:extLst>
              <a:ext uri="{FF2B5EF4-FFF2-40B4-BE49-F238E27FC236}">
                <a16:creationId xmlns:a16="http://schemas.microsoft.com/office/drawing/2014/main" id="{E35D6278-4444-994B-18B1-40E705BA4195}"/>
              </a:ext>
            </a:extLst>
          </p:cNvPr>
          <p:cNvSpPr txBox="1"/>
          <p:nvPr/>
        </p:nvSpPr>
        <p:spPr>
          <a:xfrm>
            <a:off x="2465812" y="3248180"/>
            <a:ext cx="72560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2400" b="0" i="0" u="none" strike="noStrike" kern="1200" cap="none" spc="0" normalizeH="0" baseline="0" noProof="0">
                <a:ln>
                  <a:noFill/>
                </a:ln>
                <a:solidFill>
                  <a:srgbClr val="C00000"/>
                </a:solidFill>
                <a:effectLst/>
                <a:uLnTx/>
                <a:uFillTx/>
                <a:latin typeface="Calibri" panose="020F0502020204030204"/>
                <a:ea typeface="+mn-ea"/>
                <a:cs typeface="+mn-cs"/>
              </a:rPr>
              <a:t>Odio mi uniforme escolar dado que es horrible y es gris.</a:t>
            </a:r>
          </a:p>
        </p:txBody>
      </p:sp>
      <p:sp>
        <p:nvSpPr>
          <p:cNvPr id="10" name="TextBox 9">
            <a:extLst>
              <a:ext uri="{FF2B5EF4-FFF2-40B4-BE49-F238E27FC236}">
                <a16:creationId xmlns:a16="http://schemas.microsoft.com/office/drawing/2014/main" id="{FB37369B-4AAB-04C4-5C4D-604AD1A0ABDB}"/>
              </a:ext>
            </a:extLst>
          </p:cNvPr>
          <p:cNvSpPr txBox="1"/>
          <p:nvPr/>
        </p:nvSpPr>
        <p:spPr>
          <a:xfrm>
            <a:off x="1589512" y="4181165"/>
            <a:ext cx="92246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C00000"/>
                </a:solidFill>
                <a:effectLst/>
                <a:uLnTx/>
                <a:uFillTx/>
                <a:latin typeface="Calibri" panose="020F0502020204030204"/>
                <a:ea typeface="+mn-ea"/>
                <a:cs typeface="+mn-cs"/>
              </a:rPr>
              <a:t>Me gusta reciclar el plástico dado que es bueno para el medio ambiente.</a:t>
            </a:r>
          </a:p>
        </p:txBody>
      </p:sp>
      <p:sp>
        <p:nvSpPr>
          <p:cNvPr id="11" name="TextBox 10">
            <a:extLst>
              <a:ext uri="{FF2B5EF4-FFF2-40B4-BE49-F238E27FC236}">
                <a16:creationId xmlns:a16="http://schemas.microsoft.com/office/drawing/2014/main" id="{216D1AE6-EC44-D59D-242D-9098315B8F16}"/>
              </a:ext>
            </a:extLst>
          </p:cNvPr>
          <p:cNvSpPr txBox="1"/>
          <p:nvPr/>
        </p:nvSpPr>
        <p:spPr>
          <a:xfrm>
            <a:off x="1589511" y="5130314"/>
            <a:ext cx="10077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2400" b="0" i="0" u="none" strike="noStrike" kern="1200" cap="none" spc="0" normalizeH="0" baseline="0" noProof="0">
                <a:ln>
                  <a:noFill/>
                </a:ln>
                <a:solidFill>
                  <a:srgbClr val="C00000"/>
                </a:solidFill>
                <a:effectLst/>
                <a:uLnTx/>
                <a:uFillTx/>
                <a:latin typeface="Calibri" panose="020F0502020204030204"/>
                <a:ea typeface="+mn-ea"/>
                <a:cs typeface="+mn-cs"/>
              </a:rPr>
              <a:t>Me gusta jugar al fútbol con mis amigos pero no me gusta comer en el comedor.</a:t>
            </a:r>
          </a:p>
        </p:txBody>
      </p:sp>
      <p:sp>
        <p:nvSpPr>
          <p:cNvPr id="12" name="TextBox 11">
            <a:extLst>
              <a:ext uri="{FF2B5EF4-FFF2-40B4-BE49-F238E27FC236}">
                <a16:creationId xmlns:a16="http://schemas.microsoft.com/office/drawing/2014/main" id="{5957F677-0AE5-BE70-AAA1-8A3034F1B686}"/>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412468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7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4" name="Picture 3">
            <a:extLst>
              <a:ext uri="{FF2B5EF4-FFF2-40B4-BE49-F238E27FC236}">
                <a16:creationId xmlns:a16="http://schemas.microsoft.com/office/drawing/2014/main" id="{70D3C10F-CA59-92B4-39FB-A63054FE4915}"/>
              </a:ext>
            </a:extLst>
          </p:cNvPr>
          <p:cNvPicPr>
            <a:picLocks noChangeAspect="1"/>
          </p:cNvPicPr>
          <p:nvPr/>
        </p:nvPicPr>
        <p:blipFill>
          <a:blip r:embed="rId13"/>
          <a:stretch>
            <a:fillRect/>
          </a:stretch>
        </p:blipFill>
        <p:spPr>
          <a:xfrm>
            <a:off x="5797364" y="1125552"/>
            <a:ext cx="5143500" cy="4467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28161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63406" y="3300265"/>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785765"/>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Hay cien profesores en mi colegio.</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8" y="376015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Pienso que son divertidas.</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7" y="4214662"/>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¿Te gusta el recreo?</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036395"/>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Durante la hora de comer juego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rPr>
              <a:t>tenis</a:t>
            </a:r>
            <a:r>
              <a:rPr kumimoji="0" lang="es-PA"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s-PA" sz="2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6C808CF-7182-AF0B-42CD-014C1FB9946B}"/>
              </a:ext>
            </a:extLst>
          </p:cNvPr>
          <p:cNvPicPr>
            <a:picLocks noChangeAspect="1"/>
          </p:cNvPicPr>
          <p:nvPr/>
        </p:nvPicPr>
        <p:blipFill>
          <a:blip r:embed="rId10"/>
          <a:stretch>
            <a:fillRect/>
          </a:stretch>
        </p:blipFill>
        <p:spPr>
          <a:xfrm>
            <a:off x="124573" y="1184624"/>
            <a:ext cx="6331707" cy="5499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82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001915"/>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0530" y="2025941"/>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4667" y="2025941"/>
            <a:ext cx="621831" cy="621831"/>
          </a:xfrm>
          <a:prstGeom prst="rect">
            <a:avLst/>
          </a:prstGeom>
        </p:spPr>
      </p:pic>
    </p:spTree>
    <p:extLst>
      <p:ext uri="{BB962C8B-B14F-4D97-AF65-F5344CB8AC3E}">
        <p14:creationId xmlns:p14="http://schemas.microsoft.com/office/powerpoint/2010/main" val="32236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Highlighted in </a:t>
            </a: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green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is what we worked on last week.</a:t>
            </a:r>
          </a:p>
        </p:txBody>
      </p:sp>
    </p:spTree>
    <p:extLst>
      <p:ext uri="{BB962C8B-B14F-4D97-AF65-F5344CB8AC3E}">
        <p14:creationId xmlns:p14="http://schemas.microsoft.com/office/powerpoint/2010/main" val="2898699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general conversation, extending answers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do so by narrating events, as we did last week, using different tenses.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Another way of extended answers is by giving detailed and justified opinions, using complex language to also score high marks in the range of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Look at these two examples and compare them: what does </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student 2’s answer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do to extend their answers. Talk with your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prstClr val="black"/>
                </a:solidFill>
                <a:effectLst/>
                <a:uLnTx/>
                <a:uFillTx/>
                <a:latin typeface="Calibri" panose="020F0502020204030204"/>
                <a:ea typeface="+mn-ea"/>
                <a:cs typeface="+mn-cs"/>
              </a:rPr>
              <a:t>¿Qué te gusta estudiar en el colegio?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Student</a:t>
            </a:r>
            <a:r>
              <a:rPr kumimoji="0" lang="es-419"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1: Me gustan las matemáticas porque son interesantes.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err="1">
                <a:ln>
                  <a:noFill/>
                </a:ln>
                <a:solidFill>
                  <a:srgbClr val="C00000"/>
                </a:solidFill>
                <a:effectLst/>
                <a:uLnTx/>
                <a:uFillTx/>
                <a:latin typeface="Calibri" panose="020F0502020204030204"/>
                <a:ea typeface="+mn-ea"/>
                <a:cs typeface="+mn-cs"/>
              </a:rPr>
              <a:t>Student</a:t>
            </a: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 2: En el colegio, me gusta es</a:t>
            </a:r>
            <a:r>
              <a:rPr kumimoji="0" lang="es-419" sz="2400" b="0" i="0" u="none" strike="noStrike" kern="1200" cap="none" spc="0" normalizeH="0" baseline="0" noProof="0" err="1">
                <a:ln>
                  <a:noFill/>
                </a:ln>
                <a:solidFill>
                  <a:srgbClr val="C00000"/>
                </a:solidFill>
                <a:effectLst/>
                <a:uLnTx/>
                <a:uFillTx/>
                <a:latin typeface="Calibri" panose="020F0502020204030204"/>
                <a:ea typeface="+mn-ea"/>
                <a:cs typeface="+mn-cs"/>
              </a:rPr>
              <a:t>tudiar</a:t>
            </a: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 las matemáticas porque pienso que son muy interesantes, sin embargo, no me gusta estudiar el inglés dado que, en mi opinión, es bastante aburrido.</a:t>
            </a:r>
          </a:p>
        </p:txBody>
      </p:sp>
      <p:grpSp>
        <p:nvGrpSpPr>
          <p:cNvPr id="4" name="Group 3">
            <a:extLst>
              <a:ext uri="{FF2B5EF4-FFF2-40B4-BE49-F238E27FC236}">
                <a16:creationId xmlns:a16="http://schemas.microsoft.com/office/drawing/2014/main" id="{F93DCDA6-90B9-5DB0-D084-D5E77FA4DCBC}"/>
              </a:ext>
            </a:extLst>
          </p:cNvPr>
          <p:cNvGrpSpPr/>
          <p:nvPr/>
        </p:nvGrpSpPr>
        <p:grpSpPr>
          <a:xfrm>
            <a:off x="10738561" y="2564613"/>
            <a:ext cx="914401" cy="914400"/>
            <a:chOff x="5063619" y="371319"/>
            <a:chExt cx="1476375" cy="1623645"/>
          </a:xfrm>
          <a:solidFill>
            <a:schemeClr val="accent4">
              <a:lumMod val="60000"/>
              <a:lumOff val="40000"/>
            </a:schemeClr>
          </a:solidFill>
        </p:grpSpPr>
        <p:pic>
          <p:nvPicPr>
            <p:cNvPr id="5" name="Graphic 4" descr="Chat with solid fill">
              <a:extLst>
                <a:ext uri="{FF2B5EF4-FFF2-40B4-BE49-F238E27FC236}">
                  <a16:creationId xmlns:a16="http://schemas.microsoft.com/office/drawing/2014/main" id="{D578A066-8EE2-604A-3954-C6982D51C4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AC8DDB1B-2D92-AF61-E962-AEFBC9D86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0" name="Graphic 9" descr="User with solid fill">
              <a:extLst>
                <a:ext uri="{FF2B5EF4-FFF2-40B4-BE49-F238E27FC236}">
                  <a16:creationId xmlns:a16="http://schemas.microsoft.com/office/drawing/2014/main" id="{42CF813B-3C95-137A-54D6-90E187549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18589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4732BF-085C-1B75-B901-0417091964D5}"/>
              </a:ext>
            </a:extLst>
          </p:cNvPr>
          <p:cNvSpPr txBox="1"/>
          <p:nvPr/>
        </p:nvSpPr>
        <p:spPr>
          <a:xfrm>
            <a:off x="1146706" y="3495647"/>
            <a:ext cx="90122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F58FFC3-6CFF-FB57-9FAD-15FB4E0D8E68}"/>
              </a:ext>
            </a:extLst>
          </p:cNvPr>
          <p:cNvSpPr txBox="1"/>
          <p:nvPr/>
        </p:nvSpPr>
        <p:spPr>
          <a:xfrm>
            <a:off x="2558939" y="3494763"/>
            <a:ext cx="989803"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1E6078-895C-8CF8-9919-B430072A5CAB}"/>
              </a:ext>
            </a:extLst>
          </p:cNvPr>
          <p:cNvSpPr txBox="1"/>
          <p:nvPr/>
        </p:nvSpPr>
        <p:spPr>
          <a:xfrm>
            <a:off x="9451090" y="2539486"/>
            <a:ext cx="90122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AD947D6-AC52-5139-9E8A-8FDF314F19F3}"/>
              </a:ext>
            </a:extLst>
          </p:cNvPr>
          <p:cNvSpPr txBox="1"/>
          <p:nvPr/>
        </p:nvSpPr>
        <p:spPr>
          <a:xfrm>
            <a:off x="8193202" y="2528758"/>
            <a:ext cx="1163212"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5D4601-6C63-1E2A-13B0-37567F2C565B}"/>
              </a:ext>
            </a:extLst>
          </p:cNvPr>
          <p:cNvSpPr txBox="1"/>
          <p:nvPr/>
        </p:nvSpPr>
        <p:spPr>
          <a:xfrm>
            <a:off x="4448251" y="2539486"/>
            <a:ext cx="264098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8578538-E367-8EDE-069C-F5B7EA5EEDD7}"/>
              </a:ext>
            </a:extLst>
          </p:cNvPr>
          <p:cNvSpPr txBox="1"/>
          <p:nvPr/>
        </p:nvSpPr>
        <p:spPr>
          <a:xfrm>
            <a:off x="2764969" y="2551988"/>
            <a:ext cx="1524001"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612A43D-C199-885A-EBEF-CF9C576DE8FC}"/>
              </a:ext>
            </a:extLst>
          </p:cNvPr>
          <p:cNvSpPr txBox="1"/>
          <p:nvPr/>
        </p:nvSpPr>
        <p:spPr>
          <a:xfrm>
            <a:off x="10037627" y="1702534"/>
            <a:ext cx="527289"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85DE3F5-BAFE-BA1E-9C97-98E72D352296}"/>
              </a:ext>
            </a:extLst>
          </p:cNvPr>
          <p:cNvSpPr txBox="1"/>
          <p:nvPr/>
        </p:nvSpPr>
        <p:spPr>
          <a:xfrm>
            <a:off x="8078691" y="1687851"/>
            <a:ext cx="1443635"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3CB966-687C-A198-354E-895ED195A715}"/>
              </a:ext>
            </a:extLst>
          </p:cNvPr>
          <p:cNvSpPr txBox="1"/>
          <p:nvPr/>
        </p:nvSpPr>
        <p:spPr>
          <a:xfrm>
            <a:off x="2764969" y="1645911"/>
            <a:ext cx="2231573"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07831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a:ln>
                  <a:noFill/>
                </a:ln>
                <a:solidFill>
                  <a:prstClr val="black"/>
                </a:solidFill>
                <a:effectLst/>
                <a:uLnTx/>
                <a:uFillTx/>
                <a:latin typeface="Calibri" panose="020F0502020204030204"/>
                <a:ea typeface="+mn-ea"/>
                <a:cs typeface="+mn-cs"/>
              </a:rPr>
              <a:t>¿Qué te gusta estudiar en el colegio?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2500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Calibri" panose="020F0502020204030204"/>
                <a:ea typeface="+mn-ea"/>
                <a:cs typeface="+mn-cs"/>
              </a:rPr>
              <a:t>En el colegio, me gusta estudiar las matemáticas porque pienso que son muy interesantes, sin embargo, no me gusta estudiar el inglés dado que, en mi opinión, es bastante aburrido</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Extending answers does not require a lot of additional knowledge of language, it is a skill and it can also be achieved spontaneously when you are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Let’s practice some key vocabulary to enable us to do so!</a:t>
            </a:r>
          </a:p>
        </p:txBody>
      </p:sp>
      <p:sp>
        <p:nvSpPr>
          <p:cNvPr id="11" name="TextBox 10">
            <a:extLst>
              <a:ext uri="{FF2B5EF4-FFF2-40B4-BE49-F238E27FC236}">
                <a16:creationId xmlns:a16="http://schemas.microsoft.com/office/drawing/2014/main" id="{16E9F441-A56F-FE73-2568-C90E6267D995}"/>
              </a:ext>
            </a:extLst>
          </p:cNvPr>
          <p:cNvSpPr txBox="1"/>
          <p:nvPr/>
        </p:nvSpPr>
        <p:spPr>
          <a:xfrm>
            <a:off x="2491808" y="1125552"/>
            <a:ext cx="36041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a:t>
            </a:r>
          </a:p>
        </p:txBody>
      </p:sp>
      <p:sp>
        <p:nvSpPr>
          <p:cNvPr id="15" name="TextBox 14">
            <a:extLst>
              <a:ext uri="{FF2B5EF4-FFF2-40B4-BE49-F238E27FC236}">
                <a16:creationId xmlns:a16="http://schemas.microsoft.com/office/drawing/2014/main" id="{6D429792-E7F6-F8CB-D634-5277ECB2FA53}"/>
              </a:ext>
            </a:extLst>
          </p:cNvPr>
          <p:cNvSpPr txBox="1"/>
          <p:nvPr/>
        </p:nvSpPr>
        <p:spPr>
          <a:xfrm>
            <a:off x="5973864" y="1125552"/>
            <a:ext cx="4717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opinion phrase followed by a subordinate clause</a:t>
            </a:r>
          </a:p>
        </p:txBody>
      </p:sp>
      <p:sp>
        <p:nvSpPr>
          <p:cNvPr id="17" name="TextBox 16">
            <a:extLst>
              <a:ext uri="{FF2B5EF4-FFF2-40B4-BE49-F238E27FC236}">
                <a16:creationId xmlns:a16="http://schemas.microsoft.com/office/drawing/2014/main" id="{1BA3A0C4-FAAB-57E3-6BC4-CFC037D9FA4E}"/>
              </a:ext>
            </a:extLst>
          </p:cNvPr>
          <p:cNvSpPr txBox="1"/>
          <p:nvPr/>
        </p:nvSpPr>
        <p:spPr>
          <a:xfrm>
            <a:off x="8473893" y="1375481"/>
            <a:ext cx="2874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intensifiers before adjectives</a:t>
            </a:r>
          </a:p>
        </p:txBody>
      </p:sp>
      <p:sp>
        <p:nvSpPr>
          <p:cNvPr id="19" name="TextBox 18">
            <a:extLst>
              <a:ext uri="{FF2B5EF4-FFF2-40B4-BE49-F238E27FC236}">
                <a16:creationId xmlns:a16="http://schemas.microsoft.com/office/drawing/2014/main" id="{C39759E4-93F1-BE4B-9589-9BAEC4543F04}"/>
              </a:ext>
            </a:extLst>
          </p:cNvPr>
          <p:cNvSpPr txBox="1"/>
          <p:nvPr/>
        </p:nvSpPr>
        <p:spPr>
          <a:xfrm>
            <a:off x="1943547" y="2157251"/>
            <a:ext cx="2436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conjunction of contrast</a:t>
            </a:r>
          </a:p>
        </p:txBody>
      </p:sp>
      <p:sp>
        <p:nvSpPr>
          <p:cNvPr id="21" name="TextBox 20">
            <a:extLst>
              <a:ext uri="{FF2B5EF4-FFF2-40B4-BE49-F238E27FC236}">
                <a16:creationId xmlns:a16="http://schemas.microsoft.com/office/drawing/2014/main" id="{93E8CF47-53AF-0A57-AF82-9C5D42E21235}"/>
              </a:ext>
            </a:extLst>
          </p:cNvPr>
          <p:cNvSpPr txBox="1"/>
          <p:nvPr/>
        </p:nvSpPr>
        <p:spPr>
          <a:xfrm>
            <a:off x="4379983" y="2162975"/>
            <a:ext cx="5531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 </a:t>
            </a:r>
            <a:r>
              <a:rPr kumimoji="0" lang="en-GB" sz="1800" b="0" i="0" u="none" strike="noStrike" kern="1200" cap="none" spc="0" normalizeH="0" baseline="0" noProof="0">
                <a:ln>
                  <a:noFill/>
                </a:ln>
                <a:solidFill>
                  <a:srgbClr val="FF0000"/>
                </a:solidFill>
                <a:effectLst/>
                <a:highlight>
                  <a:srgbClr val="00FF00"/>
                </a:highlight>
                <a:uLnTx/>
                <a:uFillTx/>
                <a:latin typeface="Calibri" panose="020F0502020204030204"/>
                <a:ea typeface="+mn-ea"/>
                <a:cs typeface="+mn-cs"/>
              </a:rPr>
              <a:t>+ negative structure</a:t>
            </a:r>
          </a:p>
        </p:txBody>
      </p:sp>
      <p:sp>
        <p:nvSpPr>
          <p:cNvPr id="23" name="TextBox 22">
            <a:extLst>
              <a:ext uri="{FF2B5EF4-FFF2-40B4-BE49-F238E27FC236}">
                <a16:creationId xmlns:a16="http://schemas.microsoft.com/office/drawing/2014/main" id="{A50F0506-0C5F-6FFA-47FE-4C03F41AEDA8}"/>
              </a:ext>
            </a:extLst>
          </p:cNvPr>
          <p:cNvSpPr txBox="1"/>
          <p:nvPr/>
        </p:nvSpPr>
        <p:spPr>
          <a:xfrm>
            <a:off x="6369699" y="2932597"/>
            <a:ext cx="2321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variety of conjunctions</a:t>
            </a:r>
          </a:p>
        </p:txBody>
      </p:sp>
      <p:sp>
        <p:nvSpPr>
          <p:cNvPr id="25" name="TextBox 24">
            <a:extLst>
              <a:ext uri="{FF2B5EF4-FFF2-40B4-BE49-F238E27FC236}">
                <a16:creationId xmlns:a16="http://schemas.microsoft.com/office/drawing/2014/main" id="{37E9678F-346B-2E41-3B76-96CBF530C924}"/>
              </a:ext>
            </a:extLst>
          </p:cNvPr>
          <p:cNvSpPr txBox="1"/>
          <p:nvPr/>
        </p:nvSpPr>
        <p:spPr>
          <a:xfrm>
            <a:off x="8595847" y="2950470"/>
            <a:ext cx="2615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variety of opinion phrases</a:t>
            </a:r>
          </a:p>
        </p:txBody>
      </p:sp>
      <p:sp>
        <p:nvSpPr>
          <p:cNvPr id="27" name="TextBox 26">
            <a:extLst>
              <a:ext uri="{FF2B5EF4-FFF2-40B4-BE49-F238E27FC236}">
                <a16:creationId xmlns:a16="http://schemas.microsoft.com/office/drawing/2014/main" id="{F2182FB3-8B96-6592-37A4-9E6F8CF94EA4}"/>
              </a:ext>
            </a:extLst>
          </p:cNvPr>
          <p:cNvSpPr txBox="1"/>
          <p:nvPr/>
        </p:nvSpPr>
        <p:spPr>
          <a:xfrm>
            <a:off x="2491808" y="3117263"/>
            <a:ext cx="2154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variety of intensifiers</a:t>
            </a:r>
          </a:p>
        </p:txBody>
      </p:sp>
    </p:spTree>
    <p:extLst>
      <p:ext uri="{BB962C8B-B14F-4D97-AF65-F5344CB8AC3E}">
        <p14:creationId xmlns:p14="http://schemas.microsoft.com/office/powerpoint/2010/main" val="13421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4" grpId="0" animBg="1"/>
      <p:bldP spid="22" grpId="0" animBg="1"/>
      <p:bldP spid="20" grpId="0" animBg="1"/>
      <p:bldP spid="18" grpId="0" animBg="1"/>
      <p:bldP spid="16" grpId="0" animBg="1"/>
      <p:bldP spid="13" grpId="0" animBg="1"/>
      <p:bldP spid="12" grpId="0" animBg="1"/>
      <p:bldP spid="11" grpId="0"/>
      <p:bldP spid="15" grpId="0"/>
      <p:bldP spid="17" grpId="0"/>
      <p:bldP spid="19" grpId="0"/>
      <p:bldP spid="21"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r>
              <a:rPr lang="en-GB" sz="2400"/>
              <a:t>Complete gaps in the sentences in Spanish,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a:lnSpc>
                <a:spcPct val="150000"/>
              </a:lnSpc>
            </a:pPr>
            <a:r>
              <a:rPr lang="en-GB" sz="2400" b="1"/>
              <a:t>example: </a:t>
            </a:r>
            <a:r>
              <a:rPr lang="en-GB" sz="2400" b="1" err="1"/>
              <a:t>E</a:t>
            </a:r>
            <a:r>
              <a:rPr lang="en-GB" sz="2400" b="1" err="1">
                <a:solidFill>
                  <a:srgbClr val="C00000"/>
                </a:solidFill>
              </a:rPr>
              <a:t>stán</a:t>
            </a:r>
            <a:r>
              <a:rPr lang="en-GB" sz="2400" b="1"/>
              <a:t> </a:t>
            </a:r>
            <a:r>
              <a:rPr lang="en-GB" sz="2400" b="1" err="1"/>
              <a:t>e</a:t>
            </a:r>
            <a:r>
              <a:rPr lang="en-GB" sz="2400" b="1" err="1">
                <a:solidFill>
                  <a:srgbClr val="C00000"/>
                </a:solidFill>
              </a:rPr>
              <a:t>scuchando</a:t>
            </a:r>
            <a:r>
              <a:rPr lang="en-GB" sz="2400" b="1"/>
              <a:t>.</a:t>
            </a:r>
          </a:p>
          <a:p>
            <a:pPr marL="457200" indent="-457200">
              <a:lnSpc>
                <a:spcPct val="150000"/>
              </a:lnSpc>
              <a:buAutoNum type="arabicPeriod"/>
            </a:pPr>
            <a:r>
              <a:rPr lang="en-GB" sz="2400" b="1"/>
              <a:t>E__ l__ f_____ h____ u__ p________	5. E__ l__ f_____ h____ u__ n________</a:t>
            </a:r>
          </a:p>
          <a:p>
            <a:pPr marL="457200" indent="-457200">
              <a:lnSpc>
                <a:spcPct val="150000"/>
              </a:lnSpc>
              <a:buAutoNum type="arabicPeriod"/>
            </a:pPr>
            <a:r>
              <a:rPr lang="en-GB" sz="2400" b="1"/>
              <a:t>E_____ e__ u__ c___________		6. E_____ j___________</a:t>
            </a:r>
          </a:p>
          <a:p>
            <a:pPr marL="457200" indent="-457200">
              <a:lnSpc>
                <a:spcPct val="150000"/>
              </a:lnSpc>
              <a:buAutoNum type="arabicPeriod"/>
            </a:pPr>
            <a:r>
              <a:rPr lang="en-GB" sz="2400" b="1"/>
              <a:t>T______ e__ p_____ c_______		7. E_____ e__ u__ p___________</a:t>
            </a:r>
          </a:p>
          <a:p>
            <a:pPr marL="457200" indent="-457200">
              <a:lnSpc>
                <a:spcPct val="150000"/>
              </a:lnSpc>
              <a:buAutoNum type="arabicPeriod"/>
            </a:pPr>
            <a:r>
              <a:rPr lang="en-GB" sz="2400" b="1"/>
              <a:t>H_____ m____ t________		8. H_____ c________</a:t>
            </a:r>
          </a:p>
        </p:txBody>
      </p:sp>
      <p:pic>
        <p:nvPicPr>
          <p:cNvPr id="5" name="Picture 4">
            <a:extLst>
              <a:ext uri="{FF2B5EF4-FFF2-40B4-BE49-F238E27FC236}">
                <a16:creationId xmlns:a16="http://schemas.microsoft.com/office/drawing/2014/main" id="{88524485-DCAF-E71E-128A-D632BA72022B}"/>
              </a:ext>
            </a:extLst>
          </p:cNvPr>
          <p:cNvPicPr>
            <a:picLocks noChangeAspect="1"/>
          </p:cNvPicPr>
          <p:nvPr/>
        </p:nvPicPr>
        <p:blipFill>
          <a:blip r:embed="rId6"/>
          <a:stretch>
            <a:fillRect/>
          </a:stretch>
        </p:blipFill>
        <p:spPr>
          <a:xfrm>
            <a:off x="688157" y="1298858"/>
            <a:ext cx="11283518" cy="2687934"/>
          </a:xfrm>
          <a:prstGeom prst="rect">
            <a:avLst/>
          </a:prstGeom>
        </p:spPr>
      </p:pic>
    </p:spTree>
    <p:extLst>
      <p:ext uri="{BB962C8B-B14F-4D97-AF65-F5344CB8AC3E}">
        <p14:creationId xmlns:p14="http://schemas.microsoft.com/office/powerpoint/2010/main" val="501986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F7551-C40B-2D30-BAE2-2022557FE0D7}"/>
              </a:ext>
            </a:extLst>
          </p:cNvPr>
          <p:cNvSpPr txBox="1"/>
          <p:nvPr/>
        </p:nvSpPr>
        <p:spPr>
          <a:xfrm>
            <a:off x="767157" y="1219205"/>
            <a:ext cx="3495890" cy="32575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Giving opinions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SIMPLE OPINIONS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el/la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gustan los/las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 el/la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encantan los/las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el/la/los/las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INFINITIVE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 INF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[DOING]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me gusta + INF</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[DOING]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SUBORDINATE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 desventaja es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949DF0-28C5-48AA-4584-D1EF9F1E872B}"/>
              </a:ext>
            </a:extLst>
          </p:cNvPr>
          <p:cNvSpPr txBox="1"/>
          <p:nvPr/>
        </p:nvSpPr>
        <p:spPr>
          <a:xfrm>
            <a:off x="7692456" y="1219205"/>
            <a:ext cx="3345905" cy="305994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 and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muy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realmente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bastante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quite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completamente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completely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totalmente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totally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BETTER ADJECTIVES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emocionante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fascinante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entretenido/a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cansador/a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aburrido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repetitivo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repetitive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0975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OPINIONS</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4" name="Rectangle: Rounded Corners 3">
            <a:extLst>
              <a:ext uri="{FF2B5EF4-FFF2-40B4-BE49-F238E27FC236}">
                <a16:creationId xmlns:a16="http://schemas.microsoft.com/office/drawing/2014/main" id="{C6430261-CD1B-41DE-F612-803BC138CCA9}"/>
              </a:ext>
            </a:extLst>
          </p:cNvPr>
          <p:cNvSpPr/>
          <p:nvPr/>
        </p:nvSpPr>
        <p:spPr>
          <a:xfrm>
            <a:off x="737837" y="1181485"/>
            <a:ext cx="3525209" cy="33047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8F25824-D594-696F-7764-90ACF045509C}"/>
              </a:ext>
            </a:extLst>
          </p:cNvPr>
          <p:cNvSpPr/>
          <p:nvPr/>
        </p:nvSpPr>
        <p:spPr>
          <a:xfrm>
            <a:off x="4316514"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24E5616-D8D3-C5A9-40BE-FA3A2D9494CD}"/>
              </a:ext>
            </a:extLst>
          </p:cNvPr>
          <p:cNvSpPr txBox="1"/>
          <p:nvPr/>
        </p:nvSpPr>
        <p:spPr>
          <a:xfrm>
            <a:off x="4345833" y="1219205"/>
            <a:ext cx="3345905" cy="250594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JUSTIFICATION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ya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dado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puesto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CONSTRAST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pero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 embargo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 obstante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un lado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one hand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por otro lado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other hand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5AC87B9-CDDD-8B13-DCE8-DC829D0F3983}"/>
              </a:ext>
            </a:extLst>
          </p:cNvPr>
          <p:cNvSpPr/>
          <p:nvPr/>
        </p:nvSpPr>
        <p:spPr>
          <a:xfrm>
            <a:off x="7663137"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6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3" name="TextBox 32">
            <a:extLst>
              <a:ext uri="{FF2B5EF4-FFF2-40B4-BE49-F238E27FC236}">
                <a16:creationId xmlns:a16="http://schemas.microsoft.com/office/drawing/2014/main" id="{50DBB736-524A-D192-64B0-60580A432698}"/>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Spanish, using the sentence builder below:</a:t>
            </a:r>
          </a:p>
        </p:txBody>
      </p:sp>
      <p:sp>
        <p:nvSpPr>
          <p:cNvPr id="34" name="TextBox 33">
            <a:extLst>
              <a:ext uri="{FF2B5EF4-FFF2-40B4-BE49-F238E27FC236}">
                <a16:creationId xmlns:a16="http://schemas.microsoft.com/office/drawing/2014/main" id="{00B7491C-F2FA-AFEF-6F84-06A6E3862EA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s-CO" sz="2400" b="1" i="0" u="none" strike="noStrike" kern="1200" cap="none" spc="0" normalizeH="0" baseline="0" noProof="0">
                <a:ln>
                  <a:noFill/>
                </a:ln>
                <a:solidFill>
                  <a:prstClr val="black"/>
                </a:solidFill>
                <a:effectLst/>
                <a:uLnTx/>
                <a:uFillTx/>
                <a:latin typeface="Calibri" panose="020F0502020204030204"/>
                <a:ea typeface="+mn-ea"/>
                <a:cs typeface="+mn-cs"/>
              </a:rPr>
              <a:t>Me encantan las matemáticas ya que son emocionantes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7446D977-8CD3-D036-5E42-E2113586DAE8}"/>
              </a:ext>
            </a:extLst>
          </p:cNvPr>
          <p:cNvPicPr>
            <a:picLocks noChangeAspect="1"/>
          </p:cNvPicPr>
          <p:nvPr/>
        </p:nvPicPr>
        <p:blipFill>
          <a:blip r:embed="rId6"/>
          <a:stretch>
            <a:fillRect/>
          </a:stretch>
        </p:blipFill>
        <p:spPr>
          <a:xfrm>
            <a:off x="2419649" y="935375"/>
            <a:ext cx="8692472" cy="2801536"/>
          </a:xfrm>
          <a:prstGeom prst="rect">
            <a:avLst/>
          </a:prstGeom>
        </p:spPr>
      </p:pic>
    </p:spTree>
    <p:extLst>
      <p:ext uri="{BB962C8B-B14F-4D97-AF65-F5344CB8AC3E}">
        <p14:creationId xmlns:p14="http://schemas.microsoft.com/office/powerpoint/2010/main" val="2229591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Spanish, using the sentence builder below:</a:t>
            </a:r>
          </a:p>
        </p:txBody>
      </p:sp>
      <p:pic>
        <p:nvPicPr>
          <p:cNvPr id="16" name="Picture 15">
            <a:extLst>
              <a:ext uri="{FF2B5EF4-FFF2-40B4-BE49-F238E27FC236}">
                <a16:creationId xmlns:a16="http://schemas.microsoft.com/office/drawing/2014/main" id="{27CBA00A-576C-41CF-C601-2DD0332F7388}"/>
              </a:ext>
            </a:extLst>
          </p:cNvPr>
          <p:cNvPicPr>
            <a:picLocks noChangeAspect="1"/>
          </p:cNvPicPr>
          <p:nvPr/>
        </p:nvPicPr>
        <p:blipFill>
          <a:blip r:embed="rId6"/>
          <a:stretch>
            <a:fillRect/>
          </a:stretch>
        </p:blipFill>
        <p:spPr>
          <a:xfrm>
            <a:off x="1752601" y="767944"/>
            <a:ext cx="8194124" cy="2640921"/>
          </a:xfrm>
          <a:prstGeom prst="rect">
            <a:avLst/>
          </a:prstGeom>
        </p:spPr>
      </p:pic>
      <p:sp>
        <p:nvSpPr>
          <p:cNvPr id="17" name="TextBox 16">
            <a:extLst>
              <a:ext uri="{FF2B5EF4-FFF2-40B4-BE49-F238E27FC236}">
                <a16:creationId xmlns:a16="http://schemas.microsoft.com/office/drawing/2014/main" id="{2E0771E0-10C1-C6B0-C0E4-24842A8A2F6B}"/>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reo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astante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burrido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 m__ o______ e__ c_________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u__ l____ c___ q___ e__ m__ c______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o____ l____ p_____ q ___ e__ t________ e__________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v_______ e__ q___ e__ m___ e_________ n__ o_______ u__ d________ e__ q___ e__ r_______ r________.</a:t>
            </a:r>
          </a:p>
        </p:txBody>
      </p:sp>
    </p:spTree>
    <p:extLst>
      <p:ext uri="{BB962C8B-B14F-4D97-AF65-F5344CB8AC3E}">
        <p14:creationId xmlns:p14="http://schemas.microsoft.com/office/powerpoint/2010/main" val="585906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C</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reo</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astante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burrido</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 m__ o______ e__ c_________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u__ l____ c___ q___ e__ m__ c______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P__ o____ l____ p_____ q ___ e__ t________ e__________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v_______ e__ q___ e__ m___ e_________ n__ o_______ u__ d________ e__ q___ e__ r_______ r________.</a:t>
            </a:r>
          </a:p>
        </p:txBody>
      </p:sp>
      <p:sp>
        <p:nvSpPr>
          <p:cNvPr id="9" name="TextBox 8">
            <a:extLst>
              <a:ext uri="{FF2B5EF4-FFF2-40B4-BE49-F238E27FC236}">
                <a16:creationId xmlns:a16="http://schemas.microsoft.com/office/drawing/2014/main" id="{1D031BAF-52D3-DB74-B845-8A1EA99B711C}"/>
              </a:ext>
            </a:extLst>
          </p:cNvPr>
          <p:cNvSpPr txBox="1"/>
          <p:nvPr/>
        </p:nvSpPr>
        <p:spPr>
          <a:xfrm>
            <a:off x="1045029" y="3862822"/>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En mi opinión es completamente divertido.</a:t>
            </a:r>
          </a:p>
        </p:txBody>
      </p:sp>
      <p:sp>
        <p:nvSpPr>
          <p:cNvPr id="10" name="TextBox 9">
            <a:extLst>
              <a:ext uri="{FF2B5EF4-FFF2-40B4-BE49-F238E27FC236}">
                <a16:creationId xmlns:a16="http://schemas.microsoft.com/office/drawing/2014/main" id="{FB64AC53-363B-60AE-1360-12A9C0005A20}"/>
              </a:ext>
            </a:extLst>
          </p:cNvPr>
          <p:cNvSpPr txBox="1"/>
          <p:nvPr/>
        </p:nvSpPr>
        <p:spPr>
          <a:xfrm>
            <a:off x="1045029" y="4443593"/>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Por un lado creo que es cansador.</a:t>
            </a:r>
          </a:p>
        </p:txBody>
      </p:sp>
      <p:sp>
        <p:nvSpPr>
          <p:cNvPr id="11" name="TextBox 10">
            <a:extLst>
              <a:ext uri="{FF2B5EF4-FFF2-40B4-BE49-F238E27FC236}">
                <a16:creationId xmlns:a16="http://schemas.microsoft.com/office/drawing/2014/main" id="{7EBEEA6C-D8D5-814B-6445-537471F13825}"/>
              </a:ext>
            </a:extLst>
          </p:cNvPr>
          <p:cNvSpPr txBox="1"/>
          <p:nvPr/>
        </p:nvSpPr>
        <p:spPr>
          <a:xfrm>
            <a:off x="1045029" y="4958805"/>
            <a:ext cx="7507042"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Por otro lado pienso que es totalmente emocionante.</a:t>
            </a:r>
          </a:p>
        </p:txBody>
      </p:sp>
      <p:sp>
        <p:nvSpPr>
          <p:cNvPr id="12" name="TextBox 11">
            <a:extLst>
              <a:ext uri="{FF2B5EF4-FFF2-40B4-BE49-F238E27FC236}">
                <a16:creationId xmlns:a16="http://schemas.microsoft.com/office/drawing/2014/main" id="{2A78816E-7F25-D170-C50D-88A300EEB193}"/>
              </a:ext>
            </a:extLst>
          </p:cNvPr>
          <p:cNvSpPr txBox="1"/>
          <p:nvPr/>
        </p:nvSpPr>
        <p:spPr>
          <a:xfrm>
            <a:off x="1045029" y="5639289"/>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U" sz="2400" b="1" i="0" u="none" strike="noStrike" kern="1200" cap="none" spc="0" normalizeH="0" baseline="0" noProof="0">
                <a:ln>
                  <a:noFill/>
                </a:ln>
                <a:solidFill>
                  <a:srgbClr val="C00000"/>
                </a:solidFill>
                <a:effectLst/>
                <a:uLnTx/>
                <a:uFillTx/>
                <a:latin typeface="Calibri" panose="020F0502020204030204"/>
                <a:ea typeface="+mn-ea"/>
                <a:cs typeface="+mn-cs"/>
              </a:rPr>
              <a:t>Una ventaja es que es muy entretenido, no obstante una desventaja es que es realmente repetitivo.</a:t>
            </a:r>
          </a:p>
        </p:txBody>
      </p:sp>
      <p:pic>
        <p:nvPicPr>
          <p:cNvPr id="5" name="Picture 4">
            <a:extLst>
              <a:ext uri="{FF2B5EF4-FFF2-40B4-BE49-F238E27FC236}">
                <a16:creationId xmlns:a16="http://schemas.microsoft.com/office/drawing/2014/main" id="{E1160023-4AD9-E6B3-4BF2-F27037498C17}"/>
              </a:ext>
            </a:extLst>
          </p:cNvPr>
          <p:cNvPicPr>
            <a:picLocks noChangeAspect="1"/>
          </p:cNvPicPr>
          <p:nvPr/>
        </p:nvPicPr>
        <p:blipFill>
          <a:blip r:embed="rId6"/>
          <a:stretch>
            <a:fillRect/>
          </a:stretch>
        </p:blipFill>
        <p:spPr>
          <a:xfrm>
            <a:off x="1167214" y="482469"/>
            <a:ext cx="9142357" cy="2946531"/>
          </a:xfrm>
          <a:prstGeom prst="rect">
            <a:avLst/>
          </a:prstGeom>
        </p:spPr>
      </p:pic>
    </p:spTree>
    <p:extLst>
      <p:ext uri="{BB962C8B-B14F-4D97-AF65-F5344CB8AC3E}">
        <p14:creationId xmlns:p14="http://schemas.microsoft.com/office/powerpoint/2010/main" val="7909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4" name="Rectangle 3">
            <a:extLst>
              <a:ext uri="{FF2B5EF4-FFF2-40B4-BE49-F238E27FC236}">
                <a16:creationId xmlns:a16="http://schemas.microsoft.com/office/drawing/2014/main" id="{F6E558DF-E5A7-D7EE-6BDE-6B00F0A8B04E}"/>
              </a:ext>
            </a:extLst>
          </p:cNvPr>
          <p:cNvSpPr/>
          <p:nvPr/>
        </p:nvSpPr>
        <p:spPr>
          <a:xfrm>
            <a:off x="529434" y="5809542"/>
            <a:ext cx="9147966" cy="64215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5" name="TextBox 4">
            <a:extLst>
              <a:ext uri="{FF2B5EF4-FFF2-40B4-BE49-F238E27FC236}">
                <a16:creationId xmlns:a16="http://schemas.microsoft.com/office/drawing/2014/main" id="{32F01905-AF24-2D6B-A9ED-BDD16D8EA064}"/>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estudiar / español / interesante. / Me chifla / el / ya que / totalmente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sin embargo / pienso / es / muy / cansador / que / que / creo / bastante / fácil.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lado / lado / es / Por un / no obstante / repetitivo.  / creo / es / que / otro / por/ que / pienso / emocionante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106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estudiar / español / interesante. / Me chifla / el / ya que / totalmente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sin embargo / pienso / es / muy / cansador / que / que / creo / bastante / fácil. / es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lado / lado / es / Por un / no obstante / repetitivo.  / creo / es / que / otro / por/ que / pienso / emocionante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BO"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s-BO"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36242" y="5884529"/>
            <a:ext cx="9147966" cy="642152"/>
          </a:xfrm>
          <a:prstGeom prst="rect">
            <a:avLst/>
          </a:prstGeom>
          <a:solidFill>
            <a:srgbClr val="EEFF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9" name="TextBox 8">
            <a:extLst>
              <a:ext uri="{FF2B5EF4-FFF2-40B4-BE49-F238E27FC236}">
                <a16:creationId xmlns:a16="http://schemas.microsoft.com/office/drawing/2014/main" id="{168B4C68-E68B-7450-B67D-11BFD7AA418F}"/>
              </a:ext>
            </a:extLst>
          </p:cNvPr>
          <p:cNvSpPr txBox="1"/>
          <p:nvPr/>
        </p:nvSpPr>
        <p:spPr>
          <a:xfrm>
            <a:off x="1047749" y="1908430"/>
            <a:ext cx="10010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Me chifla estudiar el español ya que es totalmente interesante.</a:t>
            </a:r>
          </a:p>
        </p:txBody>
      </p:sp>
      <p:sp>
        <p:nvSpPr>
          <p:cNvPr id="11" name="TextBox 10">
            <a:extLst>
              <a:ext uri="{FF2B5EF4-FFF2-40B4-BE49-F238E27FC236}">
                <a16:creationId xmlns:a16="http://schemas.microsoft.com/office/drawing/2014/main" id="{F43E6770-D86B-84E1-2DC6-11A6B00CBC24}"/>
              </a:ext>
            </a:extLst>
          </p:cNvPr>
          <p:cNvSpPr txBox="1"/>
          <p:nvPr/>
        </p:nvSpPr>
        <p:spPr>
          <a:xfrm>
            <a:off x="967347" y="3160342"/>
            <a:ext cx="1032510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Pienso/creo que es muy/bastante cansador sin embargo creo que/pienso que es bastante/muy fácil.</a:t>
            </a:r>
          </a:p>
        </p:txBody>
      </p:sp>
      <p:sp>
        <p:nvSpPr>
          <p:cNvPr id="12" name="TextBox 11">
            <a:extLst>
              <a:ext uri="{FF2B5EF4-FFF2-40B4-BE49-F238E27FC236}">
                <a16:creationId xmlns:a16="http://schemas.microsoft.com/office/drawing/2014/main" id="{CF33CD50-FD7C-A54B-93D2-3B4F87D53333}"/>
              </a:ext>
            </a:extLst>
          </p:cNvPr>
          <p:cNvSpPr txBox="1"/>
          <p:nvPr/>
        </p:nvSpPr>
        <p:spPr>
          <a:xfrm>
            <a:off x="1009046" y="5094233"/>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Por un lado, creo/pienso que es emocionante, no obstante, por otro lado, pienso/creo que es repetitivo.</a:t>
            </a:r>
          </a:p>
        </p:txBody>
      </p:sp>
      <p:sp>
        <p:nvSpPr>
          <p:cNvPr id="7" name="TextBox 6">
            <a:extLst>
              <a:ext uri="{FF2B5EF4-FFF2-40B4-BE49-F238E27FC236}">
                <a16:creationId xmlns:a16="http://schemas.microsoft.com/office/drawing/2014/main" id="{05455171-D2A2-1B37-ABC3-B097E83C8641}"/>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15263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Example</a:t>
            </a:r>
            <a:r>
              <a:rPr kumimoji="0" lang="es-DO"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Me gustan las matemáticas ya que son interesantes.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2400" b="0" i="0" u="none" strike="noStrike" kern="1200" cap="none" spc="0" normalizeH="0" baseline="0" noProof="0" err="1">
                <a:ln>
                  <a:noFill/>
                </a:ln>
                <a:solidFill>
                  <a:srgbClr val="C00000"/>
                </a:solidFill>
                <a:effectLst/>
                <a:uLnTx/>
                <a:uFillTx/>
                <a:latin typeface="Calibri" panose="020F0502020204030204"/>
                <a:ea typeface="+mn-ea"/>
                <a:cs typeface="+mn-cs"/>
              </a:rPr>
              <a:t>Improved</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En el instituto,</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me gusta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estudiar</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las matemáticas porque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pienso que </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son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muy</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interesantes,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sin embargo,</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no me gusta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estudiar</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el inglés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ya que, en mi opinión</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es </a:t>
            </a:r>
            <a:r>
              <a:rPr kumimoji="0" lang="es-DO" sz="2400" b="1" i="0" u="none" strike="noStrike" kern="1200" cap="none" spc="0" normalizeH="0" baseline="0" noProof="0">
                <a:ln>
                  <a:noFill/>
                </a:ln>
                <a:solidFill>
                  <a:srgbClr val="C00000"/>
                </a:solidFill>
                <a:effectLst/>
                <a:uLnTx/>
                <a:uFillTx/>
                <a:latin typeface="Calibri" panose="020F0502020204030204"/>
                <a:ea typeface="+mn-ea"/>
                <a:cs typeface="+mn-cs"/>
              </a:rPr>
              <a:t>bastante</a:t>
            </a:r>
            <a:r>
              <a:rPr kumimoji="0" lang="es-DO" sz="2400" b="0" i="0" u="none" strike="noStrike" kern="1200" cap="none" spc="0" normalizeH="0" baseline="0" noProof="0">
                <a:ln>
                  <a:noFill/>
                </a:ln>
                <a:solidFill>
                  <a:srgbClr val="C00000"/>
                </a:solidFill>
                <a:effectLst/>
                <a:uLnTx/>
                <a:uFillTx/>
                <a:latin typeface="Calibri" panose="020F0502020204030204"/>
                <a:ea typeface="+mn-ea"/>
                <a:cs typeface="+mn-cs"/>
              </a:rPr>
              <a:t> aburrido.</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2565005"/>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1) </a:t>
            </a:r>
            <a:r>
              <a:rPr kumimoji="0" lang="es-ES_tradnl" sz="2400" b="0" i="0" u="none" strike="noStrike" kern="1200" cap="none" spc="0" normalizeH="0" baseline="0" noProof="0">
                <a:ln>
                  <a:noFill/>
                </a:ln>
                <a:solidFill>
                  <a:prstClr val="black"/>
                </a:solidFill>
                <a:effectLst/>
                <a:uLnTx/>
                <a:uFillTx/>
                <a:latin typeface="Calibri" panose="020F0502020204030204"/>
                <a:ea typeface="+mn-ea"/>
                <a:cs typeface="+mn-cs"/>
              </a:rPr>
              <a:t>En el recreo, me gusta jugar al fútbol.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2) </a:t>
            </a:r>
            <a:r>
              <a:rPr kumimoji="0" lang="es-GT" sz="2400" b="0" i="0" u="none" strike="noStrike" kern="1200" cap="none" spc="0" normalizeH="0" baseline="0" noProof="0">
                <a:ln>
                  <a:noFill/>
                </a:ln>
                <a:solidFill>
                  <a:prstClr val="black"/>
                </a:solidFill>
                <a:effectLst/>
                <a:uLnTx/>
                <a:uFillTx/>
                <a:latin typeface="Calibri" panose="020F0502020204030204"/>
                <a:ea typeface="+mn-ea"/>
                <a:cs typeface="+mn-cs"/>
              </a:rPr>
              <a:t>Me gusta mi profe de matemáticas.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E3245A3-6089-884D-C8BD-06C4E4831FEA}"/>
              </a:ext>
            </a:extLst>
          </p:cNvPr>
          <p:cNvSpPr txBox="1"/>
          <p:nvPr/>
        </p:nvSpPr>
        <p:spPr>
          <a:xfrm>
            <a:off x="2274983" y="3081051"/>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a:ln>
                  <a:noFill/>
                </a:ln>
                <a:solidFill>
                  <a:srgbClr val="C00000"/>
                </a:solidFill>
                <a:effectLst/>
                <a:uLnTx/>
                <a:uFillTx/>
                <a:latin typeface="Calibri" panose="020F0502020204030204"/>
                <a:ea typeface="+mn-ea"/>
                <a:cs typeface="+mn-cs"/>
              </a:rPr>
              <a:t>En el recreo, me gusta jugar al fútbol </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con mis amigos dado que es muy divertido</a:t>
            </a:r>
            <a:r>
              <a:rPr kumimoji="0" lang="es-CL"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no obstante</a:t>
            </a:r>
            <a:r>
              <a:rPr kumimoji="0" lang="es-CL"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CL" sz="2400" b="1" i="0" u="none" strike="noStrike" kern="1200" cap="none" spc="0" normalizeH="0" baseline="0" noProof="0">
                <a:ln>
                  <a:noFill/>
                </a:ln>
                <a:solidFill>
                  <a:srgbClr val="C00000"/>
                </a:solidFill>
                <a:effectLst/>
                <a:uLnTx/>
                <a:uFillTx/>
                <a:latin typeface="Calibri" panose="020F0502020204030204"/>
                <a:ea typeface="+mn-ea"/>
                <a:cs typeface="+mn-cs"/>
              </a:rPr>
              <a:t>no me gusta jugar al rugby porque pienso que es bastante aburrido</a:t>
            </a:r>
            <a:r>
              <a:rPr kumimoji="0" lang="es-CL" sz="2400" b="0"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AAD2F698-5C33-DE5D-81EA-FFA2BEF22A1B}"/>
              </a:ext>
            </a:extLst>
          </p:cNvPr>
          <p:cNvSpPr txBox="1"/>
          <p:nvPr/>
        </p:nvSpPr>
        <p:spPr>
          <a:xfrm>
            <a:off x="2157810" y="4862237"/>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srgbClr val="C00000"/>
                </a:solidFill>
                <a:effectLst/>
                <a:uLnTx/>
                <a:uFillTx/>
                <a:latin typeface="Calibri" panose="020F0502020204030204"/>
                <a:ea typeface="+mn-ea"/>
                <a:cs typeface="+mn-cs"/>
              </a:rPr>
              <a:t>Me gusta mi profe de matemáticas </a:t>
            </a:r>
            <a:r>
              <a:rPr kumimoji="0" lang="es-ES_tradnl" sz="2400" b="1" i="0" u="none" strike="noStrike" kern="1200" cap="none" spc="0" normalizeH="0" baseline="0" noProof="0">
                <a:ln>
                  <a:noFill/>
                </a:ln>
                <a:solidFill>
                  <a:srgbClr val="C00000"/>
                </a:solidFill>
                <a:effectLst/>
                <a:uLnTx/>
                <a:uFillTx/>
                <a:latin typeface="Calibri" panose="020F0502020204030204"/>
                <a:ea typeface="+mn-ea"/>
                <a:cs typeface="+mn-cs"/>
              </a:rPr>
              <a:t>ya que es superinteresante, pero creo que es un poco estricta también. Por otro lado, odio mi profe de educación física dado que, en mi opinión, es realmente aburrido.</a:t>
            </a:r>
            <a:endParaRPr kumimoji="0" lang="es-ES_tradnl"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1475212"/>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3) </a:t>
            </a:r>
            <a:r>
              <a:rPr kumimoji="0" lang="es-419" sz="2400" b="0" i="0" u="none" strike="noStrike" kern="1200" cap="none" spc="0" normalizeH="0" baseline="0" noProof="0">
                <a:ln>
                  <a:noFill/>
                </a:ln>
                <a:solidFill>
                  <a:prstClr val="black"/>
                </a:solidFill>
                <a:effectLst/>
                <a:uLnTx/>
                <a:uFillTx/>
                <a:latin typeface="Calibri" panose="020F0502020204030204"/>
                <a:ea typeface="+mn-ea"/>
                <a:cs typeface="+mn-cs"/>
              </a:rPr>
              <a:t>La universidad es útil, pero es difícil.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4) Sí, me gustaría ser professor/a.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26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49287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Produce a spontaneous, relevant answer for the role-play bullet points below,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s-CR"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actividad ayer - qué</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s-CR"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profesor preferido - quién y una razón </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s-CR"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uniforme escolar - una ventaja y una desventaja</a:t>
            </a:r>
            <a:r>
              <a:rPr kumimoji="0" lang="es-CR"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Extend these answers spontaneously,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s-419"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Odio mi uniforme, es horrible.</a:t>
            </a:r>
          </a:p>
          <a:p>
            <a:pPr marL="800100" marR="0" lvl="1"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s-419"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club de ajedrez dado que es divertido.</a:t>
            </a:r>
          </a:p>
        </p:txBody>
      </p:sp>
      <p:sp>
        <p:nvSpPr>
          <p:cNvPr id="20" name="TextBox 19">
            <a:extLst>
              <a:ext uri="{FF2B5EF4-FFF2-40B4-BE49-F238E27FC236}">
                <a16:creationId xmlns:a16="http://schemas.microsoft.com/office/drawing/2014/main" id="{F01192BD-5797-571F-90B7-CFA22A1B8B5F}"/>
              </a:ext>
            </a:extLst>
          </p:cNvPr>
          <p:cNvSpPr txBox="1"/>
          <p:nvPr/>
        </p:nvSpPr>
        <p:spPr>
          <a:xfrm>
            <a:off x="4178487" y="2190023"/>
            <a:ext cx="2889063"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Ayer, jugué al fútbol.</a:t>
            </a:r>
          </a:p>
        </p:txBody>
      </p:sp>
      <p:sp>
        <p:nvSpPr>
          <p:cNvPr id="21" name="TextBox 20">
            <a:extLst>
              <a:ext uri="{FF2B5EF4-FFF2-40B4-BE49-F238E27FC236}">
                <a16:creationId xmlns:a16="http://schemas.microsoft.com/office/drawing/2014/main" id="{7B076D98-ADEF-B0AD-5CD5-2FB99B755EB1}"/>
              </a:ext>
            </a:extLst>
          </p:cNvPr>
          <p:cNvSpPr txBox="1"/>
          <p:nvPr/>
        </p:nvSpPr>
        <p:spPr>
          <a:xfrm>
            <a:off x="6540687" y="2598003"/>
            <a:ext cx="508372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Me encanta mi profe de español porque es simpática.</a:t>
            </a:r>
          </a:p>
        </p:txBody>
      </p:sp>
      <p:sp>
        <p:nvSpPr>
          <p:cNvPr id="22" name="TextBox 21">
            <a:extLst>
              <a:ext uri="{FF2B5EF4-FFF2-40B4-BE49-F238E27FC236}">
                <a16:creationId xmlns:a16="http://schemas.microsoft.com/office/drawing/2014/main" id="{6E63BC2F-3283-F557-813D-FFE4DBF0AB88}"/>
              </a:ext>
            </a:extLst>
          </p:cNvPr>
          <p:cNvSpPr txBox="1"/>
          <p:nvPr/>
        </p:nvSpPr>
        <p:spPr>
          <a:xfrm>
            <a:off x="1636626" y="3695998"/>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Me gusta mi uniforme escolar ya que es práctico, sin embargo, es feo porque es verde. </a:t>
            </a:r>
          </a:p>
        </p:txBody>
      </p:sp>
      <p:sp>
        <p:nvSpPr>
          <p:cNvPr id="23" name="TextBox 22">
            <a:extLst>
              <a:ext uri="{FF2B5EF4-FFF2-40B4-BE49-F238E27FC236}">
                <a16:creationId xmlns:a16="http://schemas.microsoft.com/office/drawing/2014/main" id="{4699723F-D665-628A-4601-0A3E0FA813D8}"/>
              </a:ext>
            </a:extLst>
          </p:cNvPr>
          <p:cNvSpPr txBox="1"/>
          <p:nvPr/>
        </p:nvSpPr>
        <p:spPr>
          <a:xfrm>
            <a:off x="1491921" y="4935373"/>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En mi opinión, </a:t>
            </a:r>
            <a:r>
              <a:rPr kumimoji="0" lang="es-419" sz="2400" b="0"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odio mi uniforme porque </a:t>
            </a:r>
            <a:r>
              <a:rPr kumimoji="0" lang="es-419" sz="24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pienso que </a:t>
            </a:r>
            <a:r>
              <a:rPr kumimoji="0" lang="es-419" sz="2400" b="0"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es horrible</a:t>
            </a:r>
            <a:r>
              <a:rPr kumimoji="0" lang="es-419"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Por otro lado, creo que mi uniforme es bastante práctico y cómodo. </a:t>
            </a:r>
          </a:p>
        </p:txBody>
      </p:sp>
      <p:sp>
        <p:nvSpPr>
          <p:cNvPr id="24" name="TextBox 23">
            <a:extLst>
              <a:ext uri="{FF2B5EF4-FFF2-40B4-BE49-F238E27FC236}">
                <a16:creationId xmlns:a16="http://schemas.microsoft.com/office/drawing/2014/main" id="{510A1A01-3D9A-2B26-A41B-41DF4C078FB0}"/>
              </a:ext>
            </a:extLst>
          </p:cNvPr>
          <p:cNvSpPr txBox="1"/>
          <p:nvPr/>
        </p:nvSpPr>
        <p:spPr>
          <a:xfrm>
            <a:off x="642729" y="5682952"/>
            <a:ext cx="10614754"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Me gusta el club de ajedrez dado que </a:t>
            </a:r>
            <a:r>
              <a:rPr kumimoji="0" lang="es-419" sz="24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creo que </a:t>
            </a:r>
            <a:r>
              <a:rPr kumimoji="0" lang="es-419" sz="2400" b="0"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es-419" sz="24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muy</a:t>
            </a:r>
            <a:r>
              <a:rPr kumimoji="0" lang="es-419" sz="2400" b="0"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divertido. </a:t>
            </a:r>
            <a:r>
              <a:rPr kumimoji="0" lang="es-419" sz="24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 obstante odio ir al club de gimnastica porque en mi opinión es bastante difícil y cansador</a:t>
            </a:r>
            <a:r>
              <a:rPr kumimoji="0" lang="es-419"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38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1296495238"/>
              </p:ext>
            </p:extLst>
          </p:nvPr>
        </p:nvGraphicFramePr>
        <p:xfrm>
          <a:off x="464610" y="235250"/>
          <a:ext cx="11469723" cy="6119813"/>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3277063">
                  <a:extLst>
                    <a:ext uri="{9D8B030D-6E8A-4147-A177-3AD203B41FA5}">
                      <a16:colId xmlns:a16="http://schemas.microsoft.com/office/drawing/2014/main" val="4082402607"/>
                    </a:ext>
                  </a:extLst>
                </a:gridCol>
                <a:gridCol w="3678201">
                  <a:extLst>
                    <a:ext uri="{9D8B030D-6E8A-4147-A177-3AD203B41FA5}">
                      <a16:colId xmlns:a16="http://schemas.microsoft.com/office/drawing/2014/main" val="111939444"/>
                    </a:ext>
                  </a:extLst>
                </a:gridCol>
                <a:gridCol w="3169227">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Speaking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1800" dirty="0">
                          <a:solidFill>
                            <a:schemeClr val="tx1"/>
                          </a:solidFill>
                          <a:effectLst/>
                        </a:rPr>
                        <a:t>WEEK 1</a:t>
                      </a:r>
                      <a:br>
                        <a:rPr lang="en-GB" sz="1800" dirty="0">
                          <a:solidFill>
                            <a:schemeClr val="tx1"/>
                          </a:solidFill>
                          <a:effectLst/>
                        </a:rPr>
                      </a:br>
                      <a:r>
                        <a:rPr lang="en-GB" sz="1800" dirty="0">
                          <a:solidFill>
                            <a:schemeClr val="tx1"/>
                          </a:solidFill>
                          <a:effectLst/>
                        </a:rPr>
                        <a:t>08/01/24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Spotting the tense question and changing the verb form from 'tú' to 'yo'</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 aste/iste 	→ é/í</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 vas a …	→ yo voy a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 gustaría	→ me gustaría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multiple tenses/reg/yo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Spotting the tense question and changing the verb form from 'tú' to 'yo'</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strategies for memorisation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strategies for flashcards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of Quizlet digital cards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revising with audio (Quizlet)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s-DO"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gap-fill revision activities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strategies for memorisation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304576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a:lnSpc>
                <a:spcPct val="150000"/>
              </a:lnSpc>
            </a:pPr>
            <a:r>
              <a:rPr lang="en-GB" sz="2400" b="1"/>
              <a:t>example: </a:t>
            </a:r>
            <a:r>
              <a:rPr lang="en-GB" sz="2400" b="1" err="1"/>
              <a:t>E</a:t>
            </a:r>
            <a:r>
              <a:rPr lang="en-GB" sz="2400" b="1" err="1">
                <a:solidFill>
                  <a:srgbClr val="C00000"/>
                </a:solidFill>
              </a:rPr>
              <a:t>stán</a:t>
            </a:r>
            <a:r>
              <a:rPr lang="en-GB" sz="2400" b="1"/>
              <a:t> </a:t>
            </a:r>
            <a:r>
              <a:rPr lang="en-GB" sz="2400" b="1" err="1"/>
              <a:t>e</a:t>
            </a:r>
            <a:r>
              <a:rPr lang="en-GB" sz="2400" b="1" err="1">
                <a:solidFill>
                  <a:srgbClr val="C00000"/>
                </a:solidFill>
              </a:rPr>
              <a:t>scuchando</a:t>
            </a:r>
            <a:r>
              <a:rPr lang="en-GB" sz="2400" b="1"/>
              <a:t>.</a:t>
            </a:r>
          </a:p>
          <a:p>
            <a:pPr marL="457200" indent="-457200">
              <a:lnSpc>
                <a:spcPct val="150000"/>
              </a:lnSpc>
              <a:buAutoNum type="arabicPeriod"/>
            </a:pPr>
            <a:r>
              <a:rPr lang="en-GB" sz="2400" b="1"/>
              <a:t>E__ l__ f_____ h____ u__ p________	5. E__ l__ f_____ h____ u__ n________</a:t>
            </a:r>
          </a:p>
          <a:p>
            <a:pPr marL="457200" indent="-457200">
              <a:lnSpc>
                <a:spcPct val="150000"/>
              </a:lnSpc>
              <a:buAutoNum type="arabicPeriod"/>
            </a:pPr>
            <a:r>
              <a:rPr lang="en-GB" sz="2400" b="1"/>
              <a:t>E_____ e__ u__ c___________		6. E_____ j___________</a:t>
            </a:r>
          </a:p>
          <a:p>
            <a:pPr marL="457200" indent="-457200">
              <a:lnSpc>
                <a:spcPct val="150000"/>
              </a:lnSpc>
              <a:buAutoNum type="arabicPeriod"/>
            </a:pPr>
            <a:r>
              <a:rPr lang="en-GB" sz="2400" b="1"/>
              <a:t>T______ e__ p_____ c_______		7. E_____ e__ u__ p___________</a:t>
            </a:r>
          </a:p>
          <a:p>
            <a:pPr marL="457200" indent="-457200">
              <a:lnSpc>
                <a:spcPct val="150000"/>
              </a:lnSpc>
              <a:buAutoNum type="arabicPeriod"/>
            </a:pPr>
            <a:r>
              <a:rPr lang="en-GB" sz="2400" b="1"/>
              <a:t>H_____ m____ t________		8. H_____ c________</a:t>
            </a:r>
          </a:p>
        </p:txBody>
      </p:sp>
      <p:sp>
        <p:nvSpPr>
          <p:cNvPr id="4" name="TextBox 3">
            <a:extLst>
              <a:ext uri="{FF2B5EF4-FFF2-40B4-BE49-F238E27FC236}">
                <a16:creationId xmlns:a16="http://schemas.microsoft.com/office/drawing/2014/main" id="{62582A95-24CF-F3CD-17C8-F0D9B6AA94F7}"/>
              </a:ext>
            </a:extLst>
          </p:cNvPr>
          <p:cNvSpPr txBox="1"/>
          <p:nvPr/>
        </p:nvSpPr>
        <p:spPr>
          <a:xfrm>
            <a:off x="1014874" y="4364357"/>
            <a:ext cx="4611225" cy="461665"/>
          </a:xfrm>
          <a:prstGeom prst="rect">
            <a:avLst/>
          </a:prstGeom>
          <a:solidFill>
            <a:srgbClr val="DDFFEE"/>
          </a:solidFill>
        </p:spPr>
        <p:txBody>
          <a:bodyPr wrap="square">
            <a:spAutoFit/>
          </a:bodyPr>
          <a:lstStyle/>
          <a:p>
            <a:r>
              <a:rPr lang="es-ES" sz="2400" b="1">
                <a:solidFill>
                  <a:srgbClr val="C00000"/>
                </a:solidFill>
              </a:rPr>
              <a:t>En la foto hay un padre. </a:t>
            </a:r>
          </a:p>
        </p:txBody>
      </p:sp>
      <p:sp>
        <p:nvSpPr>
          <p:cNvPr id="9" name="TextBox 8">
            <a:extLst>
              <a:ext uri="{FF2B5EF4-FFF2-40B4-BE49-F238E27FC236}">
                <a16:creationId xmlns:a16="http://schemas.microsoft.com/office/drawing/2014/main" id="{190F20EC-1C69-F0AF-27E1-065233018041}"/>
              </a:ext>
            </a:extLst>
          </p:cNvPr>
          <p:cNvSpPr txBox="1"/>
          <p:nvPr/>
        </p:nvSpPr>
        <p:spPr>
          <a:xfrm>
            <a:off x="1014873" y="4936130"/>
            <a:ext cx="4611225" cy="461665"/>
          </a:xfrm>
          <a:prstGeom prst="rect">
            <a:avLst/>
          </a:prstGeom>
          <a:solidFill>
            <a:srgbClr val="DDFFEE"/>
          </a:solidFill>
        </p:spPr>
        <p:txBody>
          <a:bodyPr wrap="square">
            <a:spAutoFit/>
          </a:bodyPr>
          <a:lstStyle/>
          <a:p>
            <a:r>
              <a:rPr lang="es-ES" sz="2400" b="1">
                <a:solidFill>
                  <a:srgbClr val="C00000"/>
                </a:solidFill>
              </a:rPr>
              <a:t>Está(n) en un comedor.</a:t>
            </a:r>
          </a:p>
        </p:txBody>
      </p:sp>
      <p:sp>
        <p:nvSpPr>
          <p:cNvPr id="10" name="TextBox 9">
            <a:extLst>
              <a:ext uri="{FF2B5EF4-FFF2-40B4-BE49-F238E27FC236}">
                <a16:creationId xmlns:a16="http://schemas.microsoft.com/office/drawing/2014/main" id="{77766CA4-28BB-F8F1-0D95-EC9924A5CB89}"/>
              </a:ext>
            </a:extLst>
          </p:cNvPr>
          <p:cNvSpPr txBox="1"/>
          <p:nvPr/>
        </p:nvSpPr>
        <p:spPr>
          <a:xfrm>
            <a:off x="1022877" y="5488515"/>
            <a:ext cx="3744000" cy="461665"/>
          </a:xfrm>
          <a:prstGeom prst="rect">
            <a:avLst/>
          </a:prstGeom>
          <a:solidFill>
            <a:srgbClr val="DDFFEE"/>
          </a:solidFill>
        </p:spPr>
        <p:txBody>
          <a:bodyPr wrap="square">
            <a:spAutoFit/>
          </a:bodyPr>
          <a:lstStyle/>
          <a:p>
            <a:r>
              <a:rPr lang="fr-FR" sz="2400" b="1" err="1">
                <a:solidFill>
                  <a:srgbClr val="C00000"/>
                </a:solidFill>
              </a:rPr>
              <a:t>Tiene</a:t>
            </a:r>
            <a:r>
              <a:rPr lang="fr-FR" sz="2400" b="1">
                <a:solidFill>
                  <a:srgbClr val="C00000"/>
                </a:solidFill>
              </a:rPr>
              <a:t> el pelo </a:t>
            </a:r>
            <a:r>
              <a:rPr lang="fr-FR" sz="2400" b="1" err="1">
                <a:solidFill>
                  <a:srgbClr val="C00000"/>
                </a:solidFill>
              </a:rPr>
              <a:t>corto</a:t>
            </a:r>
            <a:r>
              <a:rPr lang="fr-FR" sz="2400" b="1">
                <a:solidFill>
                  <a:srgbClr val="C00000"/>
                </a:solidFill>
              </a:rPr>
              <a:t>.</a:t>
            </a:r>
          </a:p>
        </p:txBody>
      </p:sp>
      <p:sp>
        <p:nvSpPr>
          <p:cNvPr id="11" name="TextBox 10">
            <a:extLst>
              <a:ext uri="{FF2B5EF4-FFF2-40B4-BE49-F238E27FC236}">
                <a16:creationId xmlns:a16="http://schemas.microsoft.com/office/drawing/2014/main" id="{31FDC7C7-B3B6-907B-364B-FA626EB28606}"/>
              </a:ext>
            </a:extLst>
          </p:cNvPr>
          <p:cNvSpPr txBox="1"/>
          <p:nvPr/>
        </p:nvSpPr>
        <p:spPr>
          <a:xfrm>
            <a:off x="1014873" y="6063632"/>
            <a:ext cx="3744000" cy="461665"/>
          </a:xfrm>
          <a:prstGeom prst="rect">
            <a:avLst/>
          </a:prstGeom>
          <a:solidFill>
            <a:srgbClr val="DDFFEE"/>
          </a:solidFill>
        </p:spPr>
        <p:txBody>
          <a:bodyPr wrap="square">
            <a:spAutoFit/>
          </a:bodyPr>
          <a:lstStyle/>
          <a:p>
            <a:r>
              <a:rPr lang="es-ES" sz="2400" b="1">
                <a:solidFill>
                  <a:srgbClr val="C00000"/>
                </a:solidFill>
              </a:rPr>
              <a:t>Hace mal tiempo.</a:t>
            </a:r>
          </a:p>
        </p:txBody>
      </p:sp>
      <p:sp>
        <p:nvSpPr>
          <p:cNvPr id="12" name="TextBox 11">
            <a:extLst>
              <a:ext uri="{FF2B5EF4-FFF2-40B4-BE49-F238E27FC236}">
                <a16:creationId xmlns:a16="http://schemas.microsoft.com/office/drawing/2014/main" id="{31B059C4-634F-42F9-5F9B-9115213EB5FC}"/>
              </a:ext>
            </a:extLst>
          </p:cNvPr>
          <p:cNvSpPr txBox="1"/>
          <p:nvPr/>
        </p:nvSpPr>
        <p:spPr>
          <a:xfrm>
            <a:off x="6424555" y="4298314"/>
            <a:ext cx="5328000" cy="461665"/>
          </a:xfrm>
          <a:prstGeom prst="rect">
            <a:avLst/>
          </a:prstGeom>
          <a:solidFill>
            <a:srgbClr val="DDFFEE"/>
          </a:solidFill>
        </p:spPr>
        <p:txBody>
          <a:bodyPr wrap="square">
            <a:spAutoFit/>
          </a:bodyPr>
          <a:lstStyle/>
          <a:p>
            <a:r>
              <a:rPr lang="es-ES" sz="2400" b="1">
                <a:solidFill>
                  <a:srgbClr val="C00000"/>
                </a:solidFill>
              </a:rPr>
              <a:t>En la foto hay unos niños.</a:t>
            </a:r>
          </a:p>
        </p:txBody>
      </p:sp>
      <p:sp>
        <p:nvSpPr>
          <p:cNvPr id="13" name="TextBox 12">
            <a:extLst>
              <a:ext uri="{FF2B5EF4-FFF2-40B4-BE49-F238E27FC236}">
                <a16:creationId xmlns:a16="http://schemas.microsoft.com/office/drawing/2014/main" id="{753156B3-E08A-8EF2-104C-FB72E0B6CF8C}"/>
              </a:ext>
            </a:extLst>
          </p:cNvPr>
          <p:cNvSpPr txBox="1"/>
          <p:nvPr/>
        </p:nvSpPr>
        <p:spPr>
          <a:xfrm>
            <a:off x="6441239" y="4876027"/>
            <a:ext cx="5109785" cy="461665"/>
          </a:xfrm>
          <a:prstGeom prst="rect">
            <a:avLst/>
          </a:prstGeom>
          <a:solidFill>
            <a:srgbClr val="DDFFEE"/>
          </a:solidFill>
        </p:spPr>
        <p:txBody>
          <a:bodyPr wrap="square">
            <a:spAutoFit/>
          </a:bodyPr>
          <a:lstStyle/>
          <a:p>
            <a:r>
              <a:rPr lang="fr-FR" sz="2400" b="1" err="1">
                <a:solidFill>
                  <a:srgbClr val="C00000"/>
                </a:solidFill>
              </a:rPr>
              <a:t>Está</a:t>
            </a:r>
            <a:r>
              <a:rPr lang="fr-FR" sz="2400" b="1">
                <a:solidFill>
                  <a:srgbClr val="C00000"/>
                </a:solidFill>
              </a:rPr>
              <a:t>(n) </a:t>
            </a:r>
            <a:r>
              <a:rPr lang="fr-FR" sz="2400" b="1" err="1">
                <a:solidFill>
                  <a:srgbClr val="C00000"/>
                </a:solidFill>
              </a:rPr>
              <a:t>jugando</a:t>
            </a:r>
            <a:r>
              <a:rPr lang="fr-FR" sz="2400" b="1">
                <a:solidFill>
                  <a:srgbClr val="C00000"/>
                </a:solidFill>
              </a:rPr>
              <a:t>.</a:t>
            </a:r>
          </a:p>
        </p:txBody>
      </p:sp>
      <p:sp>
        <p:nvSpPr>
          <p:cNvPr id="16" name="TextBox 15">
            <a:extLst>
              <a:ext uri="{FF2B5EF4-FFF2-40B4-BE49-F238E27FC236}">
                <a16:creationId xmlns:a16="http://schemas.microsoft.com/office/drawing/2014/main" id="{DFF2BD83-3C1E-68C0-3A20-CAAD36100256}"/>
              </a:ext>
            </a:extLst>
          </p:cNvPr>
          <p:cNvSpPr txBox="1"/>
          <p:nvPr/>
        </p:nvSpPr>
        <p:spPr>
          <a:xfrm>
            <a:off x="6441239" y="5422876"/>
            <a:ext cx="3744000" cy="461665"/>
          </a:xfrm>
          <a:prstGeom prst="rect">
            <a:avLst/>
          </a:prstGeom>
          <a:solidFill>
            <a:srgbClr val="DDFFEE"/>
          </a:solidFill>
        </p:spPr>
        <p:txBody>
          <a:bodyPr wrap="square">
            <a:spAutoFit/>
          </a:bodyPr>
          <a:lstStyle/>
          <a:p>
            <a:r>
              <a:rPr lang="es-ES" sz="2400" b="1">
                <a:solidFill>
                  <a:srgbClr val="C00000"/>
                </a:solidFill>
              </a:rPr>
              <a:t>Está(n) en un parque.</a:t>
            </a:r>
          </a:p>
        </p:txBody>
      </p:sp>
      <p:sp>
        <p:nvSpPr>
          <p:cNvPr id="17" name="TextBox 16">
            <a:extLst>
              <a:ext uri="{FF2B5EF4-FFF2-40B4-BE49-F238E27FC236}">
                <a16:creationId xmlns:a16="http://schemas.microsoft.com/office/drawing/2014/main" id="{28213FE6-11FD-2411-389E-3B34CDC89BE2}"/>
              </a:ext>
            </a:extLst>
          </p:cNvPr>
          <p:cNvSpPr txBox="1"/>
          <p:nvPr/>
        </p:nvSpPr>
        <p:spPr>
          <a:xfrm>
            <a:off x="6441239" y="5918407"/>
            <a:ext cx="3268339" cy="461665"/>
          </a:xfrm>
          <a:prstGeom prst="rect">
            <a:avLst/>
          </a:prstGeom>
          <a:solidFill>
            <a:srgbClr val="DDFFEE"/>
          </a:solidFill>
        </p:spPr>
        <p:txBody>
          <a:bodyPr wrap="square">
            <a:spAutoFit/>
          </a:bodyPr>
          <a:lstStyle/>
          <a:p>
            <a:r>
              <a:rPr lang="fr-FR" sz="2400" b="1" err="1">
                <a:solidFill>
                  <a:srgbClr val="C00000"/>
                </a:solidFill>
              </a:rPr>
              <a:t>Hace</a:t>
            </a:r>
            <a:r>
              <a:rPr lang="fr-FR" sz="2400" b="1">
                <a:solidFill>
                  <a:srgbClr val="C00000"/>
                </a:solidFill>
              </a:rPr>
              <a:t> </a:t>
            </a:r>
            <a:r>
              <a:rPr lang="fr-FR" sz="2400" b="1" err="1">
                <a:solidFill>
                  <a:srgbClr val="C00000"/>
                </a:solidFill>
              </a:rPr>
              <a:t>calor</a:t>
            </a:r>
            <a:r>
              <a:rPr lang="fr-FR" sz="2400" b="1">
                <a:solidFill>
                  <a:srgbClr val="C00000"/>
                </a:solidFill>
              </a:rPr>
              <a:t>.</a:t>
            </a:r>
          </a:p>
        </p:txBody>
      </p:sp>
      <p:sp>
        <p:nvSpPr>
          <p:cNvPr id="18" name="TextBox 17">
            <a:extLst>
              <a:ext uri="{FF2B5EF4-FFF2-40B4-BE49-F238E27FC236}">
                <a16:creationId xmlns:a16="http://schemas.microsoft.com/office/drawing/2014/main" id="{FC9E675D-8EE3-83DD-7588-37CDE91FD380}"/>
              </a:ext>
            </a:extLst>
          </p:cNvPr>
          <p:cNvSpPr txBox="1"/>
          <p:nvPr/>
        </p:nvSpPr>
        <p:spPr>
          <a:xfrm>
            <a:off x="906454" y="600200"/>
            <a:ext cx="10820400" cy="584775"/>
          </a:xfrm>
          <a:prstGeom prst="rect">
            <a:avLst/>
          </a:prstGeom>
          <a:noFill/>
        </p:spPr>
        <p:txBody>
          <a:bodyPr wrap="square" rtlCol="0">
            <a:spAutoFit/>
          </a:bodyPr>
          <a:lstStyle/>
          <a:p>
            <a:pPr algn="ctr"/>
            <a:r>
              <a:rPr lang="en-GB" sz="3200" b="1" u="sng">
                <a:solidFill>
                  <a:srgbClr val="C00000"/>
                </a:solidFill>
              </a:rPr>
              <a:t>LAS RESPUESTAS – THE ANSWERS</a:t>
            </a:r>
          </a:p>
        </p:txBody>
      </p:sp>
      <p:pic>
        <p:nvPicPr>
          <p:cNvPr id="19" name="Picture 18">
            <a:extLst>
              <a:ext uri="{FF2B5EF4-FFF2-40B4-BE49-F238E27FC236}">
                <a16:creationId xmlns:a16="http://schemas.microsoft.com/office/drawing/2014/main" id="{58511148-C0F7-5C81-80E3-C40CF02D06A4}"/>
              </a:ext>
            </a:extLst>
          </p:cNvPr>
          <p:cNvPicPr>
            <a:picLocks noChangeAspect="1"/>
          </p:cNvPicPr>
          <p:nvPr/>
        </p:nvPicPr>
        <p:blipFill>
          <a:blip r:embed="rId6"/>
          <a:stretch>
            <a:fillRect/>
          </a:stretch>
        </p:blipFill>
        <p:spPr>
          <a:xfrm>
            <a:off x="572532" y="1360413"/>
            <a:ext cx="11400773" cy="2715866"/>
          </a:xfrm>
          <a:prstGeom prst="rect">
            <a:avLst/>
          </a:prstGeom>
        </p:spPr>
      </p:pic>
    </p:spTree>
    <p:extLst>
      <p:ext uri="{BB962C8B-B14F-4D97-AF65-F5344CB8AC3E}">
        <p14:creationId xmlns:p14="http://schemas.microsoft.com/office/powerpoint/2010/main" val="56381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Circle the correct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jugué</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played</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a:t>
            </a:r>
            <a:endPar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como</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miré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watched</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uso</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use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use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voy</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fui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voy</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comer</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¿Cómo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listened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 going to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the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weekend</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Rounded Corners 1">
            <a:extLst>
              <a:ext uri="{FF2B5EF4-FFF2-40B4-BE49-F238E27FC236}">
                <a16:creationId xmlns:a16="http://schemas.microsoft.com/office/drawing/2014/main" id="{96E116D8-F7D5-FBB4-2EA6-3827A2C6A6E4}"/>
              </a:ext>
            </a:extLst>
          </p:cNvPr>
          <p:cNvSpPr/>
          <p:nvPr/>
        </p:nvSpPr>
        <p:spPr>
          <a:xfrm>
            <a:off x="4283242" y="3785937"/>
            <a:ext cx="1219200" cy="38501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ate Placeholder 1">
            <a:extLst>
              <a:ext uri="{FF2B5EF4-FFF2-40B4-BE49-F238E27FC236}">
                <a16:creationId xmlns:a16="http://schemas.microsoft.com/office/drawing/2014/main" id="{A484487D-1C66-A123-0D9F-063673675D72}"/>
              </a:ext>
            </a:extLst>
          </p:cNvPr>
          <p:cNvSpPr>
            <a:spLocks noGrp="1"/>
          </p:cNvSpPr>
          <p:nvPr>
            <p:ph type="dt" sz="half" idx="10"/>
          </p:nvPr>
        </p:nvSpPr>
        <p:spPr>
          <a:xfrm>
            <a:off x="7043058" y="386371"/>
            <a:ext cx="48659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41FB0-DFDF-4906-84FA-90AAF31FA7F9}" type="datetime2">
              <a:rPr kumimoji="0" lang="es-BO" sz="28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lunes, 29 de enero de 2024</a:t>
            </a:fld>
            <a:endPar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006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362BB-5B52-3A2A-644F-3AB38982B8B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Circle the correct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jugué</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played</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play</a:t>
            </a:r>
            <a:endPar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como</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miré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watched</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uso</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use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use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voy</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fui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voy</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CA" sz="2400" b="0" i="0" u="none" strike="noStrike" kern="1200" cap="none" spc="0" normalizeH="0" baseline="0" noProof="0" dirty="0" err="1">
                <a:ln>
                  <a:noFill/>
                </a:ln>
                <a:solidFill>
                  <a:prstClr val="black"/>
                </a:solidFill>
                <a:effectLst/>
                <a:uLnTx/>
                <a:uFillTx/>
                <a:latin typeface="Calibri" panose="020F0502020204030204"/>
                <a:ea typeface="+mn-ea"/>
                <a:cs typeface="+mn-cs"/>
              </a:rPr>
              <a:t>comer</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dirty="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D5A505-44BB-D05E-8C87-8F58F20127AB}"/>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¿Cómo se dice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listened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 going to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the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weekend</a:t>
            </a:r>
          </a:p>
        </p:txBody>
      </p:sp>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D7AEE7B7-34DA-41EF-9F09-6DD233ED80F2}"/>
              </a:ext>
            </a:extLst>
          </p:cNvPr>
          <p:cNvSpPr txBox="1"/>
          <p:nvPr/>
        </p:nvSpPr>
        <p:spPr>
          <a:xfrm>
            <a:off x="9850040" y="3594774"/>
            <a:ext cx="1716429"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escucho</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781B929-49F2-C05E-8C46-3FD4ABF21F1E}"/>
              </a:ext>
            </a:extLst>
          </p:cNvPr>
          <p:cNvSpPr txBox="1"/>
          <p:nvPr/>
        </p:nvSpPr>
        <p:spPr>
          <a:xfrm>
            <a:off x="10072343" y="4073756"/>
            <a:ext cx="149412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escuché</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9459B3-8380-3B7C-57C4-3A44E2EF3B1D}"/>
              </a:ext>
            </a:extLst>
          </p:cNvPr>
          <p:cNvSpPr txBox="1"/>
          <p:nvPr/>
        </p:nvSpPr>
        <p:spPr>
          <a:xfrm>
            <a:off x="9955918" y="4692401"/>
            <a:ext cx="229153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escuchar</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C3DDD6C-C6D5-C08B-A64B-9904CC3404A0}"/>
              </a:ext>
            </a:extLst>
          </p:cNvPr>
          <p:cNvSpPr txBox="1"/>
          <p:nvPr/>
        </p:nvSpPr>
        <p:spPr>
          <a:xfrm>
            <a:off x="9144002" y="5249465"/>
            <a:ext cx="2943025"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los fines de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5433DE0-E805-8C8C-0852-54E98A1B2C08}"/>
              </a:ext>
            </a:extLst>
          </p:cNvPr>
          <p:cNvSpPr txBox="1"/>
          <p:nvPr/>
        </p:nvSpPr>
        <p:spPr>
          <a:xfrm>
            <a:off x="8826903" y="5745832"/>
            <a:ext cx="331182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último</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fin de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599645-5493-3825-C8FA-5C4D86753E18}"/>
              </a:ext>
            </a:extLst>
          </p:cNvPr>
          <p:cNvSpPr txBox="1"/>
          <p:nvPr/>
        </p:nvSpPr>
        <p:spPr>
          <a:xfrm>
            <a:off x="8691514" y="6306040"/>
            <a:ext cx="350048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próximo</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fin de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BE8D6C66-5944-F8F4-E62B-A375BF876737}"/>
              </a:ext>
            </a:extLst>
          </p:cNvPr>
          <p:cNvSpPr/>
          <p:nvPr/>
        </p:nvSpPr>
        <p:spPr>
          <a:xfrm>
            <a:off x="4283242" y="3785937"/>
            <a:ext cx="1219200" cy="38501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307630E-684D-9653-B794-DA5240DFB662}"/>
              </a:ext>
            </a:extLst>
          </p:cNvPr>
          <p:cNvSpPr/>
          <p:nvPr/>
        </p:nvSpPr>
        <p:spPr>
          <a:xfrm>
            <a:off x="3047999" y="4178968"/>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FD36E10-70C2-722B-382D-7A5A0166B136}"/>
              </a:ext>
            </a:extLst>
          </p:cNvPr>
          <p:cNvSpPr/>
          <p:nvPr/>
        </p:nvSpPr>
        <p:spPr>
          <a:xfrm>
            <a:off x="3921424" y="4562286"/>
            <a:ext cx="1340387"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B731F29-3B41-A575-7ED7-540FD97F162E}"/>
              </a:ext>
            </a:extLst>
          </p:cNvPr>
          <p:cNvSpPr/>
          <p:nvPr/>
        </p:nvSpPr>
        <p:spPr>
          <a:xfrm>
            <a:off x="3047998" y="4953625"/>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E9F0EA9-B6FC-53D1-425C-0EB1FE625701}"/>
              </a:ext>
            </a:extLst>
          </p:cNvPr>
          <p:cNvSpPr/>
          <p:nvPr/>
        </p:nvSpPr>
        <p:spPr>
          <a:xfrm>
            <a:off x="5568427" y="5314573"/>
            <a:ext cx="2131784"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2ABA6FD-40D6-CE3E-781A-2ED09183C768}"/>
              </a:ext>
            </a:extLst>
          </p:cNvPr>
          <p:cNvSpPr/>
          <p:nvPr/>
        </p:nvSpPr>
        <p:spPr>
          <a:xfrm>
            <a:off x="4040884" y="5675521"/>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AFDF666-269E-26BA-D99C-A5231BA8D9B1}"/>
              </a:ext>
            </a:extLst>
          </p:cNvPr>
          <p:cNvSpPr/>
          <p:nvPr/>
        </p:nvSpPr>
        <p:spPr>
          <a:xfrm>
            <a:off x="5568427" y="6056640"/>
            <a:ext cx="2131784"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1C878A1-4D1B-1977-916C-59E8B41FE018}"/>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8260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5" grpId="0" animBg="1"/>
      <p:bldP spid="17" grpId="0" animBg="1"/>
      <p:bldP spid="18" grpId="0" animBg="1"/>
      <p:bldP spid="19" grpId="0" animBg="1"/>
      <p:bldP spid="20" grpId="0" animBg="1"/>
      <p:bldP spid="21" grpId="0" animBg="1"/>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215928"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ES_tradnl" sz="1200" b="1" i="0" u="none" strike="noStrike" kern="1200" cap="none" spc="0" normalizeH="0" baseline="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a:t>
            </a:r>
            <a:r>
              <a:rPr kumimoji="0" lang="es-ES_tradnl" sz="12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hiciste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did</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done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comiste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went</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comí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jugué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played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miré / vi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watched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hice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fui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went</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fue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was</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hizo buen tiempo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was</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último fin de semana</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weekend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año pasado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year</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semana pasada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week</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último sábado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Saturday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ayer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yesterday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5" y="1739482"/>
            <a:ext cx="3420276" cy="37308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56F27C-BAF8-88A8-8F91-BCE745CC47A7}"/>
              </a:ext>
            </a:extLst>
          </p:cNvPr>
          <p:cNvSpPr txBox="1"/>
          <p:nvPr/>
        </p:nvSpPr>
        <p:spPr>
          <a:xfrm>
            <a:off x="4194369"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ES_tradnl" sz="1200" b="1" i="0" u="none" strike="noStrike" kern="1200" cap="none" spc="0" normalizeH="0" baseline="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a:t>
            </a:r>
            <a:r>
              <a:rPr kumimoji="0" lang="es-ES_tradnl" sz="12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haces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comes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como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juego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miro / veo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hago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 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hace buen tiempo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los fines de semana</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weekend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usualmente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usually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normalmente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normally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sábado por la tarde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Saturday</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pm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por la mañana</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morning</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2304547-B960-9A33-C623-DFF09A1B7C1C}"/>
              </a:ext>
            </a:extLst>
          </p:cNvPr>
          <p:cNvSpPr/>
          <p:nvPr/>
        </p:nvSpPr>
        <p:spPr>
          <a:xfrm>
            <a:off x="4135556" y="1739482"/>
            <a:ext cx="3420276" cy="373087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1651A3C-93D1-F6B6-A599-E47E2A1A030F}"/>
              </a:ext>
            </a:extLst>
          </p:cNvPr>
          <p:cNvSpPr txBox="1"/>
          <p:nvPr/>
        </p:nvSpPr>
        <p:spPr>
          <a:xfrm>
            <a:off x="8172810" y="1809149"/>
            <a:ext cx="3479086" cy="364074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ES_tradnl" sz="1200" b="1"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hacer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comer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comer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jugar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mirar / ver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hacer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do</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voy a ir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va a ser 	</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hará buen tiempo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be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fin de semana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weekend</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año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year</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próxima semana</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week</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próximo sábado</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Saturday</a:t>
            </a:r>
            <a:endPar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ES_tradnl" sz="1200" b="0" i="0" u="none" strike="noStrike" kern="1200" cap="none" spc="0" normalizeH="0" baseline="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en el futuro / porvenir</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a:t>
            </a:r>
            <a:r>
              <a:rPr kumimoji="0" lang="es-ES_tradnl" sz="1200" b="0" i="0" u="none" strike="noStrike" kern="1200" cap="none" spc="0" normalizeH="0" baseline="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es-ES_tradnl" sz="1200" b="0" i="0" u="none" strike="noStrike" kern="1200" cap="none" spc="0" normalizeH="0" baseline="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future</a:t>
            </a:r>
          </a:p>
        </p:txBody>
      </p:sp>
      <p:sp>
        <p:nvSpPr>
          <p:cNvPr id="9" name="Rectangle: Rounded Corners 8">
            <a:extLst>
              <a:ext uri="{FF2B5EF4-FFF2-40B4-BE49-F238E27FC236}">
                <a16:creationId xmlns:a16="http://schemas.microsoft.com/office/drawing/2014/main" id="{36FA6ADA-8E6D-967E-BF4A-241E8D3C3BE9}"/>
              </a:ext>
            </a:extLst>
          </p:cNvPr>
          <p:cNvSpPr/>
          <p:nvPr/>
        </p:nvSpPr>
        <p:spPr>
          <a:xfrm>
            <a:off x="8113997" y="1739483"/>
            <a:ext cx="3420276" cy="373087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17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gaps in the sentences in Spanish, using the vocabulary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f</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uiste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E_ ú_________ f__ d_ s_______ 	 	5. L__ p________ s__________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V__ a m______				6. V__ a h______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N___________ c________		7.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H__o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b____ t_______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A_____ j_____				8. E_ p_______ f___ d_ s________	</a:t>
            </a:r>
          </a:p>
        </p:txBody>
      </p:sp>
      <p:pic>
        <p:nvPicPr>
          <p:cNvPr id="4" name="Picture 3">
            <a:extLst>
              <a:ext uri="{FF2B5EF4-FFF2-40B4-BE49-F238E27FC236}">
                <a16:creationId xmlns:a16="http://schemas.microsoft.com/office/drawing/2014/main" id="{75D44371-62AD-3154-5577-B4D20CB814FA}"/>
              </a:ext>
            </a:extLst>
          </p:cNvPr>
          <p:cNvPicPr>
            <a:picLocks noChangeAspect="1"/>
          </p:cNvPicPr>
          <p:nvPr/>
        </p:nvPicPr>
        <p:blipFill>
          <a:blip r:embed="rId6"/>
          <a:stretch>
            <a:fillRect/>
          </a:stretch>
        </p:blipFill>
        <p:spPr>
          <a:xfrm>
            <a:off x="1443487" y="867971"/>
            <a:ext cx="8932413" cy="3040619"/>
          </a:xfrm>
          <a:prstGeom prst="rect">
            <a:avLst/>
          </a:prstGeom>
        </p:spPr>
      </p:pic>
    </p:spTree>
    <p:extLst>
      <p:ext uri="{BB962C8B-B14F-4D97-AF65-F5344CB8AC3E}">
        <p14:creationId xmlns:p14="http://schemas.microsoft.com/office/powerpoint/2010/main" val="3476312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9BFC8E-CFF7-9CF8-11C1-16D046906C4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f</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uiste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E_ ú_________ f__ d_ s_______ 	 	5. L__ p________ s__________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V__ a m______				6. V__ a h______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N___________ c________		7.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H__o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b____ t_______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A_____ j_____				8. E_ p_______ f___ d_ s________	</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1058766" y="5862622"/>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Ayer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jugué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531634CF-FDE7-BE12-8CEB-E5B27DAFEB8E}"/>
              </a:ext>
            </a:extLst>
          </p:cNvPr>
          <p:cNvSpPr txBox="1"/>
          <p:nvPr/>
        </p:nvSpPr>
        <p:spPr>
          <a:xfrm>
            <a:off x="1058766" y="5273550"/>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Normalmente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como</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7693006-2500-0CB4-2D53-8B78811C2ED2}"/>
              </a:ext>
            </a:extLst>
          </p:cNvPr>
          <p:cNvSpPr txBox="1"/>
          <p:nvPr/>
        </p:nvSpPr>
        <p:spPr>
          <a:xfrm>
            <a:off x="1058766" y="4131241"/>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El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último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fin de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E7450B4-E22C-DAA4-2CB7-E9CF550E9F86}"/>
              </a:ext>
            </a:extLst>
          </p:cNvPr>
          <p:cNvSpPr txBox="1"/>
          <p:nvPr/>
        </p:nvSpPr>
        <p:spPr>
          <a:xfrm>
            <a:off x="1058766" y="4736378"/>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mirar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AD4201A6-1543-80A8-A03A-E38B65CB5157}"/>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10" name="TextBox 9">
            <a:extLst>
              <a:ext uri="{FF2B5EF4-FFF2-40B4-BE49-F238E27FC236}">
                <a16:creationId xmlns:a16="http://schemas.microsoft.com/office/drawing/2014/main" id="{619412A8-AE25-6233-D6E1-F22158BD91B0}"/>
              </a:ext>
            </a:extLst>
          </p:cNvPr>
          <p:cNvSpPr txBox="1"/>
          <p:nvPr/>
        </p:nvSpPr>
        <p:spPr>
          <a:xfrm>
            <a:off x="6396611" y="5875678"/>
            <a:ext cx="4511658"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El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próximo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fin de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D87F4711-E0C0-FD47-7E06-CCE568A3C5E4}"/>
              </a:ext>
            </a:extLst>
          </p:cNvPr>
          <p:cNvSpPr txBox="1"/>
          <p:nvPr/>
        </p:nvSpPr>
        <p:spPr>
          <a:xfrm>
            <a:off x="6396611" y="4163736"/>
            <a:ext cx="4511658"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próxima</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semana</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11737790-A1A0-CAFA-814E-8697917317DB}"/>
              </a:ext>
            </a:extLst>
          </p:cNvPr>
          <p:cNvSpPr txBox="1"/>
          <p:nvPr/>
        </p:nvSpPr>
        <p:spPr>
          <a:xfrm>
            <a:off x="6396611" y="4752808"/>
            <a:ext cx="4511658"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Vas/</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hacer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20" name="TextBox 19">
            <a:extLst>
              <a:ext uri="{FF2B5EF4-FFF2-40B4-BE49-F238E27FC236}">
                <a16:creationId xmlns:a16="http://schemas.microsoft.com/office/drawing/2014/main" id="{A763BD29-C7CC-66CB-0BB9-BDF80B44C86A}"/>
              </a:ext>
            </a:extLst>
          </p:cNvPr>
          <p:cNvSpPr txBox="1"/>
          <p:nvPr/>
        </p:nvSpPr>
        <p:spPr>
          <a:xfrm>
            <a:off x="6381815" y="5289980"/>
            <a:ext cx="4511658"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Hizo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buen</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tiempo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5B4565A3-683F-2F24-AEE8-E2DFAC40C4CB}"/>
              </a:ext>
            </a:extLst>
          </p:cNvPr>
          <p:cNvPicPr>
            <a:picLocks noChangeAspect="1"/>
          </p:cNvPicPr>
          <p:nvPr/>
        </p:nvPicPr>
        <p:blipFill>
          <a:blip r:embed="rId6"/>
          <a:stretch>
            <a:fillRect/>
          </a:stretch>
        </p:blipFill>
        <p:spPr>
          <a:xfrm>
            <a:off x="1769504" y="978948"/>
            <a:ext cx="8606396" cy="2929642"/>
          </a:xfrm>
          <a:prstGeom prst="rect">
            <a:avLst/>
          </a:prstGeom>
        </p:spPr>
      </p:pic>
    </p:spTree>
    <p:extLst>
      <p:ext uri="{BB962C8B-B14F-4D97-AF65-F5344CB8AC3E}">
        <p14:creationId xmlns:p14="http://schemas.microsoft.com/office/powerpoint/2010/main" val="8827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3" grpId="0" animBg="1"/>
      <p:bldP spid="12" grpId="0" animBg="1"/>
      <p:bldP spid="10" grpId="0" animBg="1"/>
      <p:bldP spid="18" grpId="0" animBg="1"/>
      <p:bldP spid="19" grpId="0" animBg="1"/>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636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down the sentences in Spanish, using the vocabulary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Qué</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hiciste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el</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último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fin de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semana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a:t>
            </a:r>
          </a:p>
        </p:txBody>
      </p:sp>
      <p:pic>
        <p:nvPicPr>
          <p:cNvPr id="5" name="Picture 4">
            <a:extLst>
              <a:ext uri="{FF2B5EF4-FFF2-40B4-BE49-F238E27FC236}">
                <a16:creationId xmlns:a16="http://schemas.microsoft.com/office/drawing/2014/main" id="{9D6921D0-614E-05D9-8178-2E1ECEBFED36}"/>
              </a:ext>
            </a:extLst>
          </p:cNvPr>
          <p:cNvPicPr>
            <a:picLocks noChangeAspect="1"/>
          </p:cNvPicPr>
          <p:nvPr/>
        </p:nvPicPr>
        <p:blipFill>
          <a:blip r:embed="rId5"/>
          <a:stretch>
            <a:fillRect/>
          </a:stretch>
        </p:blipFill>
        <p:spPr>
          <a:xfrm>
            <a:off x="1443487" y="867971"/>
            <a:ext cx="8932413" cy="3040619"/>
          </a:xfrm>
          <a:prstGeom prst="rect">
            <a:avLst/>
          </a:prstGeom>
        </p:spPr>
      </p:pic>
    </p:spTree>
    <p:extLst>
      <p:ext uri="{BB962C8B-B14F-4D97-AF65-F5344CB8AC3E}">
        <p14:creationId xmlns:p14="http://schemas.microsoft.com/office/powerpoint/2010/main" val="3973326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Match the start of the sentence with the correct end and write them down:</a:t>
            </a:r>
          </a:p>
        </p:txBody>
      </p:sp>
      <p:sp>
        <p:nvSpPr>
          <p:cNvPr id="4" name="TextBox 3">
            <a:extLst>
              <a:ext uri="{FF2B5EF4-FFF2-40B4-BE49-F238E27FC236}">
                <a16:creationId xmlns:a16="http://schemas.microsoft.com/office/drawing/2014/main" id="{41873C62-D05D-BB15-28DD-B542CB967732}"/>
              </a:ext>
            </a:extLst>
          </p:cNvPr>
          <p:cNvSpPr txBox="1"/>
          <p:nvPr/>
        </p:nvSpPr>
        <p:spPr>
          <a:xfrm>
            <a:off x="715493" y="991081"/>
            <a:ext cx="5077224" cy="5021055"/>
          </a:xfrm>
          <a:prstGeom prst="rect">
            <a:avLst/>
          </a:prstGeom>
          <a:noFill/>
        </p:spPr>
        <p:txBody>
          <a:bodyPr wrap="non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Normalmente los fines de semana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El año pasado fui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Usualmente chateo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Hizo buen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En el futuro voy a…</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Recientemente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El próximo fin de semana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Va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Hará …</a:t>
            </a:r>
          </a:p>
        </p:txBody>
      </p:sp>
      <p:sp>
        <p:nvSpPr>
          <p:cNvPr id="9" name="TextBox 8">
            <a:extLst>
              <a:ext uri="{FF2B5EF4-FFF2-40B4-BE49-F238E27FC236}">
                <a16:creationId xmlns:a16="http://schemas.microsoft.com/office/drawing/2014/main" id="{C2245341-91C1-9D24-8461-99F9D33D6777}"/>
              </a:ext>
            </a:extLst>
          </p:cNvPr>
          <p:cNvSpPr txBox="1"/>
          <p:nvPr/>
        </p:nvSpPr>
        <p:spPr>
          <a:xfrm>
            <a:off x="6265393" y="991081"/>
            <a:ext cx="5102807" cy="5021055"/>
          </a:xfrm>
          <a:prstGeom prst="rect">
            <a:avLst/>
          </a:prstGeom>
          <a:noFill/>
        </p:spPr>
        <p:txBody>
          <a:bodyPr wrap="non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con mis amigos.</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compré ropa.</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pasar más tiempo con mis amigos.</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juego al fútbol en el parque.</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frío.</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tiempo.</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a ser genial.</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a Argentina.</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 voy a mirar una película en el cine.</a:t>
            </a:r>
          </a:p>
        </p:txBody>
      </p:sp>
    </p:spTree>
    <p:extLst>
      <p:ext uri="{BB962C8B-B14F-4D97-AF65-F5344CB8AC3E}">
        <p14:creationId xmlns:p14="http://schemas.microsoft.com/office/powerpoint/2010/main" val="3014141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C2245341-91C1-9D24-8461-99F9D33D6777}"/>
              </a:ext>
            </a:extLst>
          </p:cNvPr>
          <p:cNvSpPr txBox="1"/>
          <p:nvPr/>
        </p:nvSpPr>
        <p:spPr>
          <a:xfrm>
            <a:off x="5650372" y="976322"/>
            <a:ext cx="4291624"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d. … juego al fútbol en el parque.</a:t>
            </a:r>
          </a:p>
        </p:txBody>
      </p:sp>
      <p:sp>
        <p:nvSpPr>
          <p:cNvPr id="10" name="TextBox 9">
            <a:extLst>
              <a:ext uri="{FF2B5EF4-FFF2-40B4-BE49-F238E27FC236}">
                <a16:creationId xmlns:a16="http://schemas.microsoft.com/office/drawing/2014/main" id="{75C0AD69-C468-D7C0-FC84-64789843E58C}"/>
              </a:ext>
            </a:extLst>
          </p:cNvPr>
          <p:cNvSpPr txBox="1"/>
          <p:nvPr/>
        </p:nvSpPr>
        <p:spPr>
          <a:xfrm>
            <a:off x="5569699" y="5386036"/>
            <a:ext cx="1277914"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e. … frío.</a:t>
            </a:r>
          </a:p>
        </p:txBody>
      </p:sp>
      <p:sp>
        <p:nvSpPr>
          <p:cNvPr id="11" name="TextBox 10">
            <a:extLst>
              <a:ext uri="{FF2B5EF4-FFF2-40B4-BE49-F238E27FC236}">
                <a16:creationId xmlns:a16="http://schemas.microsoft.com/office/drawing/2014/main" id="{F768E488-85A8-7CB7-7861-CC540AAA02E1}"/>
              </a:ext>
            </a:extLst>
          </p:cNvPr>
          <p:cNvSpPr txBox="1"/>
          <p:nvPr/>
        </p:nvSpPr>
        <p:spPr>
          <a:xfrm>
            <a:off x="5650372" y="1504239"/>
            <a:ext cx="2286139"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h. … a Argentina.</a:t>
            </a:r>
          </a:p>
        </p:txBody>
      </p:sp>
      <p:sp>
        <p:nvSpPr>
          <p:cNvPr id="12" name="TextBox 11">
            <a:extLst>
              <a:ext uri="{FF2B5EF4-FFF2-40B4-BE49-F238E27FC236}">
                <a16:creationId xmlns:a16="http://schemas.microsoft.com/office/drawing/2014/main" id="{801A5F7E-A071-FDA4-8385-523FC4FBEF66}"/>
              </a:ext>
            </a:extLst>
          </p:cNvPr>
          <p:cNvSpPr txBox="1"/>
          <p:nvPr/>
        </p:nvSpPr>
        <p:spPr>
          <a:xfrm>
            <a:off x="5650372" y="2032156"/>
            <a:ext cx="2917915" cy="589072"/>
          </a:xfrm>
          <a:prstGeom prst="rect">
            <a:avLst/>
          </a:prstGeom>
          <a:noFill/>
        </p:spPr>
        <p:txBody>
          <a:bodyPr wrap="non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 con mis amigos.</a:t>
            </a:r>
          </a:p>
        </p:txBody>
      </p:sp>
      <p:sp>
        <p:nvSpPr>
          <p:cNvPr id="13" name="TextBox 12">
            <a:extLst>
              <a:ext uri="{FF2B5EF4-FFF2-40B4-BE49-F238E27FC236}">
                <a16:creationId xmlns:a16="http://schemas.microsoft.com/office/drawing/2014/main" id="{B6787BF8-5A57-3BF7-54C6-86BAFA6E5AC0}"/>
              </a:ext>
            </a:extLst>
          </p:cNvPr>
          <p:cNvSpPr txBox="1"/>
          <p:nvPr/>
        </p:nvSpPr>
        <p:spPr>
          <a:xfrm>
            <a:off x="5647334" y="2598220"/>
            <a:ext cx="1659813"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f. … tiempo.</a:t>
            </a:r>
          </a:p>
        </p:txBody>
      </p:sp>
      <p:sp>
        <p:nvSpPr>
          <p:cNvPr id="15" name="TextBox 14">
            <a:extLst>
              <a:ext uri="{FF2B5EF4-FFF2-40B4-BE49-F238E27FC236}">
                <a16:creationId xmlns:a16="http://schemas.microsoft.com/office/drawing/2014/main" id="{2F6447E0-B4B3-A824-6DC5-D67605F8E6E5}"/>
              </a:ext>
            </a:extLst>
          </p:cNvPr>
          <p:cNvSpPr txBox="1"/>
          <p:nvPr/>
        </p:nvSpPr>
        <p:spPr>
          <a:xfrm>
            <a:off x="5590990" y="3103747"/>
            <a:ext cx="5032275"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c. … pasar más tiempo con mis amigos.</a:t>
            </a:r>
          </a:p>
        </p:txBody>
      </p:sp>
      <p:sp>
        <p:nvSpPr>
          <p:cNvPr id="16" name="TextBox 15">
            <a:extLst>
              <a:ext uri="{FF2B5EF4-FFF2-40B4-BE49-F238E27FC236}">
                <a16:creationId xmlns:a16="http://schemas.microsoft.com/office/drawing/2014/main" id="{4793A1BB-CD94-3CD8-ED02-6FBD5D092C65}"/>
              </a:ext>
            </a:extLst>
          </p:cNvPr>
          <p:cNvSpPr txBox="1"/>
          <p:nvPr/>
        </p:nvSpPr>
        <p:spPr>
          <a:xfrm>
            <a:off x="5603165" y="3608656"/>
            <a:ext cx="2447786"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b. … compré ropa.</a:t>
            </a:r>
          </a:p>
        </p:txBody>
      </p:sp>
      <p:sp>
        <p:nvSpPr>
          <p:cNvPr id="17" name="TextBox 16">
            <a:extLst>
              <a:ext uri="{FF2B5EF4-FFF2-40B4-BE49-F238E27FC236}">
                <a16:creationId xmlns:a16="http://schemas.microsoft.com/office/drawing/2014/main" id="{08F2908D-0417-6DA9-CFE8-686D9460EF29}"/>
              </a:ext>
            </a:extLst>
          </p:cNvPr>
          <p:cNvSpPr txBox="1"/>
          <p:nvPr/>
        </p:nvSpPr>
        <p:spPr>
          <a:xfrm>
            <a:off x="5590990" y="4194133"/>
            <a:ext cx="4992457"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i. … voy a mirar una película en el cine.</a:t>
            </a:r>
          </a:p>
        </p:txBody>
      </p:sp>
      <p:sp>
        <p:nvSpPr>
          <p:cNvPr id="18" name="TextBox 17">
            <a:extLst>
              <a:ext uri="{FF2B5EF4-FFF2-40B4-BE49-F238E27FC236}">
                <a16:creationId xmlns:a16="http://schemas.microsoft.com/office/drawing/2014/main" id="{402A357F-40CC-7668-F6AE-37C31C77F030}"/>
              </a:ext>
            </a:extLst>
          </p:cNvPr>
          <p:cNvSpPr txBox="1"/>
          <p:nvPr/>
        </p:nvSpPr>
        <p:spPr>
          <a:xfrm>
            <a:off x="5590990" y="4693317"/>
            <a:ext cx="2246769"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C00000"/>
                </a:solidFill>
                <a:effectLst/>
                <a:uLnTx/>
                <a:uFillTx/>
                <a:latin typeface="Calibri" panose="020F0502020204030204"/>
                <a:ea typeface="+mn-ea"/>
                <a:cs typeface="+mn-cs"/>
              </a:rPr>
              <a:t>g. … a ser genial.</a:t>
            </a:r>
          </a:p>
        </p:txBody>
      </p:sp>
      <p:sp>
        <p:nvSpPr>
          <p:cNvPr id="7" name="TextBox 6">
            <a:extLst>
              <a:ext uri="{FF2B5EF4-FFF2-40B4-BE49-F238E27FC236}">
                <a16:creationId xmlns:a16="http://schemas.microsoft.com/office/drawing/2014/main" id="{2EC344A7-0AD9-C27A-E3CA-32E858CF5C88}"/>
              </a:ext>
            </a:extLst>
          </p:cNvPr>
          <p:cNvSpPr txBox="1"/>
          <p:nvPr/>
        </p:nvSpPr>
        <p:spPr>
          <a:xfrm>
            <a:off x="715493" y="991081"/>
            <a:ext cx="5077224" cy="5021055"/>
          </a:xfrm>
          <a:prstGeom prst="rect">
            <a:avLst/>
          </a:prstGeom>
          <a:noFill/>
        </p:spPr>
        <p:txBody>
          <a:bodyPr wrap="non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Normalmente los fines de semana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El año pasado fui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Usualmente chateo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Hizo buen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En el futuro voy a…</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Recientemente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El próximo fin de semana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Va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Hará …</a:t>
            </a:r>
          </a:p>
        </p:txBody>
      </p:sp>
      <p:sp>
        <p:nvSpPr>
          <p:cNvPr id="19" name="TextBox 18">
            <a:extLst>
              <a:ext uri="{FF2B5EF4-FFF2-40B4-BE49-F238E27FC236}">
                <a16:creationId xmlns:a16="http://schemas.microsoft.com/office/drawing/2014/main" id="{EE00BB9D-E317-EA12-C8D4-EFFFCF0E207A}"/>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4285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7" grpId="0"/>
      <p:bldP spid="1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31055" y="1148531"/>
            <a:ext cx="11283518"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Last week, we learnt that the verb in the question must be changed and to do so, we need to pay attention to the tense and the verb form. Here is a reminder: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-o</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 </a:t>
            </a:r>
            <a:r>
              <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verbs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tú</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ends in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iste</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these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put -é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-í</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 escuch</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é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com</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viv</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í </a:t>
            </a: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voy 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jugar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comprar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vivir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 gustaría</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jugar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hacer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comprar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vivir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5BF2C11D-B96D-4147-FC0F-1F7F2652F785}"/>
              </a:ext>
            </a:extLst>
          </p:cNvPr>
          <p:cNvSpPr txBox="1"/>
          <p:nvPr/>
        </p:nvSpPr>
        <p:spPr>
          <a:xfrm>
            <a:off x="9904871" y="1608071"/>
            <a:ext cx="1313565" cy="1477328"/>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estoy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soy = I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voy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hago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do</a:t>
            </a:r>
          </a:p>
        </p:txBody>
      </p:sp>
      <p:sp>
        <p:nvSpPr>
          <p:cNvPr id="7" name="TextBox 6">
            <a:extLst>
              <a:ext uri="{FF2B5EF4-FFF2-40B4-BE49-F238E27FC236}">
                <a16:creationId xmlns:a16="http://schemas.microsoft.com/office/drawing/2014/main" id="{5693F116-333B-3C22-A0A9-B0C594B82BFC}"/>
              </a:ext>
            </a:extLst>
          </p:cNvPr>
          <p:cNvSpPr txBox="1"/>
          <p:nvPr/>
        </p:nvSpPr>
        <p:spPr>
          <a:xfrm>
            <a:off x="10541315" y="3922821"/>
            <a:ext cx="1498167" cy="1477328"/>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Exceptions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went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estuve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fui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hice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I did</a:t>
            </a:r>
          </a:p>
        </p:txBody>
      </p:sp>
    </p:spTree>
    <p:extLst>
      <p:ext uri="{BB962C8B-B14F-4D97-AF65-F5344CB8AC3E}">
        <p14:creationId xmlns:p14="http://schemas.microsoft.com/office/powerpoint/2010/main" val="4060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Conjugate each infinitive verb in all 3 tenses and write down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you are stuck, follow the example or look back at the vocabulary sheet.</a:t>
            </a:r>
          </a:p>
        </p:txBody>
      </p:sp>
      <p:graphicFrame>
        <p:nvGraphicFramePr>
          <p:cNvPr id="9" name="Table 9">
            <a:extLst>
              <a:ext uri="{FF2B5EF4-FFF2-40B4-BE49-F238E27FC236}">
                <a16:creationId xmlns:a16="http://schemas.microsoft.com/office/drawing/2014/main" id="{36125E21-0DC4-991E-40C0-ECC859E2EA9F}"/>
              </a:ext>
            </a:extLst>
          </p:cNvPr>
          <p:cNvGraphicFramePr>
            <a:graphicFrameLocks noGrp="1"/>
          </p:cNvGraphicFramePr>
          <p:nvPr/>
        </p:nvGraphicFramePr>
        <p:xfrm>
          <a:off x="662642" y="2427027"/>
          <a:ext cx="10902304" cy="3200400"/>
        </p:xfrm>
        <a:graphic>
          <a:graphicData uri="http://schemas.openxmlformats.org/drawingml/2006/table">
            <a:tbl>
              <a:tblPr firstRow="1" bandRow="1">
                <a:tableStyleId>{5C22544A-7EE6-4342-B048-85BDC9FD1C3A}</a:tableStyleId>
              </a:tblPr>
              <a:tblGrid>
                <a:gridCol w="2209030">
                  <a:extLst>
                    <a:ext uri="{9D8B030D-6E8A-4147-A177-3AD203B41FA5}">
                      <a16:colId xmlns:a16="http://schemas.microsoft.com/office/drawing/2014/main" val="3800854231"/>
                    </a:ext>
                  </a:extLst>
                </a:gridCol>
                <a:gridCol w="2181458">
                  <a:extLst>
                    <a:ext uri="{9D8B030D-6E8A-4147-A177-3AD203B41FA5}">
                      <a16:colId xmlns:a16="http://schemas.microsoft.com/office/drawing/2014/main" val="411988895"/>
                    </a:ext>
                  </a:extLst>
                </a:gridCol>
                <a:gridCol w="2311695">
                  <a:extLst>
                    <a:ext uri="{9D8B030D-6E8A-4147-A177-3AD203B41FA5}">
                      <a16:colId xmlns:a16="http://schemas.microsoft.com/office/drawing/2014/main" val="1769280826"/>
                    </a:ext>
                  </a:extLst>
                </a:gridCol>
                <a:gridCol w="4200121">
                  <a:extLst>
                    <a:ext uri="{9D8B030D-6E8A-4147-A177-3AD203B41FA5}">
                      <a16:colId xmlns:a16="http://schemas.microsoft.com/office/drawing/2014/main" val="348348571"/>
                    </a:ext>
                  </a:extLst>
                </a:gridCol>
              </a:tblGrid>
              <a:tr h="370840">
                <a:tc>
                  <a:txBody>
                    <a:bodyPr/>
                    <a:lstStyle/>
                    <a:p>
                      <a:pPr algn="ctr"/>
                      <a:r>
                        <a:rPr lang="en-GB" sz="2400" b="0" dirty="0">
                          <a:solidFill>
                            <a:schemeClr val="tx1"/>
                          </a:solidFill>
                        </a:rPr>
                        <a:t>infinitive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dirty="0">
                          <a:solidFill>
                            <a:schemeClr val="tx1"/>
                          </a:solidFill>
                        </a:rPr>
                        <a:t>comer </a:t>
                      </a:r>
                      <a:r>
                        <a:rPr lang="en-GB" sz="2400" b="0" dirty="0">
                          <a:solidFill>
                            <a:schemeClr val="accent1"/>
                          </a:solidFill>
                        </a:rPr>
                        <a:t>(to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como</a:t>
                      </a:r>
                      <a:r>
                        <a:rPr lang="en-GB" sz="2400" b="0" dirty="0">
                          <a:solidFill>
                            <a:schemeClr val="tx1"/>
                          </a:solidFill>
                        </a:rPr>
                        <a:t> </a:t>
                      </a:r>
                      <a:r>
                        <a:rPr lang="en-GB" sz="2400" b="0" dirty="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comí</a:t>
                      </a:r>
                      <a:r>
                        <a:rPr lang="en-GB" sz="2400" b="0" dirty="0">
                          <a:solidFill>
                            <a:schemeClr val="tx1"/>
                          </a:solidFill>
                        </a:rPr>
                        <a:t> </a:t>
                      </a:r>
                      <a:r>
                        <a:rPr lang="en-GB" sz="2400" b="0" dirty="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voy</a:t>
                      </a:r>
                      <a:r>
                        <a:rPr lang="en-GB" sz="2400" b="0" dirty="0">
                          <a:solidFill>
                            <a:schemeClr val="tx1"/>
                          </a:solidFill>
                        </a:rPr>
                        <a:t> a comer </a:t>
                      </a:r>
                      <a:r>
                        <a:rPr lang="en-GB" sz="2400" b="0" dirty="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dirty="0" err="1">
                          <a:solidFill>
                            <a:schemeClr val="tx1"/>
                          </a:solidFill>
                        </a:rPr>
                        <a:t>jugar</a:t>
                      </a:r>
                      <a:r>
                        <a:rPr lang="en-GB" sz="2400" b="0" dirty="0">
                          <a:solidFill>
                            <a:schemeClr val="tx1"/>
                          </a:solidFill>
                        </a:rPr>
                        <a:t> </a:t>
                      </a:r>
                      <a:r>
                        <a:rPr lang="en-GB" sz="2400" b="0" dirty="0">
                          <a:solidFill>
                            <a:schemeClr val="accent1"/>
                          </a:solidFill>
                        </a:rPr>
                        <a:t>(to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dirty="0" err="1">
                          <a:solidFill>
                            <a:schemeClr val="tx1"/>
                          </a:solidFill>
                        </a:rPr>
                        <a:t>mirar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dirty="0" err="1">
                          <a:solidFill>
                            <a:schemeClr val="tx1"/>
                          </a:solidFill>
                        </a:rPr>
                        <a:t>escuchar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dirty="0" err="1">
                          <a:solidFill>
                            <a:schemeClr val="tx1"/>
                          </a:solidFill>
                        </a:rPr>
                        <a:t>hacer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dirty="0" err="1">
                          <a:solidFill>
                            <a:schemeClr val="tx1"/>
                          </a:solidFill>
                        </a:rPr>
                        <a:t>ir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spTree>
    <p:extLst>
      <p:ext uri="{BB962C8B-B14F-4D97-AF65-F5344CB8AC3E}">
        <p14:creationId xmlns:p14="http://schemas.microsoft.com/office/powerpoint/2010/main" val="389516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r>
              <a:rPr lang="en-GB" sz="2400" b="1" u="sng">
                <a:solidFill>
                  <a:prstClr val="black"/>
                </a:solidFill>
                <a:latin typeface="Calibri" panose="020F0502020204030204"/>
              </a:rPr>
              <a:t>Without using the sentence builder</a:t>
            </a:r>
            <a:r>
              <a:rPr lang="en-GB" sz="2400">
                <a:solidFill>
                  <a:prstClr val="black"/>
                </a:solidFill>
                <a:latin typeface="Calibri" panose="020F0502020204030204"/>
              </a:rPr>
              <a:t>, </a:t>
            </a:r>
            <a:r>
              <a:rPr lang="en-GB" sz="2400"/>
              <a:t>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236224"/>
          </a:xfrm>
          <a:prstGeom prst="rect">
            <a:avLst/>
          </a:prstGeom>
          <a:noFill/>
        </p:spPr>
        <p:txBody>
          <a:bodyPr wrap="square" rtlCol="0">
            <a:spAutoFit/>
          </a:bodyPr>
          <a:lstStyle/>
          <a:p>
            <a:pPr>
              <a:lnSpc>
                <a:spcPct val="150000"/>
              </a:lnSpc>
            </a:pPr>
            <a:r>
              <a:rPr lang="es-CU" sz="2400" b="1"/>
              <a:t>ex: foto / personas. / hay / la / muchas / En	En la foto hay muchas personas</a:t>
            </a:r>
          </a:p>
          <a:p>
            <a:pPr marL="457200" indent="-457200">
              <a:lnSpc>
                <a:spcPct val="200000"/>
              </a:lnSpc>
              <a:buAutoNum type="arabicPeriod"/>
            </a:pPr>
            <a:r>
              <a:rPr lang="es-CU" sz="2400"/>
              <a:t>en / restaurante. / Están / un			_____________________________ </a:t>
            </a:r>
          </a:p>
          <a:p>
            <a:pPr marL="457200" indent="-457200">
              <a:lnSpc>
                <a:spcPct val="200000"/>
              </a:lnSpc>
              <a:buAutoNum type="arabicPeriod"/>
            </a:pPr>
            <a:r>
              <a:rPr lang="es-CU" sz="2400"/>
              <a:t>pelo / Tiene / corto. / el 		 		_____________________________</a:t>
            </a:r>
          </a:p>
          <a:p>
            <a:pPr marL="457200" indent="-457200">
              <a:lnSpc>
                <a:spcPct val="200000"/>
              </a:lnSpc>
              <a:buAutoNum type="arabicPeriod"/>
            </a:pPr>
            <a:r>
              <a:rPr lang="es-CU" sz="2400"/>
              <a:t>buen / y / calor. / tiempo / Hace			_____________________________</a:t>
            </a:r>
          </a:p>
          <a:p>
            <a:pPr marL="457200" indent="-457200">
              <a:lnSpc>
                <a:spcPct val="200000"/>
              </a:lnSpc>
              <a:buAutoNum type="arabicPeriod"/>
            </a:pPr>
            <a:r>
              <a:rPr lang="es-CU" sz="2400"/>
              <a:t>contentos / están / muy				_____________________________</a:t>
            </a:r>
          </a:p>
          <a:p>
            <a:pPr marL="457200" indent="-457200">
              <a:lnSpc>
                <a:spcPct val="200000"/>
              </a:lnSpc>
              <a:buAutoNum type="arabicPeriod"/>
            </a:pPr>
            <a:r>
              <a:rPr lang="es-CU" sz="2400"/>
              <a:t>comiendo / están / fritas / patatas</a:t>
            </a:r>
            <a:r>
              <a:rPr lang="es-CU" sz="2400" b="1"/>
              <a:t>		</a:t>
            </a:r>
            <a:r>
              <a:rPr lang="es-CU" sz="2400"/>
              <a:t>_____________________________</a:t>
            </a:r>
            <a:endParaRPr lang="es-CU" sz="2400" b="1"/>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Translate the sentences 1-5 into English from memory.</a:t>
            </a:r>
          </a:p>
        </p:txBody>
      </p:sp>
    </p:spTree>
    <p:extLst>
      <p:ext uri="{BB962C8B-B14F-4D97-AF65-F5344CB8AC3E}">
        <p14:creationId xmlns:p14="http://schemas.microsoft.com/office/powerpoint/2010/main" val="1174807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56E5DCD8-1174-F025-CB37-9CBF259B4D8E}"/>
              </a:ext>
            </a:extLst>
          </p:cNvPr>
          <p:cNvGraphicFramePr>
            <a:graphicFrameLocks noGrp="1"/>
          </p:cNvGraphicFramePr>
          <p:nvPr/>
        </p:nvGraphicFramePr>
        <p:xfrm>
          <a:off x="662642" y="2427027"/>
          <a:ext cx="10902304" cy="3200400"/>
        </p:xfrm>
        <a:graphic>
          <a:graphicData uri="http://schemas.openxmlformats.org/drawingml/2006/table">
            <a:tbl>
              <a:tblPr firstRow="1" bandRow="1">
                <a:tableStyleId>{5C22544A-7EE6-4342-B048-85BDC9FD1C3A}</a:tableStyleId>
              </a:tblPr>
              <a:tblGrid>
                <a:gridCol w="2209030">
                  <a:extLst>
                    <a:ext uri="{9D8B030D-6E8A-4147-A177-3AD203B41FA5}">
                      <a16:colId xmlns:a16="http://schemas.microsoft.com/office/drawing/2014/main" val="3800854231"/>
                    </a:ext>
                  </a:extLst>
                </a:gridCol>
                <a:gridCol w="2181458">
                  <a:extLst>
                    <a:ext uri="{9D8B030D-6E8A-4147-A177-3AD203B41FA5}">
                      <a16:colId xmlns:a16="http://schemas.microsoft.com/office/drawing/2014/main" val="411988895"/>
                    </a:ext>
                  </a:extLst>
                </a:gridCol>
                <a:gridCol w="2311695">
                  <a:extLst>
                    <a:ext uri="{9D8B030D-6E8A-4147-A177-3AD203B41FA5}">
                      <a16:colId xmlns:a16="http://schemas.microsoft.com/office/drawing/2014/main" val="1769280826"/>
                    </a:ext>
                  </a:extLst>
                </a:gridCol>
                <a:gridCol w="4200121">
                  <a:extLst>
                    <a:ext uri="{9D8B030D-6E8A-4147-A177-3AD203B41FA5}">
                      <a16:colId xmlns:a16="http://schemas.microsoft.com/office/drawing/2014/main" val="348348571"/>
                    </a:ext>
                  </a:extLst>
                </a:gridCol>
              </a:tblGrid>
              <a:tr h="370840">
                <a:tc>
                  <a:txBody>
                    <a:bodyPr/>
                    <a:lstStyle/>
                    <a:p>
                      <a:pPr algn="ctr"/>
                      <a:r>
                        <a:rPr lang="en-GB" sz="2400" b="0" dirty="0">
                          <a:solidFill>
                            <a:schemeClr val="tx1"/>
                          </a:solidFill>
                        </a:rPr>
                        <a:t>infinitive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dirty="0">
                          <a:solidFill>
                            <a:schemeClr val="tx1"/>
                          </a:solidFill>
                        </a:rPr>
                        <a:t>comer </a:t>
                      </a:r>
                      <a:r>
                        <a:rPr lang="en-GB" sz="2400" b="0" dirty="0">
                          <a:solidFill>
                            <a:schemeClr val="accent1"/>
                          </a:solidFill>
                        </a:rPr>
                        <a:t>(to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como</a:t>
                      </a:r>
                      <a:r>
                        <a:rPr lang="en-GB" sz="2400" b="0" dirty="0">
                          <a:solidFill>
                            <a:schemeClr val="tx1"/>
                          </a:solidFill>
                        </a:rPr>
                        <a:t> </a:t>
                      </a:r>
                      <a:r>
                        <a:rPr lang="en-GB" sz="2400" b="0" dirty="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comí</a:t>
                      </a:r>
                      <a:r>
                        <a:rPr lang="en-GB" sz="2400" b="0" dirty="0">
                          <a:solidFill>
                            <a:schemeClr val="tx1"/>
                          </a:solidFill>
                        </a:rPr>
                        <a:t> </a:t>
                      </a:r>
                      <a:r>
                        <a:rPr lang="en-GB" sz="2400" b="0" dirty="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dirty="0" err="1">
                          <a:solidFill>
                            <a:schemeClr val="tx1"/>
                          </a:solidFill>
                        </a:rPr>
                        <a:t>voy</a:t>
                      </a:r>
                      <a:r>
                        <a:rPr lang="en-GB" sz="2400" b="0" dirty="0">
                          <a:solidFill>
                            <a:schemeClr val="tx1"/>
                          </a:solidFill>
                        </a:rPr>
                        <a:t> a comer </a:t>
                      </a:r>
                      <a:r>
                        <a:rPr lang="en-GB" sz="2400" b="0" dirty="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dirty="0" err="1">
                          <a:solidFill>
                            <a:schemeClr val="tx1"/>
                          </a:solidFill>
                        </a:rPr>
                        <a:t>jugar</a:t>
                      </a:r>
                      <a:r>
                        <a:rPr lang="en-GB" sz="2400" b="0" dirty="0">
                          <a:solidFill>
                            <a:schemeClr val="tx1"/>
                          </a:solidFill>
                        </a:rPr>
                        <a:t> </a:t>
                      </a:r>
                      <a:r>
                        <a:rPr lang="en-GB" sz="2400" b="0" dirty="0">
                          <a:solidFill>
                            <a:schemeClr val="accent1"/>
                          </a:solidFill>
                        </a:rPr>
                        <a:t>(to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dirty="0" err="1">
                          <a:solidFill>
                            <a:schemeClr val="tx1"/>
                          </a:solidFill>
                        </a:rPr>
                        <a:t>mirar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dirty="0" err="1">
                          <a:solidFill>
                            <a:schemeClr val="tx1"/>
                          </a:solidFill>
                        </a:rPr>
                        <a:t>escuchar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dirty="0" err="1">
                          <a:solidFill>
                            <a:schemeClr val="tx1"/>
                          </a:solidFill>
                        </a:rPr>
                        <a:t>hacer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dirty="0" err="1">
                          <a:solidFill>
                            <a:schemeClr val="tx1"/>
                          </a:solidFill>
                        </a:rPr>
                        <a:t>ir</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Conjugate each infinitive verb in all 3 tenses and write down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you are stuck, follow the example or look back at the vocabulary sheet.</a:t>
            </a:r>
          </a:p>
        </p:txBody>
      </p:sp>
      <p:sp>
        <p:nvSpPr>
          <p:cNvPr id="4" name="TextBox 3">
            <a:extLst>
              <a:ext uri="{FF2B5EF4-FFF2-40B4-BE49-F238E27FC236}">
                <a16:creationId xmlns:a16="http://schemas.microsoft.com/office/drawing/2014/main" id="{B5001FAD-720F-3A26-7C9E-4013F233A082}"/>
              </a:ext>
            </a:extLst>
          </p:cNvPr>
          <p:cNvSpPr txBox="1"/>
          <p:nvPr/>
        </p:nvSpPr>
        <p:spPr>
          <a:xfrm>
            <a:off x="2886005" y="3306833"/>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juego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play)</a:t>
            </a:r>
          </a:p>
        </p:txBody>
      </p:sp>
      <p:sp>
        <p:nvSpPr>
          <p:cNvPr id="16" name="TextBox 15">
            <a:extLst>
              <a:ext uri="{FF2B5EF4-FFF2-40B4-BE49-F238E27FC236}">
                <a16:creationId xmlns:a16="http://schemas.microsoft.com/office/drawing/2014/main" id="{1B3E445C-C5B8-E1D5-3D28-3B8A11125E5E}"/>
              </a:ext>
            </a:extLst>
          </p:cNvPr>
          <p:cNvSpPr txBox="1"/>
          <p:nvPr/>
        </p:nvSpPr>
        <p:spPr>
          <a:xfrm>
            <a:off x="5067040" y="3306833"/>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jugué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played)</a:t>
            </a:r>
          </a:p>
        </p:txBody>
      </p:sp>
      <p:sp>
        <p:nvSpPr>
          <p:cNvPr id="17" name="TextBox 16">
            <a:extLst>
              <a:ext uri="{FF2B5EF4-FFF2-40B4-BE49-F238E27FC236}">
                <a16:creationId xmlns:a16="http://schemas.microsoft.com/office/drawing/2014/main" id="{EBC3DB0F-721E-CDAC-6D97-A860FD437AAC}"/>
              </a:ext>
            </a:extLst>
          </p:cNvPr>
          <p:cNvSpPr txBox="1"/>
          <p:nvPr/>
        </p:nvSpPr>
        <p:spPr>
          <a:xfrm>
            <a:off x="7358266" y="3306833"/>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jugar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(I’m going to play)</a:t>
            </a:r>
          </a:p>
        </p:txBody>
      </p:sp>
      <p:sp>
        <p:nvSpPr>
          <p:cNvPr id="18" name="TextBox 17">
            <a:extLst>
              <a:ext uri="{FF2B5EF4-FFF2-40B4-BE49-F238E27FC236}">
                <a16:creationId xmlns:a16="http://schemas.microsoft.com/office/drawing/2014/main" id="{15C17AA1-F94A-3CFA-7A87-96A7D81A577F}"/>
              </a:ext>
            </a:extLst>
          </p:cNvPr>
          <p:cNvSpPr txBox="1"/>
          <p:nvPr/>
        </p:nvSpPr>
        <p:spPr>
          <a:xfrm>
            <a:off x="2895223" y="3796033"/>
            <a:ext cx="2757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miro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watch)</a:t>
            </a:r>
          </a:p>
        </p:txBody>
      </p:sp>
      <p:sp>
        <p:nvSpPr>
          <p:cNvPr id="19" name="TextBox 18">
            <a:extLst>
              <a:ext uri="{FF2B5EF4-FFF2-40B4-BE49-F238E27FC236}">
                <a16:creationId xmlns:a16="http://schemas.microsoft.com/office/drawing/2014/main" id="{C8141694-E1A6-D153-BDB5-D1B02E5B5CC4}"/>
              </a:ext>
            </a:extLst>
          </p:cNvPr>
          <p:cNvSpPr txBox="1"/>
          <p:nvPr/>
        </p:nvSpPr>
        <p:spPr>
          <a:xfrm>
            <a:off x="4985842" y="3789352"/>
            <a:ext cx="3091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miré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watched)</a:t>
            </a:r>
          </a:p>
        </p:txBody>
      </p:sp>
      <p:sp>
        <p:nvSpPr>
          <p:cNvPr id="20" name="TextBox 19">
            <a:extLst>
              <a:ext uri="{FF2B5EF4-FFF2-40B4-BE49-F238E27FC236}">
                <a16:creationId xmlns:a16="http://schemas.microsoft.com/office/drawing/2014/main" id="{31805255-0945-8D8F-B9AC-7E895DC5CCEC}"/>
              </a:ext>
            </a:extLst>
          </p:cNvPr>
          <p:cNvSpPr txBox="1"/>
          <p:nvPr/>
        </p:nvSpPr>
        <p:spPr>
          <a:xfrm>
            <a:off x="7371235" y="3786310"/>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mirar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(I’m</a:t>
            </a:r>
            <a:r>
              <a:rPr kumimoji="0" lang="en-GB" sz="2400" b="1" i="0" u="none" strike="noStrike" kern="1200" cap="none" spc="0" normalizeH="0" noProof="0" dirty="0">
                <a:ln>
                  <a:noFill/>
                </a:ln>
                <a:solidFill>
                  <a:srgbClr val="C00000"/>
                </a:solidFill>
                <a:effectLst/>
                <a:uLnTx/>
                <a:uFillTx/>
                <a:latin typeface="Calibri" panose="020F0502020204030204"/>
                <a:ea typeface="+mn-ea"/>
                <a:cs typeface="+mn-cs"/>
              </a:rPr>
              <a:t> going to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watch)</a:t>
            </a:r>
          </a:p>
        </p:txBody>
      </p:sp>
      <p:sp>
        <p:nvSpPr>
          <p:cNvPr id="21" name="TextBox 20">
            <a:extLst>
              <a:ext uri="{FF2B5EF4-FFF2-40B4-BE49-F238E27FC236}">
                <a16:creationId xmlns:a16="http://schemas.microsoft.com/office/drawing/2014/main" id="{85926ADD-7E43-AF82-628D-EE7E5802243B}"/>
              </a:ext>
            </a:extLst>
          </p:cNvPr>
          <p:cNvSpPr txBox="1"/>
          <p:nvPr/>
        </p:nvSpPr>
        <p:spPr>
          <a:xfrm>
            <a:off x="2758020" y="4273255"/>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listen)</a:t>
            </a:r>
          </a:p>
        </p:txBody>
      </p:sp>
      <p:sp>
        <p:nvSpPr>
          <p:cNvPr id="22" name="TextBox 21">
            <a:extLst>
              <a:ext uri="{FF2B5EF4-FFF2-40B4-BE49-F238E27FC236}">
                <a16:creationId xmlns:a16="http://schemas.microsoft.com/office/drawing/2014/main" id="{7E372EE0-E45E-8C1A-C1A5-8F61E306CEA9}"/>
              </a:ext>
            </a:extLst>
          </p:cNvPr>
          <p:cNvSpPr txBox="1"/>
          <p:nvPr/>
        </p:nvSpPr>
        <p:spPr>
          <a:xfrm>
            <a:off x="4967342" y="4251017"/>
            <a:ext cx="3125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es</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cuché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listened)</a:t>
            </a:r>
          </a:p>
        </p:txBody>
      </p:sp>
      <p:sp>
        <p:nvSpPr>
          <p:cNvPr id="26" name="TextBox 25">
            <a:extLst>
              <a:ext uri="{FF2B5EF4-FFF2-40B4-BE49-F238E27FC236}">
                <a16:creationId xmlns:a16="http://schemas.microsoft.com/office/drawing/2014/main" id="{1B721F69-BBF8-8194-A192-F1BFE39CE7FD}"/>
              </a:ext>
            </a:extLst>
          </p:cNvPr>
          <p:cNvSpPr txBox="1"/>
          <p:nvPr/>
        </p:nvSpPr>
        <p:spPr>
          <a:xfrm>
            <a:off x="7501194" y="4251017"/>
            <a:ext cx="4573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escuchar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(I’m</a:t>
            </a:r>
            <a:r>
              <a:rPr kumimoji="0" lang="en-GB" sz="2000" b="1" i="0" u="none" strike="noStrike" kern="1200" cap="none" spc="0" normalizeH="0" noProof="0" dirty="0">
                <a:ln>
                  <a:noFill/>
                </a:ln>
                <a:solidFill>
                  <a:srgbClr val="C00000"/>
                </a:solidFill>
                <a:effectLst/>
                <a:uLnTx/>
                <a:uFillTx/>
                <a:latin typeface="Calibri" panose="020F0502020204030204"/>
                <a:ea typeface="+mn-ea"/>
                <a:cs typeface="+mn-cs"/>
              </a:rPr>
              <a:t> going to </a:t>
            </a: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listen)</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A12FAEC-A95B-D4AF-2833-B89E12925094}"/>
              </a:ext>
            </a:extLst>
          </p:cNvPr>
          <p:cNvSpPr txBox="1"/>
          <p:nvPr/>
        </p:nvSpPr>
        <p:spPr>
          <a:xfrm>
            <a:off x="2816589" y="4741285"/>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hago</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do)</a:t>
            </a:r>
          </a:p>
        </p:txBody>
      </p:sp>
      <p:sp>
        <p:nvSpPr>
          <p:cNvPr id="28" name="TextBox 27">
            <a:extLst>
              <a:ext uri="{FF2B5EF4-FFF2-40B4-BE49-F238E27FC236}">
                <a16:creationId xmlns:a16="http://schemas.microsoft.com/office/drawing/2014/main" id="{8753B831-7957-B81F-0AE1-98E9F35D8E38}"/>
              </a:ext>
            </a:extLst>
          </p:cNvPr>
          <p:cNvSpPr txBox="1"/>
          <p:nvPr/>
        </p:nvSpPr>
        <p:spPr>
          <a:xfrm>
            <a:off x="4997624" y="4741285"/>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hice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did)</a:t>
            </a:r>
          </a:p>
        </p:txBody>
      </p:sp>
      <p:sp>
        <p:nvSpPr>
          <p:cNvPr id="29" name="TextBox 28">
            <a:extLst>
              <a:ext uri="{FF2B5EF4-FFF2-40B4-BE49-F238E27FC236}">
                <a16:creationId xmlns:a16="http://schemas.microsoft.com/office/drawing/2014/main" id="{A73AADF5-84A4-7902-5A11-58AEF014BA5D}"/>
              </a:ext>
            </a:extLst>
          </p:cNvPr>
          <p:cNvSpPr txBox="1"/>
          <p:nvPr/>
        </p:nvSpPr>
        <p:spPr>
          <a:xfrm>
            <a:off x="7288850" y="4741285"/>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hacer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(I’m going to do)</a:t>
            </a:r>
          </a:p>
        </p:txBody>
      </p:sp>
      <p:sp>
        <p:nvSpPr>
          <p:cNvPr id="30" name="TextBox 29">
            <a:extLst>
              <a:ext uri="{FF2B5EF4-FFF2-40B4-BE49-F238E27FC236}">
                <a16:creationId xmlns:a16="http://schemas.microsoft.com/office/drawing/2014/main" id="{01BAF9E7-9C14-A00C-CC53-CD6D631C86E0}"/>
              </a:ext>
            </a:extLst>
          </p:cNvPr>
          <p:cNvSpPr txBox="1"/>
          <p:nvPr/>
        </p:nvSpPr>
        <p:spPr>
          <a:xfrm>
            <a:off x="2886005" y="5196019"/>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go)</a:t>
            </a:r>
          </a:p>
        </p:txBody>
      </p:sp>
      <p:sp>
        <p:nvSpPr>
          <p:cNvPr id="31" name="TextBox 30">
            <a:extLst>
              <a:ext uri="{FF2B5EF4-FFF2-40B4-BE49-F238E27FC236}">
                <a16:creationId xmlns:a16="http://schemas.microsoft.com/office/drawing/2014/main" id="{9983D49C-2D52-AF8C-8EBD-70A8FAE6D577}"/>
              </a:ext>
            </a:extLst>
          </p:cNvPr>
          <p:cNvSpPr txBox="1"/>
          <p:nvPr/>
        </p:nvSpPr>
        <p:spPr>
          <a:xfrm>
            <a:off x="5067040" y="5196019"/>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fui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 went)</a:t>
            </a:r>
          </a:p>
        </p:txBody>
      </p:sp>
      <p:sp>
        <p:nvSpPr>
          <p:cNvPr id="32" name="TextBox 31">
            <a:extLst>
              <a:ext uri="{FF2B5EF4-FFF2-40B4-BE49-F238E27FC236}">
                <a16:creationId xmlns:a16="http://schemas.microsoft.com/office/drawing/2014/main" id="{9FDB5C3E-4757-D9FE-85F4-DB899B178D7A}"/>
              </a:ext>
            </a:extLst>
          </p:cNvPr>
          <p:cNvSpPr txBox="1"/>
          <p:nvPr/>
        </p:nvSpPr>
        <p:spPr>
          <a:xfrm>
            <a:off x="7358266" y="5196019"/>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ir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(I’m going to go)</a:t>
            </a:r>
          </a:p>
        </p:txBody>
      </p:sp>
    </p:spTree>
    <p:extLst>
      <p:ext uri="{BB962C8B-B14F-4D97-AF65-F5344CB8AC3E}">
        <p14:creationId xmlns:p14="http://schemas.microsoft.com/office/powerpoint/2010/main" val="34899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p:bldP spid="21" grpId="0"/>
      <p:bldP spid="22" grpId="0"/>
      <p:bldP spid="26" grpId="0"/>
      <p:bldP spid="27" grpId="0"/>
      <p:bldP spid="28" grpId="0"/>
      <p:bldP spid="29" grpId="0"/>
      <p:bldP spid="30" grpId="0"/>
      <p:bldP spid="31" grpId="0"/>
      <p:bldP spid="3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12258" y="3864520"/>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hiciste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miras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escuchas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comer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reciclaste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bebes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271353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Decide what tense the verb is in: Present (PR)	Past (PA)	Future (FU)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example</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dirty="0">
                <a:ln>
                  <a:noFill/>
                </a:ln>
                <a:solidFill>
                  <a:prstClr val="black"/>
                </a:solidFill>
                <a:effectLst/>
                <a:uLnTx/>
                <a:uFillTx/>
                <a:latin typeface="Calibri" panose="020F0502020204030204"/>
                <a:ea typeface="+mn-ea"/>
                <a:cs typeface="+mn-cs"/>
              </a:rPr>
              <a:t>jugué al fútbol en el parque			PA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como una pizza vegetariana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miré una película de terror en el cine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uso mi móvil para jugar a juegos en línea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voy a ir al centro comercial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fui al centro comercial				_______</a:t>
            </a:r>
          </a:p>
        </p:txBody>
      </p:sp>
    </p:spTree>
    <p:extLst>
      <p:ext uri="{BB962C8B-B14F-4D97-AF65-F5344CB8AC3E}">
        <p14:creationId xmlns:p14="http://schemas.microsoft.com/office/powerpoint/2010/main" val="41153784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41044-FAA8-4601-26AD-247331F34CC3}"/>
              </a:ext>
            </a:extLst>
          </p:cNvPr>
          <p:cNvSpPr/>
          <p:nvPr/>
        </p:nvSpPr>
        <p:spPr>
          <a:xfrm>
            <a:off x="597462" y="1102751"/>
            <a:ext cx="10967484" cy="271353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Decide what tense the verb is in: Present (PR)	Past (PA)	Future (FU)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err="1">
                <a:ln>
                  <a:noFill/>
                </a:ln>
                <a:solidFill>
                  <a:prstClr val="black"/>
                </a:solidFill>
                <a:effectLst/>
                <a:uLnTx/>
                <a:uFillTx/>
                <a:latin typeface="Calibri" panose="020F0502020204030204"/>
                <a:ea typeface="+mn-ea"/>
                <a:cs typeface="+mn-cs"/>
              </a:rPr>
              <a:t>example</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2400" b="1" i="0" u="none" strike="noStrike" kern="1200" cap="none" spc="0" normalizeH="0" baseline="0" noProof="0" dirty="0">
                <a:ln>
                  <a:noFill/>
                </a:ln>
                <a:solidFill>
                  <a:prstClr val="black"/>
                </a:solidFill>
                <a:effectLst/>
                <a:uLnTx/>
                <a:uFillTx/>
                <a:latin typeface="Calibri" panose="020F0502020204030204"/>
                <a:ea typeface="+mn-ea"/>
                <a:cs typeface="+mn-cs"/>
              </a:rPr>
              <a:t>jugué al fútbol en el parque			PA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como una pizza vegetariana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miré una película de terror en el cine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uso mi móvil para jugar a juegos en línea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voy a ir al centro comercial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fui al centro comercial				_______</a:t>
            </a:r>
          </a:p>
        </p:txBody>
      </p:sp>
      <p:sp>
        <p:nvSpPr>
          <p:cNvPr id="4" name="TextBox 3">
            <a:extLst>
              <a:ext uri="{FF2B5EF4-FFF2-40B4-BE49-F238E27FC236}">
                <a16:creationId xmlns:a16="http://schemas.microsoft.com/office/drawing/2014/main" id="{26BABEA2-B7AA-0B4C-A776-1620D7C760A7}"/>
              </a:ext>
            </a:extLst>
          </p:cNvPr>
          <p:cNvSpPr txBox="1"/>
          <p:nvPr/>
        </p:nvSpPr>
        <p:spPr>
          <a:xfrm>
            <a:off x="612258" y="3864520"/>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visitaste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juegas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hiciste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miras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escuchas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comer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fuiste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reciclaste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ir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vas a hacer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bebes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BE04F2F4-D83A-C631-76F2-2EB1B06AAB94}"/>
              </a:ext>
            </a:extLst>
          </p:cNvPr>
          <p:cNvSpPr txBox="1"/>
          <p:nvPr/>
        </p:nvSpPr>
        <p:spPr>
          <a:xfrm>
            <a:off x="3999538" y="457748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juego</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1F92025-A9E1-398D-12BD-1C3A30BAE01C}"/>
              </a:ext>
            </a:extLst>
          </p:cNvPr>
          <p:cNvSpPr txBox="1"/>
          <p:nvPr/>
        </p:nvSpPr>
        <p:spPr>
          <a:xfrm>
            <a:off x="3988415" y="4968573"/>
            <a:ext cx="1762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miro</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7B8F2DB-1530-0F01-7D17-F3CB9400E812}"/>
              </a:ext>
            </a:extLst>
          </p:cNvPr>
          <p:cNvSpPr txBox="1"/>
          <p:nvPr/>
        </p:nvSpPr>
        <p:spPr>
          <a:xfrm>
            <a:off x="3558565" y="5366587"/>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comer</a:t>
            </a:r>
          </a:p>
        </p:txBody>
      </p:sp>
      <p:sp>
        <p:nvSpPr>
          <p:cNvPr id="13" name="TextBox 12">
            <a:extLst>
              <a:ext uri="{FF2B5EF4-FFF2-40B4-BE49-F238E27FC236}">
                <a16:creationId xmlns:a16="http://schemas.microsoft.com/office/drawing/2014/main" id="{DF77BD1C-34B2-B9D9-8465-101ED8B68C2E}"/>
              </a:ext>
            </a:extLst>
          </p:cNvPr>
          <p:cNvSpPr txBox="1"/>
          <p:nvPr/>
        </p:nvSpPr>
        <p:spPr>
          <a:xfrm>
            <a:off x="3977292" y="573506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reciclé</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3D755E5-4BEF-1DA7-6D28-4E57DA26E822}"/>
              </a:ext>
            </a:extLst>
          </p:cNvPr>
          <p:cNvSpPr txBox="1"/>
          <p:nvPr/>
        </p:nvSpPr>
        <p:spPr>
          <a:xfrm>
            <a:off x="3629252" y="6083219"/>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hacer</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30D8412-8EA7-2ECC-C531-D96F481566B2}"/>
              </a:ext>
            </a:extLst>
          </p:cNvPr>
          <p:cNvSpPr txBox="1"/>
          <p:nvPr/>
        </p:nvSpPr>
        <p:spPr>
          <a:xfrm>
            <a:off x="9313051" y="456329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hice</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860F6B9-1EB0-3C14-13BF-289C943469D9}"/>
              </a:ext>
            </a:extLst>
          </p:cNvPr>
          <p:cNvSpPr txBox="1"/>
          <p:nvPr/>
        </p:nvSpPr>
        <p:spPr>
          <a:xfrm>
            <a:off x="9301928" y="4954383"/>
            <a:ext cx="1625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escucho</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F0CDBDB-E928-7637-E8FB-5C21C14FC905}"/>
              </a:ext>
            </a:extLst>
          </p:cNvPr>
          <p:cNvSpPr txBox="1"/>
          <p:nvPr/>
        </p:nvSpPr>
        <p:spPr>
          <a:xfrm>
            <a:off x="9290805" y="5352397"/>
            <a:ext cx="202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fui</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58CE68-7BB4-65F7-3BE8-25F9C1BA062A}"/>
              </a:ext>
            </a:extLst>
          </p:cNvPr>
          <p:cNvSpPr txBox="1"/>
          <p:nvPr/>
        </p:nvSpPr>
        <p:spPr>
          <a:xfrm>
            <a:off x="9290805" y="572087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70034A-486A-AE1A-8ACB-8D48EBA3CC17}"/>
              </a:ext>
            </a:extLst>
          </p:cNvPr>
          <p:cNvSpPr txBox="1"/>
          <p:nvPr/>
        </p:nvSpPr>
        <p:spPr>
          <a:xfrm>
            <a:off x="9386055" y="6069029"/>
            <a:ext cx="202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bebo</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D504C1A-30B7-0C83-8CAE-61207623B374}"/>
              </a:ext>
            </a:extLst>
          </p:cNvPr>
          <p:cNvSpPr txBox="1"/>
          <p:nvPr/>
        </p:nvSpPr>
        <p:spPr>
          <a:xfrm>
            <a:off x="7029157" y="1816518"/>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PR</a:t>
            </a:r>
          </a:p>
        </p:txBody>
      </p:sp>
      <p:sp>
        <p:nvSpPr>
          <p:cNvPr id="35" name="TextBox 34">
            <a:extLst>
              <a:ext uri="{FF2B5EF4-FFF2-40B4-BE49-F238E27FC236}">
                <a16:creationId xmlns:a16="http://schemas.microsoft.com/office/drawing/2014/main" id="{3E5111B4-F7BE-4076-D840-728344355F27}"/>
              </a:ext>
            </a:extLst>
          </p:cNvPr>
          <p:cNvSpPr txBox="1"/>
          <p:nvPr/>
        </p:nvSpPr>
        <p:spPr>
          <a:xfrm>
            <a:off x="7048207" y="2168758"/>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PA</a:t>
            </a:r>
          </a:p>
        </p:txBody>
      </p:sp>
      <p:sp>
        <p:nvSpPr>
          <p:cNvPr id="36" name="TextBox 35">
            <a:extLst>
              <a:ext uri="{FF2B5EF4-FFF2-40B4-BE49-F238E27FC236}">
                <a16:creationId xmlns:a16="http://schemas.microsoft.com/office/drawing/2014/main" id="{0F107AE1-73D0-0A5F-0E0C-B21B14E1BD76}"/>
              </a:ext>
            </a:extLst>
          </p:cNvPr>
          <p:cNvSpPr txBox="1"/>
          <p:nvPr/>
        </p:nvSpPr>
        <p:spPr>
          <a:xfrm>
            <a:off x="7048207" y="2553587"/>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PR</a:t>
            </a:r>
          </a:p>
        </p:txBody>
      </p:sp>
      <p:sp>
        <p:nvSpPr>
          <p:cNvPr id="37" name="TextBox 36">
            <a:extLst>
              <a:ext uri="{FF2B5EF4-FFF2-40B4-BE49-F238E27FC236}">
                <a16:creationId xmlns:a16="http://schemas.microsoft.com/office/drawing/2014/main" id="{56DA7E71-85D5-A3D5-C015-A8D45B8236FD}"/>
              </a:ext>
            </a:extLst>
          </p:cNvPr>
          <p:cNvSpPr txBox="1"/>
          <p:nvPr/>
        </p:nvSpPr>
        <p:spPr>
          <a:xfrm>
            <a:off x="7048207" y="2924877"/>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FU</a:t>
            </a:r>
          </a:p>
        </p:txBody>
      </p:sp>
      <p:sp>
        <p:nvSpPr>
          <p:cNvPr id="38" name="TextBox 37">
            <a:extLst>
              <a:ext uri="{FF2B5EF4-FFF2-40B4-BE49-F238E27FC236}">
                <a16:creationId xmlns:a16="http://schemas.microsoft.com/office/drawing/2014/main" id="{D0628E80-7C40-3A80-3AB4-4EC6C2E5B0CC}"/>
              </a:ext>
            </a:extLst>
          </p:cNvPr>
          <p:cNvSpPr txBox="1"/>
          <p:nvPr/>
        </p:nvSpPr>
        <p:spPr>
          <a:xfrm>
            <a:off x="7057732" y="329065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PA</a:t>
            </a:r>
          </a:p>
        </p:txBody>
      </p:sp>
      <p:sp>
        <p:nvSpPr>
          <p:cNvPr id="21" name="TextBox 20">
            <a:extLst>
              <a:ext uri="{FF2B5EF4-FFF2-40B4-BE49-F238E27FC236}">
                <a16:creationId xmlns:a16="http://schemas.microsoft.com/office/drawing/2014/main" id="{F747156F-8A3E-69F4-0EAE-3946E2BAF3D2}"/>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Tree>
    <p:extLst>
      <p:ext uri="{BB962C8B-B14F-4D97-AF65-F5344CB8AC3E}">
        <p14:creationId xmlns:p14="http://schemas.microsoft.com/office/powerpoint/2010/main" val="2885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P spid="15" grpId="0"/>
      <p:bldP spid="16" grpId="0"/>
      <p:bldP spid="17" grpId="0"/>
      <p:bldP spid="18" grpId="0"/>
      <p:bldP spid="19" grpId="0"/>
      <p:bldP spid="20" grpId="0"/>
      <p:bldP spid="34" grpId="0"/>
      <p:bldP spid="35" grpId="0"/>
      <p:bldP spid="36" grpId="0"/>
      <p:bldP spid="37" grpId="0"/>
      <p:bldP spid="3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29" y="662857"/>
            <a:ext cx="10844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Every photo card requires to respond to 5 questions, 2 unprepared.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already know that the first question is always:  </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Qué</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hay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en</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la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foto</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the other questions, you can expect:</a:t>
            </a:r>
          </a:p>
        </p:txBody>
      </p:sp>
      <p:sp>
        <p:nvSpPr>
          <p:cNvPr id="4" name="TextBox 3">
            <a:extLst>
              <a:ext uri="{FF2B5EF4-FFF2-40B4-BE49-F238E27FC236}">
                <a16:creationId xmlns:a16="http://schemas.microsoft.com/office/drawing/2014/main" id="{C1205571-A4CF-801B-D863-6F9214084734}"/>
              </a:ext>
            </a:extLst>
          </p:cNvPr>
          <p:cNvSpPr txBox="1"/>
          <p:nvPr/>
        </p:nvSpPr>
        <p:spPr>
          <a:xfrm>
            <a:off x="737937" y="2778823"/>
            <a:ext cx="4783938" cy="34163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Foundation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Questions on the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past OR future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present tense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Unprepared questions: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both questions in the present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requires an opinion</a:t>
            </a:r>
          </a:p>
        </p:txBody>
      </p:sp>
      <p:sp>
        <p:nvSpPr>
          <p:cNvPr id="10" name="TextBox 9">
            <a:extLst>
              <a:ext uri="{FF2B5EF4-FFF2-40B4-BE49-F238E27FC236}">
                <a16:creationId xmlns:a16="http://schemas.microsoft.com/office/drawing/2014/main" id="{EC31DDC6-9660-B307-8EFC-FFAD22D6639D}"/>
              </a:ext>
            </a:extLst>
          </p:cNvPr>
          <p:cNvSpPr txBox="1"/>
          <p:nvPr/>
        </p:nvSpPr>
        <p:spPr>
          <a:xfrm>
            <a:off x="6047816" y="2778823"/>
            <a:ext cx="5476884" cy="3785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Higher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Questions on the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past OR future*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present tense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Unprepared questions: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future OR past*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(*different tense from question on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one question in the present</a:t>
            </a:r>
          </a:p>
        </p:txBody>
      </p:sp>
    </p:spTree>
    <p:extLst>
      <p:ext uri="{BB962C8B-B14F-4D97-AF65-F5344CB8AC3E}">
        <p14:creationId xmlns:p14="http://schemas.microsoft.com/office/powerpoint/2010/main" val="394881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29" y="662857"/>
            <a:ext cx="1084457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Spotting the verbs in the questions and identifying the tense is crucial to make sure that you prepare accurate responses that communicate without ambiguities.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Follow the quick steps below:</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1 - circle the verb in the question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 decide if it is past (PA), present (PR) or future (FU)</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3 - write 3 verbs in the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yo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form and correct tense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Qué</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vas a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hacer</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el</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próximo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fin de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semana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tus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amigos?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EDA3467-189A-4334-DFEB-F6C79B10C252}"/>
              </a:ext>
            </a:extLst>
          </p:cNvPr>
          <p:cNvSpPr/>
          <p:nvPr/>
        </p:nvSpPr>
        <p:spPr>
          <a:xfrm>
            <a:off x="2702418" y="4464333"/>
            <a:ext cx="1411705" cy="43313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D500CD-175B-B91A-F378-D2536ABD1BD2}"/>
              </a:ext>
            </a:extLst>
          </p:cNvPr>
          <p:cNvSpPr txBox="1"/>
          <p:nvPr/>
        </p:nvSpPr>
        <p:spPr>
          <a:xfrm>
            <a:off x="3347480" y="4003575"/>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FU</a:t>
            </a:r>
          </a:p>
        </p:txBody>
      </p:sp>
      <p:sp>
        <p:nvSpPr>
          <p:cNvPr id="11" name="TextBox 10">
            <a:extLst>
              <a:ext uri="{FF2B5EF4-FFF2-40B4-BE49-F238E27FC236}">
                <a16:creationId xmlns:a16="http://schemas.microsoft.com/office/drawing/2014/main" id="{13D49354-A35D-107D-B748-AEEB33BFA686}"/>
              </a:ext>
            </a:extLst>
          </p:cNvPr>
          <p:cNvSpPr txBox="1"/>
          <p:nvPr/>
        </p:nvSpPr>
        <p:spPr>
          <a:xfrm>
            <a:off x="2251299" y="5183457"/>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comer</a:t>
            </a:r>
          </a:p>
        </p:txBody>
      </p:sp>
      <p:sp>
        <p:nvSpPr>
          <p:cNvPr id="12" name="TextBox 11">
            <a:extLst>
              <a:ext uri="{FF2B5EF4-FFF2-40B4-BE49-F238E27FC236}">
                <a16:creationId xmlns:a16="http://schemas.microsoft.com/office/drawing/2014/main" id="{88C16467-E834-0B16-45E4-5685613A6234}"/>
              </a:ext>
            </a:extLst>
          </p:cNvPr>
          <p:cNvSpPr txBox="1"/>
          <p:nvPr/>
        </p:nvSpPr>
        <p:spPr>
          <a:xfrm>
            <a:off x="4805865" y="518345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ir</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A37513B-377F-E31C-CC77-6017AEA3181A}"/>
              </a:ext>
            </a:extLst>
          </p:cNvPr>
          <p:cNvSpPr txBox="1"/>
          <p:nvPr/>
        </p:nvSpPr>
        <p:spPr>
          <a:xfrm>
            <a:off x="7041802" y="518345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voy</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jugar</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12"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write 3 verbs in the correct tense to respond to the questions:</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Example</a:t>
            </a:r>
            <a:r>
              <a:rPr kumimoji="0" lang="es-C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¿Qué </a:t>
            </a:r>
            <a:r>
              <a:rPr kumimoji="0" lang="es-CO" sz="2400" b="0" i="0" strike="noStrike" kern="1200" cap="none" spc="0" normalizeH="0" baseline="0" noProof="0" dirty="0">
                <a:ln>
                  <a:noFill/>
                </a:ln>
                <a:solidFill>
                  <a:srgbClr val="5B9BD5">
                    <a:lumMod val="50000"/>
                  </a:srgbClr>
                </a:solidFill>
                <a:effectLst/>
                <a:uLnTx/>
                <a:uFillTx/>
                <a:latin typeface="Calibri" panose="020F0502020204030204"/>
                <a:ea typeface="+mn-ea"/>
                <a:cs typeface="+mn-cs"/>
              </a:rPr>
              <a:t>haces</a:t>
            </a:r>
            <a:r>
              <a:rPr kumimoji="0" lang="es-C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normalmente los fines de semana con tu familia?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	     Voy / Juego / Como</a:t>
            </a:r>
            <a:endParaRPr kumimoji="0" lang="es-CO"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643734" y="1820682"/>
            <a:ext cx="10904531" cy="4559390"/>
          </a:xfrm>
          <a:prstGeom prst="rect">
            <a:avLst/>
          </a:prstGeom>
          <a:noFill/>
        </p:spPr>
        <p:txBody>
          <a:bodyPr wrap="square">
            <a:spAutoFit/>
          </a:bodyPr>
          <a:lstStyle/>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¿Qué te gusta hacer en tu tiempo libre?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¿Qué vas a hacer después de los exámenes?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¿Reciclaste en casa recientemente?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¿Cómo celebraste tu último cumpleaños?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NI" sz="2400" b="0" i="0" u="none" strike="noStrike" kern="1200" cap="none" spc="0" normalizeH="0" baseline="0" noProof="0" dirty="0">
                <a:ln>
                  <a:noFill/>
                </a:ln>
                <a:solidFill>
                  <a:prstClr val="black"/>
                </a:solidFill>
                <a:effectLst/>
                <a:uLnTx/>
                <a:uFillTx/>
                <a:latin typeface="Calibri" panose="020F0502020204030204"/>
                <a:ea typeface="+mn-ea"/>
                <a:cs typeface="+mn-cs"/>
              </a:rPr>
              <a:t>¿Cuáles son tus planes para las próximas vacaciones?</a:t>
            </a:r>
          </a:p>
        </p:txBody>
      </p:sp>
      <p:sp>
        <p:nvSpPr>
          <p:cNvPr id="4" name="Rectangle: Rounded Corners 3">
            <a:extLst>
              <a:ext uri="{FF2B5EF4-FFF2-40B4-BE49-F238E27FC236}">
                <a16:creationId xmlns:a16="http://schemas.microsoft.com/office/drawing/2014/main" id="{BEF07A98-8B5F-E724-7018-06C678192A94}"/>
              </a:ext>
            </a:extLst>
          </p:cNvPr>
          <p:cNvSpPr/>
          <p:nvPr/>
        </p:nvSpPr>
        <p:spPr>
          <a:xfrm>
            <a:off x="2654300" y="1263022"/>
            <a:ext cx="787400" cy="386012"/>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3034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8EE696-95C9-A980-1F0B-2E596C59F6F3}"/>
              </a:ext>
            </a:extLst>
          </p:cNvPr>
          <p:cNvSpPr txBox="1"/>
          <p:nvPr/>
        </p:nvSpPr>
        <p:spPr>
          <a:xfrm>
            <a:off x="677868" y="1263022"/>
            <a:ext cx="1090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Example</a:t>
            </a:r>
            <a:r>
              <a:rPr kumimoji="0" lang="es-C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¿Qué </a:t>
            </a:r>
            <a:r>
              <a:rPr kumimoji="0" lang="es-CO" sz="2400" b="0" i="0" strike="noStrike" kern="1200" cap="none" spc="0" normalizeH="0" baseline="0" noProof="0" dirty="0">
                <a:ln>
                  <a:noFill/>
                </a:ln>
                <a:solidFill>
                  <a:srgbClr val="5B9BD5">
                    <a:lumMod val="50000"/>
                  </a:srgbClr>
                </a:solidFill>
                <a:effectLst/>
                <a:uLnTx/>
                <a:uFillTx/>
                <a:latin typeface="Calibri" panose="020F0502020204030204"/>
                <a:ea typeface="+mn-ea"/>
                <a:cs typeface="+mn-cs"/>
              </a:rPr>
              <a:t>haces</a:t>
            </a:r>
            <a:r>
              <a:rPr kumimoji="0" lang="es-C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normalmente los fines de semana con tu familia?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	     Voy / Juego / Como</a:t>
            </a:r>
            <a:endParaRPr kumimoji="0" lang="es-CO"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86A41C-64E3-0281-376E-2C5846F96A69}"/>
              </a:ext>
            </a:extLst>
          </p:cNvPr>
          <p:cNvSpPr txBox="1"/>
          <p:nvPr/>
        </p:nvSpPr>
        <p:spPr>
          <a:xfrm>
            <a:off x="643734" y="1820682"/>
            <a:ext cx="10904531" cy="4559390"/>
          </a:xfrm>
          <a:prstGeom prst="rect">
            <a:avLst/>
          </a:prstGeom>
          <a:noFill/>
        </p:spPr>
        <p:txBody>
          <a:bodyPr wrap="square">
            <a:spAutoFit/>
          </a:bodyPr>
          <a:lstStyle/>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¿Qué te gusta hacer en tu tiempo libre?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¿Qué vas a hacer después de los exámenes?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¿Reciclaste en casa recientemente?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¿Cómo celebraste tu último cumpleaños?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s-CO" sz="2400" b="0" i="0" u="none" strike="noStrike" kern="1200" cap="none" spc="0" normalizeH="0" baseline="0" noProof="0" dirty="0">
                <a:ln>
                  <a:noFill/>
                </a:ln>
                <a:solidFill>
                  <a:prstClr val="black"/>
                </a:solidFill>
                <a:effectLst/>
                <a:uLnTx/>
                <a:uFillTx/>
                <a:latin typeface="Calibri" panose="020F0502020204030204"/>
                <a:ea typeface="+mn-ea"/>
                <a:cs typeface="+mn-cs"/>
              </a:rPr>
              <a:t>¿Cuáles son tus planes para las próximas vacaciones?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a:t>
              </a:r>
              <a:r>
                <a:rPr kumimoji="0" lang="es-CO" sz="2800" b="0" i="0" u="none" strike="noStrike" kern="1200" cap="none" spc="0" normalizeH="0" baseline="0" noProof="0" dirty="0" err="1">
                  <a:ln>
                    <a:noFill/>
                  </a:ln>
                  <a:solidFill>
                    <a:srgbClr val="FFC000">
                      <a:lumMod val="60000"/>
                      <a:lumOff val="40000"/>
                    </a:srgbClr>
                  </a:solidFill>
                  <a:effectLst/>
                  <a:uLnTx/>
                  <a:uFillTx/>
                  <a:latin typeface="Calibri" panose="020F0502020204030204"/>
                  <a:ea typeface="+mn-ea"/>
                  <a:cs typeface="+mn-cs"/>
                </a:rPr>
                <a:t>Speaking</a:t>
              </a:r>
              <a:endParaRPr kumimoji="0" lang="es-CO"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2" name="Rectangle: Rounded Corners 11">
            <a:extLst>
              <a:ext uri="{FF2B5EF4-FFF2-40B4-BE49-F238E27FC236}">
                <a16:creationId xmlns:a16="http://schemas.microsoft.com/office/drawing/2014/main" id="{985B6072-A5E4-7245-DBCE-05DE232A8A4E}"/>
              </a:ext>
            </a:extLst>
          </p:cNvPr>
          <p:cNvSpPr/>
          <p:nvPr/>
        </p:nvSpPr>
        <p:spPr>
          <a:xfrm>
            <a:off x="1859278" y="2203643"/>
            <a:ext cx="1192661"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777463-73DC-81B6-9EA5-CF2E758127B5}"/>
              </a:ext>
            </a:extLst>
          </p:cNvPr>
          <p:cNvSpPr txBox="1"/>
          <p:nvPr/>
        </p:nvSpPr>
        <p:spPr>
          <a:xfrm>
            <a:off x="7948390" y="221573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PR</a:t>
            </a:r>
          </a:p>
        </p:txBody>
      </p:sp>
      <p:sp>
        <p:nvSpPr>
          <p:cNvPr id="18" name="TextBox 17">
            <a:extLst>
              <a:ext uri="{FF2B5EF4-FFF2-40B4-BE49-F238E27FC236}">
                <a16:creationId xmlns:a16="http://schemas.microsoft.com/office/drawing/2014/main" id="{053991B9-2F56-F770-A028-85365184DFA2}"/>
              </a:ext>
            </a:extLst>
          </p:cNvPr>
          <p:cNvSpPr txBox="1"/>
          <p:nvPr/>
        </p:nvSpPr>
        <p:spPr>
          <a:xfrm>
            <a:off x="1770908" y="271268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me gusta jugar</a:t>
            </a:r>
          </a:p>
        </p:txBody>
      </p:sp>
      <p:sp>
        <p:nvSpPr>
          <p:cNvPr id="19" name="TextBox 18">
            <a:extLst>
              <a:ext uri="{FF2B5EF4-FFF2-40B4-BE49-F238E27FC236}">
                <a16:creationId xmlns:a16="http://schemas.microsoft.com/office/drawing/2014/main" id="{24063AB1-F046-1E90-596B-39B2C8BF1023}"/>
              </a:ext>
            </a:extLst>
          </p:cNvPr>
          <p:cNvSpPr txBox="1"/>
          <p:nvPr/>
        </p:nvSpPr>
        <p:spPr>
          <a:xfrm>
            <a:off x="4325473" y="2712685"/>
            <a:ext cx="2446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me encanta mirar</a:t>
            </a:r>
          </a:p>
        </p:txBody>
      </p:sp>
      <p:sp>
        <p:nvSpPr>
          <p:cNvPr id="20" name="TextBox 19">
            <a:extLst>
              <a:ext uri="{FF2B5EF4-FFF2-40B4-BE49-F238E27FC236}">
                <a16:creationId xmlns:a16="http://schemas.microsoft.com/office/drawing/2014/main" id="{3E4EAA95-3765-7D28-1318-B0512A88BF35}"/>
              </a:ext>
            </a:extLst>
          </p:cNvPr>
          <p:cNvSpPr txBox="1"/>
          <p:nvPr/>
        </p:nvSpPr>
        <p:spPr>
          <a:xfrm>
            <a:off x="6980340" y="268297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odio escuchar</a:t>
            </a:r>
          </a:p>
        </p:txBody>
      </p:sp>
      <p:sp>
        <p:nvSpPr>
          <p:cNvPr id="21" name="Rectangle: Rounded Corners 20">
            <a:extLst>
              <a:ext uri="{FF2B5EF4-FFF2-40B4-BE49-F238E27FC236}">
                <a16:creationId xmlns:a16="http://schemas.microsoft.com/office/drawing/2014/main" id="{C0FBABDE-0ADF-8EFF-0167-E254B72489CE}"/>
              </a:ext>
            </a:extLst>
          </p:cNvPr>
          <p:cNvSpPr/>
          <p:nvPr/>
        </p:nvSpPr>
        <p:spPr>
          <a:xfrm>
            <a:off x="1906783" y="3142430"/>
            <a:ext cx="1403335"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454F18D-FE26-6B79-9D5D-01FFEB8B908D}"/>
              </a:ext>
            </a:extLst>
          </p:cNvPr>
          <p:cNvSpPr txBox="1"/>
          <p:nvPr/>
        </p:nvSpPr>
        <p:spPr>
          <a:xfrm>
            <a:off x="6772149" y="3159917"/>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FU</a:t>
            </a:r>
          </a:p>
        </p:txBody>
      </p:sp>
      <p:sp>
        <p:nvSpPr>
          <p:cNvPr id="23" name="TextBox 22">
            <a:extLst>
              <a:ext uri="{FF2B5EF4-FFF2-40B4-BE49-F238E27FC236}">
                <a16:creationId xmlns:a16="http://schemas.microsoft.com/office/drawing/2014/main" id="{24AD2AC8-D2A1-93B3-023F-468D770FB3E9}"/>
              </a:ext>
            </a:extLst>
          </p:cNvPr>
          <p:cNvSpPr txBox="1"/>
          <p:nvPr/>
        </p:nvSpPr>
        <p:spPr>
          <a:xfrm>
            <a:off x="1690229" y="3512463"/>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estudiar</a:t>
            </a:r>
          </a:p>
        </p:txBody>
      </p:sp>
      <p:sp>
        <p:nvSpPr>
          <p:cNvPr id="24" name="TextBox 23">
            <a:extLst>
              <a:ext uri="{FF2B5EF4-FFF2-40B4-BE49-F238E27FC236}">
                <a16:creationId xmlns:a16="http://schemas.microsoft.com/office/drawing/2014/main" id="{E23122EF-D7FF-9731-5CE2-DC040084E1FC}"/>
              </a:ext>
            </a:extLst>
          </p:cNvPr>
          <p:cNvSpPr txBox="1"/>
          <p:nvPr/>
        </p:nvSpPr>
        <p:spPr>
          <a:xfrm>
            <a:off x="4325474" y="3543587"/>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ir</a:t>
            </a:r>
          </a:p>
        </p:txBody>
      </p:sp>
      <p:sp>
        <p:nvSpPr>
          <p:cNvPr id="25" name="TextBox 24">
            <a:extLst>
              <a:ext uri="{FF2B5EF4-FFF2-40B4-BE49-F238E27FC236}">
                <a16:creationId xmlns:a16="http://schemas.microsoft.com/office/drawing/2014/main" id="{1F50525B-580C-1E2B-2973-C3701F3C0B8F}"/>
              </a:ext>
            </a:extLst>
          </p:cNvPr>
          <p:cNvSpPr txBox="1"/>
          <p:nvPr/>
        </p:nvSpPr>
        <p:spPr>
          <a:xfrm>
            <a:off x="6980340" y="3513879"/>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trabajar</a:t>
            </a:r>
          </a:p>
        </p:txBody>
      </p:sp>
      <p:sp>
        <p:nvSpPr>
          <p:cNvPr id="26" name="Rectangle: Rounded Corners 25">
            <a:extLst>
              <a:ext uri="{FF2B5EF4-FFF2-40B4-BE49-F238E27FC236}">
                <a16:creationId xmlns:a16="http://schemas.microsoft.com/office/drawing/2014/main" id="{1718C22F-5308-08FD-521E-2D4FCABAFF97}"/>
              </a:ext>
            </a:extLst>
          </p:cNvPr>
          <p:cNvSpPr/>
          <p:nvPr/>
        </p:nvSpPr>
        <p:spPr>
          <a:xfrm>
            <a:off x="1262948" y="4037930"/>
            <a:ext cx="1321471"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D0BA1E6-7AFB-3E2F-E0E9-8191102B1645}"/>
              </a:ext>
            </a:extLst>
          </p:cNvPr>
          <p:cNvSpPr txBox="1"/>
          <p:nvPr/>
        </p:nvSpPr>
        <p:spPr>
          <a:xfrm>
            <a:off x="7536910" y="405985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PA</a:t>
            </a:r>
          </a:p>
        </p:txBody>
      </p:sp>
      <p:sp>
        <p:nvSpPr>
          <p:cNvPr id="28" name="TextBox 27">
            <a:extLst>
              <a:ext uri="{FF2B5EF4-FFF2-40B4-BE49-F238E27FC236}">
                <a16:creationId xmlns:a16="http://schemas.microsoft.com/office/drawing/2014/main" id="{6B4229EF-D43E-173F-B805-5395D845E023}"/>
              </a:ext>
            </a:extLst>
          </p:cNvPr>
          <p:cNvSpPr txBox="1"/>
          <p:nvPr/>
        </p:nvSpPr>
        <p:spPr>
          <a:xfrm>
            <a:off x="1359428" y="455680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reciclé</a:t>
            </a:r>
          </a:p>
        </p:txBody>
      </p:sp>
      <p:sp>
        <p:nvSpPr>
          <p:cNvPr id="29" name="TextBox 28">
            <a:extLst>
              <a:ext uri="{FF2B5EF4-FFF2-40B4-BE49-F238E27FC236}">
                <a16:creationId xmlns:a16="http://schemas.microsoft.com/office/drawing/2014/main" id="{F45786BB-DD16-3CAE-6715-68360995EAA4}"/>
              </a:ext>
            </a:extLst>
          </p:cNvPr>
          <p:cNvSpPr txBox="1"/>
          <p:nvPr/>
        </p:nvSpPr>
        <p:spPr>
          <a:xfrm>
            <a:off x="3913994" y="455680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reusé</a:t>
            </a:r>
          </a:p>
        </p:txBody>
      </p:sp>
      <p:sp>
        <p:nvSpPr>
          <p:cNvPr id="30" name="TextBox 29">
            <a:extLst>
              <a:ext uri="{FF2B5EF4-FFF2-40B4-BE49-F238E27FC236}">
                <a16:creationId xmlns:a16="http://schemas.microsoft.com/office/drawing/2014/main" id="{8764BAEF-C92A-9BF1-8E89-B52B50F1188B}"/>
              </a:ext>
            </a:extLst>
          </p:cNvPr>
          <p:cNvSpPr txBox="1"/>
          <p:nvPr/>
        </p:nvSpPr>
        <p:spPr>
          <a:xfrm>
            <a:off x="6568860" y="452709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fui</a:t>
            </a:r>
          </a:p>
        </p:txBody>
      </p:sp>
      <p:sp>
        <p:nvSpPr>
          <p:cNvPr id="31" name="Rectangle: Rounded Corners 30">
            <a:extLst>
              <a:ext uri="{FF2B5EF4-FFF2-40B4-BE49-F238E27FC236}">
                <a16:creationId xmlns:a16="http://schemas.microsoft.com/office/drawing/2014/main" id="{C9631693-1552-2A19-54CC-85E9F0A32274}"/>
              </a:ext>
            </a:extLst>
          </p:cNvPr>
          <p:cNvSpPr/>
          <p:nvPr/>
        </p:nvSpPr>
        <p:spPr>
          <a:xfrm>
            <a:off x="2057966" y="4962724"/>
            <a:ext cx="1321471"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BBC4DE4-D294-0380-F85C-5B66BA13AFE9}"/>
              </a:ext>
            </a:extLst>
          </p:cNvPr>
          <p:cNvSpPr txBox="1"/>
          <p:nvPr/>
        </p:nvSpPr>
        <p:spPr>
          <a:xfrm>
            <a:off x="7449793" y="495796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PA</a:t>
            </a:r>
          </a:p>
        </p:txBody>
      </p:sp>
      <p:sp>
        <p:nvSpPr>
          <p:cNvPr id="33" name="TextBox 32">
            <a:extLst>
              <a:ext uri="{FF2B5EF4-FFF2-40B4-BE49-F238E27FC236}">
                <a16:creationId xmlns:a16="http://schemas.microsoft.com/office/drawing/2014/main" id="{1FEC48D2-B612-34D4-6AAF-91F43E88C197}"/>
              </a:ext>
            </a:extLst>
          </p:cNvPr>
          <p:cNvSpPr txBox="1"/>
          <p:nvPr/>
        </p:nvSpPr>
        <p:spPr>
          <a:xfrm>
            <a:off x="1272311" y="545491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fui</a:t>
            </a:r>
          </a:p>
        </p:txBody>
      </p:sp>
      <p:sp>
        <p:nvSpPr>
          <p:cNvPr id="34" name="TextBox 33">
            <a:extLst>
              <a:ext uri="{FF2B5EF4-FFF2-40B4-BE49-F238E27FC236}">
                <a16:creationId xmlns:a16="http://schemas.microsoft.com/office/drawing/2014/main" id="{913F7480-B30F-9525-E9FE-434283142253}"/>
              </a:ext>
            </a:extLst>
          </p:cNvPr>
          <p:cNvSpPr txBox="1"/>
          <p:nvPr/>
        </p:nvSpPr>
        <p:spPr>
          <a:xfrm>
            <a:off x="3826877" y="545491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comí</a:t>
            </a:r>
          </a:p>
        </p:txBody>
      </p:sp>
      <p:sp>
        <p:nvSpPr>
          <p:cNvPr id="35" name="TextBox 34">
            <a:extLst>
              <a:ext uri="{FF2B5EF4-FFF2-40B4-BE49-F238E27FC236}">
                <a16:creationId xmlns:a16="http://schemas.microsoft.com/office/drawing/2014/main" id="{85997DF6-D8CF-8D56-42CF-D270A3FD54C7}"/>
              </a:ext>
            </a:extLst>
          </p:cNvPr>
          <p:cNvSpPr txBox="1"/>
          <p:nvPr/>
        </p:nvSpPr>
        <p:spPr>
          <a:xfrm>
            <a:off x="6481743" y="542520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miré</a:t>
            </a:r>
          </a:p>
        </p:txBody>
      </p:sp>
      <p:sp>
        <p:nvSpPr>
          <p:cNvPr id="36" name="Rectangle: Rounded Corners 35">
            <a:extLst>
              <a:ext uri="{FF2B5EF4-FFF2-40B4-BE49-F238E27FC236}">
                <a16:creationId xmlns:a16="http://schemas.microsoft.com/office/drawing/2014/main" id="{C9192FB5-1C01-16E2-55F7-64F2DF3FEB82}"/>
              </a:ext>
            </a:extLst>
          </p:cNvPr>
          <p:cNvSpPr/>
          <p:nvPr/>
        </p:nvSpPr>
        <p:spPr>
          <a:xfrm>
            <a:off x="2677211" y="5904779"/>
            <a:ext cx="1342757"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B21CC0A-0A44-3E21-AA00-8914AB93DC95}"/>
              </a:ext>
            </a:extLst>
          </p:cNvPr>
          <p:cNvSpPr txBox="1"/>
          <p:nvPr/>
        </p:nvSpPr>
        <p:spPr>
          <a:xfrm>
            <a:off x="7737003" y="5874241"/>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FU</a:t>
            </a:r>
          </a:p>
        </p:txBody>
      </p:sp>
      <p:sp>
        <p:nvSpPr>
          <p:cNvPr id="38" name="TextBox 37">
            <a:extLst>
              <a:ext uri="{FF2B5EF4-FFF2-40B4-BE49-F238E27FC236}">
                <a16:creationId xmlns:a16="http://schemas.microsoft.com/office/drawing/2014/main" id="{E7758B26-59B3-D051-6672-0B66CCA72313}"/>
              </a:ext>
            </a:extLst>
          </p:cNvPr>
          <p:cNvSpPr txBox="1"/>
          <p:nvPr/>
        </p:nvSpPr>
        <p:spPr>
          <a:xfrm>
            <a:off x="1420006" y="638597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jugar</a:t>
            </a:r>
          </a:p>
        </p:txBody>
      </p:sp>
      <p:sp>
        <p:nvSpPr>
          <p:cNvPr id="39" name="TextBox 38">
            <a:extLst>
              <a:ext uri="{FF2B5EF4-FFF2-40B4-BE49-F238E27FC236}">
                <a16:creationId xmlns:a16="http://schemas.microsoft.com/office/drawing/2014/main" id="{5D3C6E9E-A371-499E-E012-C08B49A3D8B0}"/>
              </a:ext>
            </a:extLst>
          </p:cNvPr>
          <p:cNvSpPr txBox="1"/>
          <p:nvPr/>
        </p:nvSpPr>
        <p:spPr>
          <a:xfrm>
            <a:off x="3974572" y="638597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mirar</a:t>
            </a:r>
          </a:p>
        </p:txBody>
      </p:sp>
      <p:sp>
        <p:nvSpPr>
          <p:cNvPr id="40" name="TextBox 39">
            <a:extLst>
              <a:ext uri="{FF2B5EF4-FFF2-40B4-BE49-F238E27FC236}">
                <a16:creationId xmlns:a16="http://schemas.microsoft.com/office/drawing/2014/main" id="{1882116C-881D-B5AC-73D7-32519EBEA19F}"/>
              </a:ext>
            </a:extLst>
          </p:cNvPr>
          <p:cNvSpPr txBox="1"/>
          <p:nvPr/>
        </p:nvSpPr>
        <p:spPr>
          <a:xfrm>
            <a:off x="6629438" y="635626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voy a ir</a:t>
            </a:r>
          </a:p>
        </p:txBody>
      </p:sp>
      <p:sp>
        <p:nvSpPr>
          <p:cNvPr id="41" name="Rectangle: Rounded Corners 40">
            <a:extLst>
              <a:ext uri="{FF2B5EF4-FFF2-40B4-BE49-F238E27FC236}">
                <a16:creationId xmlns:a16="http://schemas.microsoft.com/office/drawing/2014/main" id="{D96DBCDE-D087-FAC8-8DC0-969B5717AB91}"/>
              </a:ext>
            </a:extLst>
          </p:cNvPr>
          <p:cNvSpPr/>
          <p:nvPr/>
        </p:nvSpPr>
        <p:spPr>
          <a:xfrm>
            <a:off x="5010730" y="5904779"/>
            <a:ext cx="1165794"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5F3BBA-56EB-6E8A-DE6A-C92B827DDD1B}"/>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Y" sz="3200" b="1" i="0" u="sng" strike="noStrike" kern="1200" cap="none" spc="0" normalizeH="0" baseline="0" noProof="0" dirty="0">
                <a:ln>
                  <a:noFill/>
                </a:ln>
                <a:solidFill>
                  <a:srgbClr val="C00000"/>
                </a:solidFill>
                <a:effectLst/>
                <a:uLnTx/>
                <a:uFillTx/>
                <a:latin typeface="Calibri" panose="020F0502020204030204"/>
                <a:ea typeface="+mn-ea"/>
                <a:cs typeface="+mn-cs"/>
              </a:rPr>
              <a:t>LAS RESPUESTAS – THE ANSWERS</a:t>
            </a:r>
          </a:p>
        </p:txBody>
      </p:sp>
      <p:sp>
        <p:nvSpPr>
          <p:cNvPr id="9" name="Rectangle: Rounded Corners 8">
            <a:extLst>
              <a:ext uri="{FF2B5EF4-FFF2-40B4-BE49-F238E27FC236}">
                <a16:creationId xmlns:a16="http://schemas.microsoft.com/office/drawing/2014/main" id="{2DAABF5B-5468-5C7E-D88E-CA0C737C0B1D}"/>
              </a:ext>
            </a:extLst>
          </p:cNvPr>
          <p:cNvSpPr/>
          <p:nvPr/>
        </p:nvSpPr>
        <p:spPr>
          <a:xfrm>
            <a:off x="2654300" y="1263022"/>
            <a:ext cx="787400" cy="386012"/>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60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p:bldP spid="19" grpId="0"/>
      <p:bldP spid="20" grpId="0"/>
      <p:bldP spid="21" grpId="0" animBg="1"/>
      <p:bldP spid="22" grpId="0"/>
      <p:bldP spid="23" grpId="0"/>
      <p:bldP spid="24" grpId="0"/>
      <p:bldP spid="25" grpId="0"/>
      <p:bldP spid="26" grpId="0" animBg="1"/>
      <p:bldP spid="27" grpId="0"/>
      <p:bldP spid="28" grpId="0"/>
      <p:bldP spid="29" grpId="0"/>
      <p:bldP spid="30" grpId="0"/>
      <p:bldP spid="31" grpId="0" animBg="1"/>
      <p:bldP spid="32" grpId="0"/>
      <p:bldP spid="33" grpId="0"/>
      <p:bldP spid="34" grpId="0"/>
      <p:bldP spid="35" grpId="0"/>
      <p:bldP spid="36" grpId="0" animBg="1"/>
      <p:bldP spid="37" grpId="0"/>
      <p:bldP spid="38" grpId="0"/>
      <p:bldP spid="39" grpId="0"/>
      <p:bldP spid="40" grpId="0"/>
      <p:bldP spid="4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produce a fully detailed answer for each of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extend your answer, r</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emember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first answer the question directly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then, give a justified opinion OR continue with narration (first, then, finally)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finish with a contrasted opinion OR finish your narration</a:t>
            </a:r>
          </a:p>
        </p:txBody>
      </p:sp>
      <p:sp>
        <p:nvSpPr>
          <p:cNvPr id="9" name="TextBox 8">
            <a:extLst>
              <a:ext uri="{FF2B5EF4-FFF2-40B4-BE49-F238E27FC236}">
                <a16:creationId xmlns:a16="http://schemas.microsoft.com/office/drawing/2014/main" id="{77C74A9E-1984-83DE-C861-B66995B148F1}"/>
              </a:ext>
            </a:extLst>
          </p:cNvPr>
          <p:cNvSpPr txBox="1"/>
          <p:nvPr/>
        </p:nvSpPr>
        <p:spPr>
          <a:xfrm>
            <a:off x="825830" y="2411075"/>
            <a:ext cx="109045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Example: </a:t>
            </a:r>
            <a:r>
              <a:rPr kumimoji="0" lang="es-CO"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¿Qué haces normalmente los fines de semana con tu familia?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Normalmente los fines de semana, voy al parque con mi hermana.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Primero juego al tenis con ella porque nos encanta el tenis. Es mi deporte favorito. Después como en </a:t>
            </a:r>
            <a:r>
              <a:rPr kumimoji="0" lang="es-CO" sz="2400" b="1" i="0" u="none" strike="noStrike" kern="1200" cap="none" spc="0" normalizeH="0" baseline="0" noProof="0" dirty="0" err="1">
                <a:ln>
                  <a:noFill/>
                </a:ln>
                <a:solidFill>
                  <a:srgbClr val="C00000"/>
                </a:solidFill>
                <a:effectLst/>
                <a:uLnTx/>
                <a:uFillTx/>
                <a:latin typeface="Calibri" panose="020F0502020204030204"/>
                <a:ea typeface="+mn-ea"/>
                <a:cs typeface="+mn-cs"/>
              </a:rPr>
              <a:t>Nandos</a:t>
            </a:r>
            <a:r>
              <a:rPr kumimoji="0" lang="es-CO" sz="2400" b="1" i="0" u="none" strike="noStrike" kern="1200" cap="none" spc="0" normalizeH="0" baseline="0" noProof="0" dirty="0">
                <a:ln>
                  <a:noFill/>
                </a:ln>
                <a:solidFill>
                  <a:srgbClr val="C00000"/>
                </a:solidFill>
                <a:effectLst/>
                <a:uLnTx/>
                <a:uFillTx/>
                <a:latin typeface="Calibri" panose="020F0502020204030204"/>
                <a:ea typeface="+mn-ea"/>
                <a:cs typeface="+mn-cs"/>
              </a:rPr>
              <a:t> con mis amigos, porque creo que es delicioso.</a:t>
            </a:r>
            <a:endParaRPr kumimoji="0" lang="es-CO"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550983" y="4446925"/>
            <a:ext cx="10904531" cy="19389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s-ES" sz="2400" b="0" i="0" u="none" strike="noStrike" kern="1200" cap="none" spc="0" normalizeH="0" baseline="0" noProof="1">
                <a:ln>
                  <a:noFill/>
                </a:ln>
                <a:solidFill>
                  <a:prstClr val="black"/>
                </a:solidFill>
                <a:effectLst/>
                <a:uLnTx/>
                <a:uFillTx/>
                <a:latin typeface="Calibri" panose="020F0502020204030204"/>
                <a:ea typeface="+mn-ea"/>
                <a:cs typeface="+mn-cs"/>
              </a:rPr>
              <a:t>¿Qué te gusta hacer en tu tiempo libre?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s-ES" sz="2400" b="0" i="0" u="none" strike="noStrike" kern="1200" cap="none" spc="0" normalizeH="0" baseline="0" noProof="1">
                <a:ln>
                  <a:noFill/>
                </a:ln>
                <a:solidFill>
                  <a:prstClr val="black"/>
                </a:solidFill>
                <a:effectLst/>
                <a:uLnTx/>
                <a:uFillTx/>
                <a:latin typeface="Calibri" panose="020F0502020204030204"/>
                <a:ea typeface="+mn-ea"/>
                <a:cs typeface="+mn-cs"/>
              </a:rPr>
              <a:t>¿Qué vas a hacer después de los exámenes?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s-ES" sz="2400" b="0" i="0" u="none" strike="noStrike" kern="1200" cap="none" spc="0" normalizeH="0" baseline="0" noProof="1">
                <a:ln>
                  <a:noFill/>
                </a:ln>
                <a:solidFill>
                  <a:prstClr val="black"/>
                </a:solidFill>
                <a:effectLst/>
                <a:uLnTx/>
                <a:uFillTx/>
                <a:latin typeface="Calibri" panose="020F0502020204030204"/>
                <a:ea typeface="+mn-ea"/>
                <a:cs typeface="+mn-cs"/>
              </a:rPr>
              <a:t>¿Reciclaste en casa recientemente?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s-ES" sz="2400" b="0" i="0" u="none" strike="noStrike" kern="1200" cap="none" spc="0" normalizeH="0" baseline="0" noProof="1">
                <a:ln>
                  <a:noFill/>
                </a:ln>
                <a:solidFill>
                  <a:prstClr val="black"/>
                </a:solidFill>
                <a:effectLst/>
                <a:uLnTx/>
                <a:uFillTx/>
                <a:latin typeface="Calibri" panose="020F0502020204030204"/>
                <a:ea typeface="+mn-ea"/>
                <a:cs typeface="+mn-cs"/>
              </a:rPr>
              <a:t>¿Cómo celebraste tu último cumpleaños?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s-ES" sz="2400" b="0" i="0" u="none" strike="noStrike" kern="1200" cap="none" spc="0" normalizeH="0" baseline="0" noProof="1">
                <a:ln>
                  <a:noFill/>
                </a:ln>
                <a:solidFill>
                  <a:prstClr val="black"/>
                </a:solidFill>
                <a:effectLst/>
                <a:uLnTx/>
                <a:uFillTx/>
                <a:latin typeface="Calibri" panose="020F0502020204030204"/>
                <a:ea typeface="+mn-ea"/>
                <a:cs typeface="+mn-cs"/>
              </a:rPr>
              <a:t>¿Cuáles son tus planes para las próximas vacaciones?</a:t>
            </a:r>
          </a:p>
        </p:txBody>
      </p:sp>
    </p:spTree>
    <p:extLst>
      <p:ext uri="{BB962C8B-B14F-4D97-AF65-F5344CB8AC3E}">
        <p14:creationId xmlns:p14="http://schemas.microsoft.com/office/powerpoint/2010/main" val="1392090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5" y="1052739"/>
            <a:ext cx="5652649" cy="5021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PC B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Mark -!- for the 2 unprepared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PALM(W) to answer question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the strategies learnt so far to tackle the next 2 questions. Remember:</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identify the tense and write up 3 verbs</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extend your response securely in 3 parts</a:t>
            </a:r>
          </a:p>
        </p:txBody>
      </p:sp>
      <p:pic>
        <p:nvPicPr>
          <p:cNvPr id="30" name="MS900388269[1].wav">
            <a:hlinkClick r:id="" action="ppaction://media"/>
            <a:extLst>
              <a:ext uri="{FF2B5EF4-FFF2-40B4-BE49-F238E27FC236}">
                <a16:creationId xmlns:a16="http://schemas.microsoft.com/office/drawing/2014/main" id="{1B359683-0605-210F-239A-D0E0BFEED01C}"/>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3696705" y="6502112"/>
            <a:ext cx="144016" cy="144016"/>
          </a:xfrm>
          <a:prstGeom prst="rect">
            <a:avLst/>
          </a:prstGeom>
        </p:spPr>
      </p:pic>
      <p:sp>
        <p:nvSpPr>
          <p:cNvPr id="31" name="Rectangle 30">
            <a:extLst>
              <a:ext uri="{FF2B5EF4-FFF2-40B4-BE49-F238E27FC236}">
                <a16:creationId xmlns:a16="http://schemas.microsoft.com/office/drawing/2014/main" id="{6C5E883C-E094-9B5C-1976-D2A2486374F9}"/>
              </a:ext>
            </a:extLst>
          </p:cNvPr>
          <p:cNvSpPr>
            <a:spLocks noChangeArrowheads="1"/>
          </p:cNvSpPr>
          <p:nvPr/>
        </p:nvSpPr>
        <p:spPr bwMode="auto">
          <a:xfrm>
            <a:off x="204775" y="6461569"/>
            <a:ext cx="5652649"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728D7DE-402B-30D7-EBFE-1FBD6D029886}"/>
              </a:ext>
            </a:extLst>
          </p:cNvPr>
          <p:cNvSpPr>
            <a:spLocks noChangeArrowheads="1"/>
          </p:cNvSpPr>
          <p:nvPr/>
        </p:nvSpPr>
        <p:spPr bwMode="auto">
          <a:xfrm>
            <a:off x="204775" y="6461569"/>
            <a:ext cx="5652649"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0D8FC50-E7BB-8473-BD51-5EB3B01855BF}"/>
              </a:ext>
            </a:extLst>
          </p:cNvPr>
          <p:cNvSpPr txBox="1"/>
          <p:nvPr/>
        </p:nvSpPr>
        <p:spPr>
          <a:xfrm>
            <a:off x="2811295" y="6095465"/>
            <a:ext cx="304613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8 minutes (play timer twice!)</a:t>
            </a:r>
          </a:p>
        </p:txBody>
      </p:sp>
      <p:pic>
        <p:nvPicPr>
          <p:cNvPr id="10" name="Picture 9">
            <a:extLst>
              <a:ext uri="{FF2B5EF4-FFF2-40B4-BE49-F238E27FC236}">
                <a16:creationId xmlns:a16="http://schemas.microsoft.com/office/drawing/2014/main" id="{47EBD10C-764C-B0D9-CCE2-16C60D849681}"/>
              </a:ext>
            </a:extLst>
          </p:cNvPr>
          <p:cNvPicPr>
            <a:picLocks noChangeAspect="1"/>
          </p:cNvPicPr>
          <p:nvPr/>
        </p:nvPicPr>
        <p:blipFill>
          <a:blip r:embed="rId12"/>
          <a:stretch>
            <a:fillRect/>
          </a:stretch>
        </p:blipFill>
        <p:spPr>
          <a:xfrm>
            <a:off x="6143569" y="485938"/>
            <a:ext cx="4679819" cy="6272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21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40000"/>
                                        <p:tgtEl>
                                          <p:spTgt spid="31"/>
                                        </p:tgtEl>
                                      </p:cBhvr>
                                    </p:animEffect>
                                  </p:childTnLst>
                                </p:cTn>
                              </p:par>
                              <p:par>
                                <p:cTn id="8" presetID="1" presetClass="mediacall" presetSubtype="0" fill="hold" nodeType="withEffect">
                                  <p:stCondLst>
                                    <p:cond delay="0"/>
                                  </p:stCondLst>
                                  <p:childTnLst>
                                    <p:cmd type="call" cmd="playFrom(0.0)">
                                      <p:cBhvr>
                                        <p:cTn id="9" dur="70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par>
              <p:cTn id="11"/>
            </p:par>
          </p:childTnLst>
        </p:cTn>
      </p:par>
    </p:tnLst>
    <p:bldLst>
      <p:bldP spid="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5" y="1052739"/>
            <a:ext cx="5652649" cy="5021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PC C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Mark -!- for the 2 unprepared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PALM(W) to answer question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the strategies learnt so far to tackle the next 2 questions. Remember:</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identify the tense and write up 3 verbs</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extend your response securely in 3 parts</a:t>
            </a:r>
          </a:p>
        </p:txBody>
      </p:sp>
      <p:pic>
        <p:nvPicPr>
          <p:cNvPr id="12" name="MS900388269[1].wav">
            <a:hlinkClick r:id="" action="ppaction://media"/>
            <a:extLst>
              <a:ext uri="{FF2B5EF4-FFF2-40B4-BE49-F238E27FC236}">
                <a16:creationId xmlns:a16="http://schemas.microsoft.com/office/drawing/2014/main" id="{D387FE9C-A319-A1EA-6757-644256BB5BDB}"/>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3696705" y="6502112"/>
            <a:ext cx="144016" cy="144016"/>
          </a:xfrm>
          <a:prstGeom prst="rect">
            <a:avLst/>
          </a:prstGeom>
        </p:spPr>
      </p:pic>
      <p:sp>
        <p:nvSpPr>
          <p:cNvPr id="13" name="Rectangle 12">
            <a:extLst>
              <a:ext uri="{FF2B5EF4-FFF2-40B4-BE49-F238E27FC236}">
                <a16:creationId xmlns:a16="http://schemas.microsoft.com/office/drawing/2014/main" id="{32343E04-61AE-6ACA-1A37-33D1CD6D28F0}"/>
              </a:ext>
            </a:extLst>
          </p:cNvPr>
          <p:cNvSpPr>
            <a:spLocks noChangeArrowheads="1"/>
          </p:cNvSpPr>
          <p:nvPr/>
        </p:nvSpPr>
        <p:spPr bwMode="auto">
          <a:xfrm>
            <a:off x="204775" y="6461569"/>
            <a:ext cx="5652649"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704240A-4276-BF84-8056-195C21CD96F8}"/>
              </a:ext>
            </a:extLst>
          </p:cNvPr>
          <p:cNvSpPr>
            <a:spLocks noChangeArrowheads="1"/>
          </p:cNvSpPr>
          <p:nvPr/>
        </p:nvSpPr>
        <p:spPr bwMode="auto">
          <a:xfrm>
            <a:off x="204775" y="6461569"/>
            <a:ext cx="5652649"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C0C3D6D-339B-7726-462F-8117880334E9}"/>
              </a:ext>
            </a:extLst>
          </p:cNvPr>
          <p:cNvSpPr txBox="1"/>
          <p:nvPr/>
        </p:nvSpPr>
        <p:spPr>
          <a:xfrm>
            <a:off x="2811295" y="6095465"/>
            <a:ext cx="304613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8 minutes (play timer twice!)</a:t>
            </a:r>
          </a:p>
        </p:txBody>
      </p:sp>
      <p:pic>
        <p:nvPicPr>
          <p:cNvPr id="10" name="Picture 9">
            <a:extLst>
              <a:ext uri="{FF2B5EF4-FFF2-40B4-BE49-F238E27FC236}">
                <a16:creationId xmlns:a16="http://schemas.microsoft.com/office/drawing/2014/main" id="{1A743786-504D-BE9D-692E-BD6662949CB6}"/>
              </a:ext>
            </a:extLst>
          </p:cNvPr>
          <p:cNvPicPr>
            <a:picLocks noChangeAspect="1"/>
          </p:cNvPicPr>
          <p:nvPr/>
        </p:nvPicPr>
        <p:blipFill>
          <a:blip r:embed="rId12"/>
          <a:stretch>
            <a:fillRect/>
          </a:stretch>
        </p:blipFill>
        <p:spPr>
          <a:xfrm>
            <a:off x="6217200" y="477225"/>
            <a:ext cx="4766643" cy="6317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5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4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1D93103ED7E4B93B023C217749DF7" ma:contentTypeVersion="17" ma:contentTypeDescription="Create a new document." ma:contentTypeScope="" ma:versionID="95d998fb825c97e15987913812060b65">
  <xsd:schema xmlns:xsd="http://www.w3.org/2001/XMLSchema" xmlns:xs="http://www.w3.org/2001/XMLSchema" xmlns:p="http://schemas.microsoft.com/office/2006/metadata/properties" xmlns:ns2="941bb4ba-a803-4751-b585-f42dfa7e7d0b" xmlns:ns3="2c3522eb-8fb1-40dc-a50e-0f84b63374dc" targetNamespace="http://schemas.microsoft.com/office/2006/metadata/properties" ma:root="true" ma:fieldsID="b1f46911aae18e5ac0cb71be9bd4e70f" ns2:_="" ns3:_="">
    <xsd:import namespace="941bb4ba-a803-4751-b585-f42dfa7e7d0b"/>
    <xsd:import namespace="2c3522eb-8fb1-40dc-a50e-0f84b63374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bb4ba-a803-4751-b585-f42dfa7e7d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72119f9-0377-4431-b965-cf9e9828b4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3522eb-8fb1-40dc-a50e-0f84b63374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db2abd2-34bb-49ad-a88a-f576ed8268d5}" ma:internalName="TaxCatchAll" ma:showField="CatchAllData" ma:web="2c3522eb-8fb1-40dc-a50e-0f84b63374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c3522eb-8fb1-40dc-a50e-0f84b63374dc">
      <UserInfo>
        <DisplayName>Katie Holmes (HATO)</DisplayName>
        <AccountId>3912</AccountId>
        <AccountType/>
      </UserInfo>
      <UserInfo>
        <DisplayName>Mathilde Bouquin (HF)</DisplayName>
        <AccountId>1219</AccountId>
        <AccountType/>
      </UserInfo>
    </SharedWithUsers>
    <MediaLengthInSeconds xmlns="941bb4ba-a803-4751-b585-f42dfa7e7d0b" xsi:nil="true"/>
    <TaxCatchAll xmlns="2c3522eb-8fb1-40dc-a50e-0f84b63374dc" xsi:nil="true"/>
    <lcf76f155ced4ddcb4097134ff3c332f xmlns="941bb4ba-a803-4751-b585-f42dfa7e7d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96A7E4-029E-497E-899A-9ADFF4F8475C}">
  <ds:schemaRefs>
    <ds:schemaRef ds:uri="2c3522eb-8fb1-40dc-a50e-0f84b63374dc"/>
    <ds:schemaRef ds:uri="941bb4ba-a803-4751-b585-f42dfa7e7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681B55-84F3-44B1-A231-5AC84967B501}">
  <ds:schemaRefs>
    <ds:schemaRef ds:uri="http://schemas.microsoft.com/sharepoint/v3/contenttype/forms"/>
  </ds:schemaRefs>
</ds:datastoreItem>
</file>

<file path=customXml/itemProps3.xml><?xml version="1.0" encoding="utf-8"?>
<ds:datastoreItem xmlns:ds="http://schemas.openxmlformats.org/officeDocument/2006/customXml" ds:itemID="{326513CB-9E90-41A1-8B76-EAD50CA41C13}">
  <ds:schemaRef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941bb4ba-a803-4751-b585-f42dfa7e7d0b"/>
    <ds:schemaRef ds:uri="http://schemas.microsoft.com/office/infopath/2007/PartnerControls"/>
    <ds:schemaRef ds:uri="http://purl.org/dc/terms/"/>
    <ds:schemaRef ds:uri="http://schemas.openxmlformats.org/package/2006/metadata/core-properties"/>
    <ds:schemaRef ds:uri="2c3522eb-8fb1-40dc-a50e-0f84b63374dc"/>
  </ds:schemaRefs>
</ds:datastoreItem>
</file>

<file path=docProps/app.xml><?xml version="1.0" encoding="utf-8"?>
<Properties xmlns="http://schemas.openxmlformats.org/officeDocument/2006/extended-properties" xmlns:vt="http://schemas.openxmlformats.org/officeDocument/2006/docPropsVTypes">
  <TotalTime>499</TotalTime>
  <Words>25610</Words>
  <Application>Microsoft Office PowerPoint</Application>
  <PresentationFormat>Widescreen</PresentationFormat>
  <Paragraphs>3970</Paragraphs>
  <Slides>201</Slides>
  <Notes>68</Notes>
  <HiddenSlides>16</HiddenSlides>
  <MMClips>15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201</vt:i4>
      </vt:variant>
    </vt:vector>
  </HeadingPairs>
  <TitlesOfParts>
    <vt:vector size="213" baseType="lpstr">
      <vt:lpstr>Arial</vt:lpstr>
      <vt:lpstr>Arial</vt:lpstr>
      <vt:lpstr>Bradley Hand ITC</vt:lpstr>
      <vt:lpstr>Calibri</vt:lpstr>
      <vt:lpstr>Calibri Light</vt:lpstr>
      <vt:lpstr>Congenial Black</vt:lpstr>
      <vt:lpstr>Courier New</vt:lpstr>
      <vt:lpstr>Trebuchet MS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Conversation – Revision cards</vt:lpstr>
      <vt:lpstr>General Conversation – Revision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will be uploaded weekly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Julien Violette (HF)</dc:creator>
  <cp:lastModifiedBy>Mathilde Bouquin (HF)</cp:lastModifiedBy>
  <cp:revision>1</cp:revision>
  <cp:lastPrinted>2024-01-09T08:19:07Z</cp:lastPrinted>
  <dcterms:created xsi:type="dcterms:W3CDTF">2023-12-05T08:59:15Z</dcterms:created>
  <dcterms:modified xsi:type="dcterms:W3CDTF">2024-01-29T22:32:22Z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0x0101005051D93103ED7E4B93B023C217749DF7</vt:lpwstr>
  </property>
  <property fmtid="{D5CDD505-2E9C-101B-9397-08002B2CF9AE}" pid="3" name="MediaServiceImageTags">
    <vt:lpwstr/>
  </property>
  <property fmtid="{D5CDD505-2E9C-101B-9397-08002B2CF9AE}" pid="4" name="Order">
    <vt:r8>38085900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