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71" r:id="rId5"/>
    <p:sldMasterId id="2147483681" r:id="rId6"/>
    <p:sldMasterId id="2147483686" r:id="rId7"/>
    <p:sldMasterId id="2147483691" r:id="rId8"/>
    <p:sldMasterId id="2147483698" r:id="rId9"/>
    <p:sldMasterId id="2147483704" r:id="rId10"/>
  </p:sldMasterIdLst>
  <p:notesMasterIdLst>
    <p:notesMasterId r:id="rId62"/>
  </p:notesMasterIdLst>
  <p:sldIdLst>
    <p:sldId id="1725" r:id="rId11"/>
    <p:sldId id="1685" r:id="rId12"/>
    <p:sldId id="1687" r:id="rId13"/>
    <p:sldId id="1688" r:id="rId14"/>
    <p:sldId id="1689" r:id="rId15"/>
    <p:sldId id="1690" r:id="rId16"/>
    <p:sldId id="1691" r:id="rId17"/>
    <p:sldId id="1692" r:id="rId18"/>
    <p:sldId id="1693" r:id="rId19"/>
    <p:sldId id="1694" r:id="rId20"/>
    <p:sldId id="1590" r:id="rId21"/>
    <p:sldId id="1609" r:id="rId22"/>
    <p:sldId id="1631" r:id="rId23"/>
    <p:sldId id="1695" r:id="rId24"/>
    <p:sldId id="1634" r:id="rId25"/>
    <p:sldId id="1636" r:id="rId26"/>
    <p:sldId id="1696" r:id="rId27"/>
    <p:sldId id="1638" r:id="rId28"/>
    <p:sldId id="1697" r:id="rId29"/>
    <p:sldId id="1698" r:id="rId30"/>
    <p:sldId id="1700" r:id="rId31"/>
    <p:sldId id="1591" r:id="rId32"/>
    <p:sldId id="1701" r:id="rId33"/>
    <p:sldId id="1659" r:id="rId34"/>
    <p:sldId id="1702" r:id="rId35"/>
    <p:sldId id="1652" r:id="rId36"/>
    <p:sldId id="1703" r:id="rId37"/>
    <p:sldId id="1653" r:id="rId38"/>
    <p:sldId id="1705" r:id="rId39"/>
    <p:sldId id="1658" r:id="rId40"/>
    <p:sldId id="1706" r:id="rId41"/>
    <p:sldId id="1663" r:id="rId42"/>
    <p:sldId id="1579" r:id="rId43"/>
    <p:sldId id="1707" r:id="rId44"/>
    <p:sldId id="1666" r:id="rId45"/>
    <p:sldId id="1667" r:id="rId46"/>
    <p:sldId id="1668" r:id="rId47"/>
    <p:sldId id="1708" r:id="rId48"/>
    <p:sldId id="1711" r:id="rId49"/>
    <p:sldId id="1713" r:id="rId50"/>
    <p:sldId id="1715" r:id="rId51"/>
    <p:sldId id="1716" r:id="rId52"/>
    <p:sldId id="1712" r:id="rId53"/>
    <p:sldId id="1717" r:id="rId54"/>
    <p:sldId id="1718" r:id="rId55"/>
    <p:sldId id="1709" r:id="rId56"/>
    <p:sldId id="1710" r:id="rId57"/>
    <p:sldId id="1721" r:id="rId58"/>
    <p:sldId id="1720" r:id="rId59"/>
    <p:sldId id="1681" r:id="rId60"/>
    <p:sldId id="172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94F333-D93F-7498-4FAD-08240BB73F4A}" name="Mathilde Bouquin (HF)" initials="M(" userId="S::m.bouquin@hfed.net::c0147cb1-efb6-4db8-8df4-d255276d823a" providerId="AD"/>
  <p188:author id="{5C374C73-7C00-16E9-470D-B058201B0111}" name="Julien Violette (HF)" initials="JV(" userId="S::J.Violette@hfed.net::ae99d64a-988a-487f-809b-50d6425182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6E6"/>
    <a:srgbClr val="235B58"/>
    <a:srgbClr val="019588"/>
    <a:srgbClr val="FF66FF"/>
    <a:srgbClr val="7F6000"/>
    <a:srgbClr val="92D050"/>
    <a:srgbClr val="E9EBF5"/>
    <a:srgbClr val="EB1E63"/>
    <a:srgbClr val="CCECFF"/>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96A122-8325-4FFF-9316-860DB4E34618}" v="14" dt="2024-03-05T22:12:28.463"/>
    <p1510:client id="{D2B29A74-0704-4529-A978-241EB03F7054}" v="12" dt="2024-03-06T08:51:23.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87" autoAdjust="0"/>
  </p:normalViewPr>
  <p:slideViewPr>
    <p:cSldViewPr snapToGrid="0">
      <p:cViewPr varScale="1">
        <p:scale>
          <a:sx n="53" d="100"/>
          <a:sy n="53" d="100"/>
        </p:scale>
        <p:origin x="596" y="40"/>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lde Bouquin (HF)" userId="c0147cb1-efb6-4db8-8df4-d255276d823a" providerId="ADAL" clId="{2096A122-8325-4FFF-9316-860DB4E34618}"/>
    <pc:docChg chg="undo custSel addSld delSld modSld delMainMaster delSection">
      <pc:chgData name="Mathilde Bouquin (HF)" userId="c0147cb1-efb6-4db8-8df4-d255276d823a" providerId="ADAL" clId="{2096A122-8325-4FFF-9316-860DB4E34618}" dt="2024-03-05T22:12:28.463" v="178"/>
      <pc:docMkLst>
        <pc:docMk/>
      </pc:docMkLst>
      <pc:sldChg chg="del">
        <pc:chgData name="Mathilde Bouquin (HF)" userId="c0147cb1-efb6-4db8-8df4-d255276d823a" providerId="ADAL" clId="{2096A122-8325-4FFF-9316-860DB4E34618}" dt="2024-03-05T22:04:00.036" v="1" actId="47"/>
        <pc:sldMkLst>
          <pc:docMk/>
          <pc:sldMk cId="3531152607" sldId="268"/>
        </pc:sldMkLst>
      </pc:sldChg>
      <pc:sldChg chg="del">
        <pc:chgData name="Mathilde Bouquin (HF)" userId="c0147cb1-efb6-4db8-8df4-d255276d823a" providerId="ADAL" clId="{2096A122-8325-4FFF-9316-860DB4E34618}" dt="2024-03-05T22:04:01.260" v="3" actId="47"/>
        <pc:sldMkLst>
          <pc:docMk/>
          <pc:sldMk cId="2575203821" sldId="269"/>
        </pc:sldMkLst>
      </pc:sldChg>
      <pc:sldChg chg="del">
        <pc:chgData name="Mathilde Bouquin (HF)" userId="c0147cb1-efb6-4db8-8df4-d255276d823a" providerId="ADAL" clId="{2096A122-8325-4FFF-9316-860DB4E34618}" dt="2024-03-05T22:04:04.813" v="8" actId="47"/>
        <pc:sldMkLst>
          <pc:docMk/>
          <pc:sldMk cId="3238686036" sldId="270"/>
        </pc:sldMkLst>
      </pc:sldChg>
      <pc:sldChg chg="del">
        <pc:chgData name="Mathilde Bouquin (HF)" userId="c0147cb1-efb6-4db8-8df4-d255276d823a" providerId="ADAL" clId="{2096A122-8325-4FFF-9316-860DB4E34618}" dt="2024-03-05T22:04:00.546" v="2" actId="47"/>
        <pc:sldMkLst>
          <pc:docMk/>
          <pc:sldMk cId="2412798717" sldId="275"/>
        </pc:sldMkLst>
      </pc:sldChg>
      <pc:sldChg chg="del">
        <pc:chgData name="Mathilde Bouquin (HF)" userId="c0147cb1-efb6-4db8-8df4-d255276d823a" providerId="ADAL" clId="{2096A122-8325-4FFF-9316-860DB4E34618}" dt="2024-03-05T22:04:05.288" v="9" actId="47"/>
        <pc:sldMkLst>
          <pc:docMk/>
          <pc:sldMk cId="2481720463" sldId="897"/>
        </pc:sldMkLst>
      </pc:sldChg>
      <pc:sldChg chg="del">
        <pc:chgData name="Mathilde Bouquin (HF)" userId="c0147cb1-efb6-4db8-8df4-d255276d823a" providerId="ADAL" clId="{2096A122-8325-4FFF-9316-860DB4E34618}" dt="2024-03-05T22:04:01.727" v="4" actId="47"/>
        <pc:sldMkLst>
          <pc:docMk/>
          <pc:sldMk cId="590844607" sldId="898"/>
        </pc:sldMkLst>
      </pc:sldChg>
      <pc:sldChg chg="del">
        <pc:chgData name="Mathilde Bouquin (HF)" userId="c0147cb1-efb6-4db8-8df4-d255276d823a" providerId="ADAL" clId="{2096A122-8325-4FFF-9316-860DB4E34618}" dt="2024-03-05T22:04:02.258" v="5" actId="47"/>
        <pc:sldMkLst>
          <pc:docMk/>
          <pc:sldMk cId="365247792" sldId="899"/>
        </pc:sldMkLst>
      </pc:sldChg>
      <pc:sldChg chg="del">
        <pc:chgData name="Mathilde Bouquin (HF)" userId="c0147cb1-efb6-4db8-8df4-d255276d823a" providerId="ADAL" clId="{2096A122-8325-4FFF-9316-860DB4E34618}" dt="2024-03-05T22:04:06.812" v="11" actId="47"/>
        <pc:sldMkLst>
          <pc:docMk/>
          <pc:sldMk cId="403139411" sldId="900"/>
        </pc:sldMkLst>
      </pc:sldChg>
      <pc:sldChg chg="del">
        <pc:chgData name="Mathilde Bouquin (HF)" userId="c0147cb1-efb6-4db8-8df4-d255276d823a" providerId="ADAL" clId="{2096A122-8325-4FFF-9316-860DB4E34618}" dt="2024-03-05T22:04:09.023" v="13" actId="47"/>
        <pc:sldMkLst>
          <pc:docMk/>
          <pc:sldMk cId="3407079177" sldId="1355"/>
        </pc:sldMkLst>
      </pc:sldChg>
      <pc:sldChg chg="del">
        <pc:chgData name="Mathilde Bouquin (HF)" userId="c0147cb1-efb6-4db8-8df4-d255276d823a" providerId="ADAL" clId="{2096A122-8325-4FFF-9316-860DB4E34618}" dt="2024-03-05T22:06:28.865" v="43" actId="47"/>
        <pc:sldMkLst>
          <pc:docMk/>
          <pc:sldMk cId="1863322576" sldId="1551"/>
        </pc:sldMkLst>
      </pc:sldChg>
      <pc:sldChg chg="del">
        <pc:chgData name="Mathilde Bouquin (HF)" userId="c0147cb1-efb6-4db8-8df4-d255276d823a" providerId="ADAL" clId="{2096A122-8325-4FFF-9316-860DB4E34618}" dt="2024-03-05T22:04:07.341" v="12" actId="47"/>
        <pc:sldMkLst>
          <pc:docMk/>
          <pc:sldMk cId="1655929442" sldId="1589"/>
        </pc:sldMkLst>
      </pc:sldChg>
      <pc:sldChg chg="addSp delSp modSp mod setBg modAnim">
        <pc:chgData name="Mathilde Bouquin (HF)" userId="c0147cb1-efb6-4db8-8df4-d255276d823a" providerId="ADAL" clId="{2096A122-8325-4FFF-9316-860DB4E34618}" dt="2024-03-05T22:11:06.336" v="173"/>
        <pc:sldMkLst>
          <pc:docMk/>
          <pc:sldMk cId="1381410201" sldId="1590"/>
        </pc:sldMkLst>
        <pc:spChg chg="add del mod">
          <ac:chgData name="Mathilde Bouquin (HF)" userId="c0147cb1-efb6-4db8-8df4-d255276d823a" providerId="ADAL" clId="{2096A122-8325-4FFF-9316-860DB4E34618}" dt="2024-03-05T22:09:50.881" v="120" actId="478"/>
          <ac:spMkLst>
            <pc:docMk/>
            <pc:sldMk cId="1381410201" sldId="1590"/>
            <ac:spMk id="3" creationId="{70D6C5D7-A273-5FFC-3FA4-264BB80C3411}"/>
          </ac:spMkLst>
        </pc:spChg>
        <pc:spChg chg="add mod">
          <ac:chgData name="Mathilde Bouquin (HF)" userId="c0147cb1-efb6-4db8-8df4-d255276d823a" providerId="ADAL" clId="{2096A122-8325-4FFF-9316-860DB4E34618}" dt="2024-03-05T22:09:56.905" v="142" actId="20577"/>
          <ac:spMkLst>
            <pc:docMk/>
            <pc:sldMk cId="1381410201" sldId="1590"/>
            <ac:spMk id="4" creationId="{0429EF65-C3E6-7864-7D31-8DD22ACAA50A}"/>
          </ac:spMkLst>
        </pc:spChg>
        <pc:spChg chg="add mod">
          <ac:chgData name="Mathilde Bouquin (HF)" userId="c0147cb1-efb6-4db8-8df4-d255276d823a" providerId="ADAL" clId="{2096A122-8325-4FFF-9316-860DB4E34618}" dt="2024-03-05T22:11:06.336" v="173"/>
          <ac:spMkLst>
            <pc:docMk/>
            <pc:sldMk cId="1381410201" sldId="1590"/>
            <ac:spMk id="5" creationId="{88C8AC9B-16B1-9637-BB41-8F357C667102}"/>
          </ac:spMkLst>
        </pc:spChg>
        <pc:spChg chg="del mod">
          <ac:chgData name="Mathilde Bouquin (HF)" userId="c0147cb1-efb6-4db8-8df4-d255276d823a" providerId="ADAL" clId="{2096A122-8325-4FFF-9316-860DB4E34618}" dt="2024-03-05T22:09:48.793" v="119" actId="478"/>
          <ac:spMkLst>
            <pc:docMk/>
            <pc:sldMk cId="1381410201" sldId="1590"/>
            <ac:spMk id="6" creationId="{D20C88AC-8371-93AA-0599-23BBDA046E73}"/>
          </ac:spMkLst>
        </pc:spChg>
      </pc:sldChg>
      <pc:sldChg chg="addSp delSp modSp mod setBg modAnim">
        <pc:chgData name="Mathilde Bouquin (HF)" userId="c0147cb1-efb6-4db8-8df4-d255276d823a" providerId="ADAL" clId="{2096A122-8325-4FFF-9316-860DB4E34618}" dt="2024-03-05T22:11:29.394" v="174"/>
        <pc:sldMkLst>
          <pc:docMk/>
          <pc:sldMk cId="233369802" sldId="1591"/>
        </pc:sldMkLst>
        <pc:spChg chg="add del mod">
          <ac:chgData name="Mathilde Bouquin (HF)" userId="c0147cb1-efb6-4db8-8df4-d255276d823a" providerId="ADAL" clId="{2096A122-8325-4FFF-9316-860DB4E34618}" dt="2024-03-05T22:09:39.915" v="118" actId="478"/>
          <ac:spMkLst>
            <pc:docMk/>
            <pc:sldMk cId="233369802" sldId="1591"/>
            <ac:spMk id="3" creationId="{03D8FAB7-8B6D-9FA4-4613-FE093F9FA286}"/>
          </ac:spMkLst>
        </pc:spChg>
        <pc:spChg chg="add del">
          <ac:chgData name="Mathilde Bouquin (HF)" userId="c0147cb1-efb6-4db8-8df4-d255276d823a" providerId="ADAL" clId="{2096A122-8325-4FFF-9316-860DB4E34618}" dt="2024-03-05T22:09:14.394" v="75" actId="22"/>
          <ac:spMkLst>
            <pc:docMk/>
            <pc:sldMk cId="233369802" sldId="1591"/>
            <ac:spMk id="5" creationId="{5DE1B54B-E228-08A6-D8C0-4256231853CB}"/>
          </ac:spMkLst>
        </pc:spChg>
        <pc:spChg chg="del mod">
          <ac:chgData name="Mathilde Bouquin (HF)" userId="c0147cb1-efb6-4db8-8df4-d255276d823a" providerId="ADAL" clId="{2096A122-8325-4FFF-9316-860DB4E34618}" dt="2024-03-05T22:09:10.751" v="73" actId="478"/>
          <ac:spMkLst>
            <pc:docMk/>
            <pc:sldMk cId="233369802" sldId="1591"/>
            <ac:spMk id="6" creationId="{D20C88AC-8371-93AA-0599-23BBDA046E73}"/>
          </ac:spMkLst>
        </pc:spChg>
        <pc:spChg chg="add del">
          <ac:chgData name="Mathilde Bouquin (HF)" userId="c0147cb1-efb6-4db8-8df4-d255276d823a" providerId="ADAL" clId="{2096A122-8325-4FFF-9316-860DB4E34618}" dt="2024-03-05T22:09:15.623" v="77" actId="22"/>
          <ac:spMkLst>
            <pc:docMk/>
            <pc:sldMk cId="233369802" sldId="1591"/>
            <ac:spMk id="8" creationId="{E9EEDA39-CF45-3BDB-8C54-A96F786109DA}"/>
          </ac:spMkLst>
        </pc:spChg>
        <pc:spChg chg="add mod">
          <ac:chgData name="Mathilde Bouquin (HF)" userId="c0147cb1-efb6-4db8-8df4-d255276d823a" providerId="ADAL" clId="{2096A122-8325-4FFF-9316-860DB4E34618}" dt="2024-03-05T22:09:36.532" v="117" actId="20577"/>
          <ac:spMkLst>
            <pc:docMk/>
            <pc:sldMk cId="233369802" sldId="1591"/>
            <ac:spMk id="9" creationId="{3A7CA9D1-C8AC-5C9C-AE7D-00CF4D2E1EFA}"/>
          </ac:spMkLst>
        </pc:spChg>
        <pc:spChg chg="add mod">
          <ac:chgData name="Mathilde Bouquin (HF)" userId="c0147cb1-efb6-4db8-8df4-d255276d823a" providerId="ADAL" clId="{2096A122-8325-4FFF-9316-860DB4E34618}" dt="2024-03-05T22:11:29.394" v="174"/>
          <ac:spMkLst>
            <pc:docMk/>
            <pc:sldMk cId="233369802" sldId="1591"/>
            <ac:spMk id="10" creationId="{6D244050-12CB-AE67-5CDD-C54095961EA3}"/>
          </ac:spMkLst>
        </pc:spChg>
      </pc:sldChg>
      <pc:sldChg chg="del">
        <pc:chgData name="Mathilde Bouquin (HF)" userId="c0147cb1-efb6-4db8-8df4-d255276d823a" providerId="ADAL" clId="{2096A122-8325-4FFF-9316-860DB4E34618}" dt="2024-03-05T22:06:39.348" v="45" actId="47"/>
        <pc:sldMkLst>
          <pc:docMk/>
          <pc:sldMk cId="3474668122" sldId="1593"/>
        </pc:sldMkLst>
      </pc:sldChg>
      <pc:sldChg chg="del">
        <pc:chgData name="Mathilde Bouquin (HF)" userId="c0147cb1-efb6-4db8-8df4-d255276d823a" providerId="ADAL" clId="{2096A122-8325-4FFF-9316-860DB4E34618}" dt="2024-03-05T22:07:17.698" v="51" actId="47"/>
        <pc:sldMkLst>
          <pc:docMk/>
          <pc:sldMk cId="3294746049" sldId="1594"/>
        </pc:sldMkLst>
      </pc:sldChg>
      <pc:sldChg chg="del">
        <pc:chgData name="Mathilde Bouquin (HF)" userId="c0147cb1-efb6-4db8-8df4-d255276d823a" providerId="ADAL" clId="{2096A122-8325-4FFF-9316-860DB4E34618}" dt="2024-03-05T22:05:18.404" v="26" actId="47"/>
        <pc:sldMkLst>
          <pc:docMk/>
          <pc:sldMk cId="765895749" sldId="1599"/>
        </pc:sldMkLst>
      </pc:sldChg>
      <pc:sldChg chg="del">
        <pc:chgData name="Mathilde Bouquin (HF)" userId="c0147cb1-efb6-4db8-8df4-d255276d823a" providerId="ADAL" clId="{2096A122-8325-4FFF-9316-860DB4E34618}" dt="2024-03-05T22:04:03.829" v="7" actId="47"/>
        <pc:sldMkLst>
          <pc:docMk/>
          <pc:sldMk cId="3410506328" sldId="1626"/>
        </pc:sldMkLst>
      </pc:sldChg>
      <pc:sldChg chg="del">
        <pc:chgData name="Mathilde Bouquin (HF)" userId="c0147cb1-efb6-4db8-8df4-d255276d823a" providerId="ADAL" clId="{2096A122-8325-4FFF-9316-860DB4E34618}" dt="2024-03-05T22:04:06.050" v="10" actId="47"/>
        <pc:sldMkLst>
          <pc:docMk/>
          <pc:sldMk cId="272339849" sldId="1627"/>
        </pc:sldMkLst>
      </pc:sldChg>
      <pc:sldChg chg="del">
        <pc:chgData name="Mathilde Bouquin (HF)" userId="c0147cb1-efb6-4db8-8df4-d255276d823a" providerId="ADAL" clId="{2096A122-8325-4FFF-9316-860DB4E34618}" dt="2024-03-05T22:04:53.200" v="24" actId="47"/>
        <pc:sldMkLst>
          <pc:docMk/>
          <pc:sldMk cId="3544230314" sldId="1628"/>
        </pc:sldMkLst>
      </pc:sldChg>
      <pc:sldChg chg="del">
        <pc:chgData name="Mathilde Bouquin (HF)" userId="c0147cb1-efb6-4db8-8df4-d255276d823a" providerId="ADAL" clId="{2096A122-8325-4FFF-9316-860DB4E34618}" dt="2024-03-05T22:05:24.076" v="27" actId="47"/>
        <pc:sldMkLst>
          <pc:docMk/>
          <pc:sldMk cId="1332890261" sldId="1629"/>
        </pc:sldMkLst>
      </pc:sldChg>
      <pc:sldChg chg="modSp mod">
        <pc:chgData name="Mathilde Bouquin (HF)" userId="c0147cb1-efb6-4db8-8df4-d255276d823a" providerId="ADAL" clId="{2096A122-8325-4FFF-9316-860DB4E34618}" dt="2024-03-05T22:05:38.704" v="41" actId="20577"/>
        <pc:sldMkLst>
          <pc:docMk/>
          <pc:sldMk cId="3861118459" sldId="1631"/>
        </pc:sldMkLst>
        <pc:spChg chg="mod">
          <ac:chgData name="Mathilde Bouquin (HF)" userId="c0147cb1-efb6-4db8-8df4-d255276d823a" providerId="ADAL" clId="{2096A122-8325-4FFF-9316-860DB4E34618}" dt="2024-03-05T22:05:38.704" v="41" actId="20577"/>
          <ac:spMkLst>
            <pc:docMk/>
            <pc:sldMk cId="3861118459" sldId="1631"/>
            <ac:spMk id="9" creationId="{7B6AC797-96FE-7A4B-E579-DEBB43EFCA54}"/>
          </ac:spMkLst>
        </pc:spChg>
      </pc:sldChg>
      <pc:sldChg chg="del">
        <pc:chgData name="Mathilde Bouquin (HF)" userId="c0147cb1-efb6-4db8-8df4-d255276d823a" providerId="ADAL" clId="{2096A122-8325-4FFF-9316-860DB4E34618}" dt="2024-03-05T22:05:55.679" v="42" actId="47"/>
        <pc:sldMkLst>
          <pc:docMk/>
          <pc:sldMk cId="1838322154" sldId="1644"/>
        </pc:sldMkLst>
      </pc:sldChg>
      <pc:sldChg chg="del">
        <pc:chgData name="Mathilde Bouquin (HF)" userId="c0147cb1-efb6-4db8-8df4-d255276d823a" providerId="ADAL" clId="{2096A122-8325-4FFF-9316-860DB4E34618}" dt="2024-03-05T22:04:03.010" v="6" actId="47"/>
        <pc:sldMkLst>
          <pc:docMk/>
          <pc:sldMk cId="2311805403" sldId="1648"/>
        </pc:sldMkLst>
      </pc:sldChg>
      <pc:sldChg chg="addSp delSp modSp mod setBg delAnim modAnim">
        <pc:chgData name="Mathilde Bouquin (HF)" userId="c0147cb1-efb6-4db8-8df4-d255276d823a" providerId="ADAL" clId="{2096A122-8325-4FFF-9316-860DB4E34618}" dt="2024-03-05T22:12:07.686" v="176" actId="1036"/>
        <pc:sldMkLst>
          <pc:docMk/>
          <pc:sldMk cId="965470119" sldId="1663"/>
        </pc:sldMkLst>
        <pc:spChg chg="del">
          <ac:chgData name="Mathilde Bouquin (HF)" userId="c0147cb1-efb6-4db8-8df4-d255276d823a" providerId="ADAL" clId="{2096A122-8325-4FFF-9316-860DB4E34618}" dt="2024-03-05T22:09:00.446" v="67" actId="478"/>
          <ac:spMkLst>
            <pc:docMk/>
            <pc:sldMk cId="965470119" sldId="1663"/>
            <ac:spMk id="2" creationId="{29179E11-6C03-170B-E9A7-AAE835E40CB2}"/>
          </ac:spMkLst>
        </pc:spChg>
        <pc:spChg chg="del">
          <ac:chgData name="Mathilde Bouquin (HF)" userId="c0147cb1-efb6-4db8-8df4-d255276d823a" providerId="ADAL" clId="{2096A122-8325-4FFF-9316-860DB4E34618}" dt="2024-03-05T22:06:41.896" v="46" actId="478"/>
          <ac:spMkLst>
            <pc:docMk/>
            <pc:sldMk cId="965470119" sldId="1663"/>
            <ac:spMk id="3" creationId="{9C4EC0E9-A817-1FD6-4317-F3C577289719}"/>
          </ac:spMkLst>
        </pc:spChg>
        <pc:spChg chg="add del mod">
          <ac:chgData name="Mathilde Bouquin (HF)" userId="c0147cb1-efb6-4db8-8df4-d255276d823a" providerId="ADAL" clId="{2096A122-8325-4FFF-9316-860DB4E34618}" dt="2024-03-05T22:08:36.745" v="64" actId="478"/>
          <ac:spMkLst>
            <pc:docMk/>
            <pc:sldMk cId="965470119" sldId="1663"/>
            <ac:spMk id="6" creationId="{0E0D1577-AF52-29A1-0141-2A542AF49F9B}"/>
          </ac:spMkLst>
        </pc:spChg>
        <pc:spChg chg="add mod">
          <ac:chgData name="Mathilde Bouquin (HF)" userId="c0147cb1-efb6-4db8-8df4-d255276d823a" providerId="ADAL" clId="{2096A122-8325-4FFF-9316-860DB4E34618}" dt="2024-03-05T22:08:56.942" v="66"/>
          <ac:spMkLst>
            <pc:docMk/>
            <pc:sldMk cId="965470119" sldId="1663"/>
            <ac:spMk id="7" creationId="{1A2A72B8-DA04-E1D7-3B86-95D15B70E1F0}"/>
          </ac:spMkLst>
        </pc:spChg>
        <pc:spChg chg="add del mod">
          <ac:chgData name="Mathilde Bouquin (HF)" userId="c0147cb1-efb6-4db8-8df4-d255276d823a" providerId="ADAL" clId="{2096A122-8325-4FFF-9316-860DB4E34618}" dt="2024-03-05T22:09:02.685" v="68" actId="478"/>
          <ac:spMkLst>
            <pc:docMk/>
            <pc:sldMk cId="965470119" sldId="1663"/>
            <ac:spMk id="9" creationId="{88E643D0-08AC-C10D-690D-1731A8479B18}"/>
          </ac:spMkLst>
        </pc:spChg>
        <pc:spChg chg="add mod">
          <ac:chgData name="Mathilde Bouquin (HF)" userId="c0147cb1-efb6-4db8-8df4-d255276d823a" providerId="ADAL" clId="{2096A122-8325-4FFF-9316-860DB4E34618}" dt="2024-03-05T22:12:07.686" v="176" actId="1036"/>
          <ac:spMkLst>
            <pc:docMk/>
            <pc:sldMk cId="965470119" sldId="1663"/>
            <ac:spMk id="10" creationId="{26DBD313-1EA8-F92D-5631-12566F33DF16}"/>
          </ac:spMkLst>
        </pc:spChg>
        <pc:picChg chg="del">
          <ac:chgData name="Mathilde Bouquin (HF)" userId="c0147cb1-efb6-4db8-8df4-d255276d823a" providerId="ADAL" clId="{2096A122-8325-4FFF-9316-860DB4E34618}" dt="2024-03-05T22:06:41.896" v="46" actId="478"/>
          <ac:picMkLst>
            <pc:docMk/>
            <pc:sldMk cId="965470119" sldId="1663"/>
            <ac:picMk id="4" creationId="{B20B98BC-ABC2-349C-75F7-30B77E712116}"/>
          </ac:picMkLst>
        </pc:picChg>
      </pc:sldChg>
      <pc:sldChg chg="del">
        <pc:chgData name="Mathilde Bouquin (HF)" userId="c0147cb1-efb6-4db8-8df4-d255276d823a" providerId="ADAL" clId="{2096A122-8325-4FFF-9316-860DB4E34618}" dt="2024-03-05T22:06:30.375" v="44" actId="47"/>
        <pc:sldMkLst>
          <pc:docMk/>
          <pc:sldMk cId="2039824789" sldId="1664"/>
        </pc:sldMkLst>
      </pc:sldChg>
      <pc:sldChg chg="del">
        <pc:chgData name="Mathilde Bouquin (HF)" userId="c0147cb1-efb6-4db8-8df4-d255276d823a" providerId="ADAL" clId="{2096A122-8325-4FFF-9316-860DB4E34618}" dt="2024-03-05T22:07:35.677" v="56" actId="47"/>
        <pc:sldMkLst>
          <pc:docMk/>
          <pc:sldMk cId="3367567976" sldId="1683"/>
        </pc:sldMkLst>
      </pc:sldChg>
      <pc:sldChg chg="del">
        <pc:chgData name="Mathilde Bouquin (HF)" userId="c0147cb1-efb6-4db8-8df4-d255276d823a" providerId="ADAL" clId="{2096A122-8325-4FFF-9316-860DB4E34618}" dt="2024-03-05T22:04:20.817" v="14" actId="47"/>
        <pc:sldMkLst>
          <pc:docMk/>
          <pc:sldMk cId="2277552055" sldId="1686"/>
        </pc:sldMkLst>
      </pc:sldChg>
      <pc:sldChg chg="modSp mod">
        <pc:chgData name="Mathilde Bouquin (HF)" userId="c0147cb1-efb6-4db8-8df4-d255276d823a" providerId="ADAL" clId="{2096A122-8325-4FFF-9316-860DB4E34618}" dt="2024-03-05T22:04:36.285" v="23" actId="20577"/>
        <pc:sldMkLst>
          <pc:docMk/>
          <pc:sldMk cId="3033204755" sldId="1687"/>
        </pc:sldMkLst>
        <pc:spChg chg="mod">
          <ac:chgData name="Mathilde Bouquin (HF)" userId="c0147cb1-efb6-4db8-8df4-d255276d823a" providerId="ADAL" clId="{2096A122-8325-4FFF-9316-860DB4E34618}" dt="2024-03-05T22:04:36.285" v="23" actId="20577"/>
          <ac:spMkLst>
            <pc:docMk/>
            <pc:sldMk cId="3033204755" sldId="1687"/>
            <ac:spMk id="9" creationId="{7B6AC797-96FE-7A4B-E579-DEBB43EFCA54}"/>
          </ac:spMkLst>
        </pc:spChg>
      </pc:sldChg>
      <pc:sldChg chg="addSp delSp modSp mod setBg delAnim modAnim">
        <pc:chgData name="Mathilde Bouquin (HF)" userId="c0147cb1-efb6-4db8-8df4-d255276d823a" providerId="ADAL" clId="{2096A122-8325-4FFF-9316-860DB4E34618}" dt="2024-03-05T22:12:28.463" v="178"/>
        <pc:sldMkLst>
          <pc:docMk/>
          <pc:sldMk cId="2039868356" sldId="1709"/>
        </pc:sldMkLst>
        <pc:spChg chg="add mod">
          <ac:chgData name="Mathilde Bouquin (HF)" userId="c0147cb1-efb6-4db8-8df4-d255276d823a" providerId="ADAL" clId="{2096A122-8325-4FFF-9316-860DB4E34618}" dt="2024-03-05T22:12:28.463" v="178"/>
          <ac:spMkLst>
            <pc:docMk/>
            <pc:sldMk cId="2039868356" sldId="1709"/>
            <ac:spMk id="2" creationId="{BE247701-5E65-C143-93FD-5C228D4D27A9}"/>
          </ac:spMkLst>
        </pc:spChg>
        <pc:spChg chg="del">
          <ac:chgData name="Mathilde Bouquin (HF)" userId="c0147cb1-efb6-4db8-8df4-d255276d823a" providerId="ADAL" clId="{2096A122-8325-4FFF-9316-860DB4E34618}" dt="2024-03-05T22:07:26.350" v="53" actId="478"/>
          <ac:spMkLst>
            <pc:docMk/>
            <pc:sldMk cId="2039868356" sldId="1709"/>
            <ac:spMk id="4" creationId="{4EE857F4-010E-2EE3-5D7D-450C938F7AA0}"/>
          </ac:spMkLst>
        </pc:spChg>
        <pc:picChg chg="del">
          <ac:chgData name="Mathilde Bouquin (HF)" userId="c0147cb1-efb6-4db8-8df4-d255276d823a" providerId="ADAL" clId="{2096A122-8325-4FFF-9316-860DB4E34618}" dt="2024-03-05T22:07:26.853" v="54" actId="478"/>
          <ac:picMkLst>
            <pc:docMk/>
            <pc:sldMk cId="2039868356" sldId="1709"/>
            <ac:picMk id="5" creationId="{4F9DBF64-F122-0C3D-2294-2D658462DA18}"/>
          </ac:picMkLst>
        </pc:picChg>
      </pc:sldChg>
      <pc:sldChg chg="addSp delSp modSp add del mod setBg delAnim modAnim">
        <pc:chgData name="Mathilde Bouquin (HF)" userId="c0147cb1-efb6-4db8-8df4-d255276d823a" providerId="ADAL" clId="{2096A122-8325-4FFF-9316-860DB4E34618}" dt="2024-03-05T22:12:12.074" v="177"/>
        <pc:sldMkLst>
          <pc:docMk/>
          <pc:sldMk cId="2093378291" sldId="1711"/>
        </pc:sldMkLst>
        <pc:spChg chg="add mod">
          <ac:chgData name="Mathilde Bouquin (HF)" userId="c0147cb1-efb6-4db8-8df4-d255276d823a" providerId="ADAL" clId="{2096A122-8325-4FFF-9316-860DB4E34618}" dt="2024-03-05T22:12:12.074" v="177"/>
          <ac:spMkLst>
            <pc:docMk/>
            <pc:sldMk cId="2093378291" sldId="1711"/>
            <ac:spMk id="3" creationId="{00BA7807-D6F5-D2D0-03EC-30E9CE15EE82}"/>
          </ac:spMkLst>
        </pc:spChg>
        <pc:spChg chg="del">
          <ac:chgData name="Mathilde Bouquin (HF)" userId="c0147cb1-efb6-4db8-8df4-d255276d823a" providerId="ADAL" clId="{2096A122-8325-4FFF-9316-860DB4E34618}" dt="2024-03-05T22:07:16.673" v="50" actId="478"/>
          <ac:spMkLst>
            <pc:docMk/>
            <pc:sldMk cId="2093378291" sldId="1711"/>
            <ac:spMk id="4" creationId="{4EE857F4-010E-2EE3-5D7D-450C938F7AA0}"/>
          </ac:spMkLst>
        </pc:spChg>
        <pc:picChg chg="del">
          <ac:chgData name="Mathilde Bouquin (HF)" userId="c0147cb1-efb6-4db8-8df4-d255276d823a" providerId="ADAL" clId="{2096A122-8325-4FFF-9316-860DB4E34618}" dt="2024-03-05T22:07:15.257" v="49" actId="478"/>
          <ac:picMkLst>
            <pc:docMk/>
            <pc:sldMk cId="2093378291" sldId="1711"/>
            <ac:picMk id="2" creationId="{8721452D-8F56-3A09-0FE8-BC4EE69487D7}"/>
          </ac:picMkLst>
        </pc:picChg>
      </pc:sldChg>
      <pc:sldChg chg="del">
        <pc:chgData name="Mathilde Bouquin (HF)" userId="c0147cb1-efb6-4db8-8df4-d255276d823a" providerId="ADAL" clId="{2096A122-8325-4FFF-9316-860DB4E34618}" dt="2024-03-05T22:07:22.942" v="52" actId="47"/>
        <pc:sldMkLst>
          <pc:docMk/>
          <pc:sldMk cId="1823962283" sldId="1719"/>
        </pc:sldMkLst>
      </pc:sldChg>
      <pc:sldChg chg="del">
        <pc:chgData name="Mathilde Bouquin (HF)" userId="c0147cb1-efb6-4db8-8df4-d255276d823a" providerId="ADAL" clId="{2096A122-8325-4FFF-9316-860DB4E34618}" dt="2024-03-05T22:07:36.621" v="57" actId="47"/>
        <pc:sldMkLst>
          <pc:docMk/>
          <pc:sldMk cId="2839296678" sldId="1723"/>
        </pc:sldMkLst>
      </pc:sldChg>
      <pc:sldChg chg="del">
        <pc:chgData name="Mathilde Bouquin (HF)" userId="c0147cb1-efb6-4db8-8df4-d255276d823a" providerId="ADAL" clId="{2096A122-8325-4FFF-9316-860DB4E34618}" dt="2024-03-05T22:07:33.369" v="55" actId="47"/>
        <pc:sldMkLst>
          <pc:docMk/>
          <pc:sldMk cId="3259768652" sldId="1724"/>
        </pc:sldMkLst>
      </pc:sldChg>
      <pc:sldChg chg="addSp delSp modSp mod setBg modAnim">
        <pc:chgData name="Mathilde Bouquin (HF)" userId="c0147cb1-efb6-4db8-8df4-d255276d823a" providerId="ADAL" clId="{2096A122-8325-4FFF-9316-860DB4E34618}" dt="2024-03-05T22:10:51.574" v="172"/>
        <pc:sldMkLst>
          <pc:docMk/>
          <pc:sldMk cId="3815724266" sldId="1725"/>
        </pc:sldMkLst>
        <pc:spChg chg="add del mod">
          <ac:chgData name="Mathilde Bouquin (HF)" userId="c0147cb1-efb6-4db8-8df4-d255276d823a" providerId="ADAL" clId="{2096A122-8325-4FFF-9316-860DB4E34618}" dt="2024-03-05T22:10:04.098" v="144" actId="478"/>
          <ac:spMkLst>
            <pc:docMk/>
            <pc:sldMk cId="3815724266" sldId="1725"/>
            <ac:spMk id="3" creationId="{68FA059C-F246-21BC-DDB7-1BADABB9D482}"/>
          </ac:spMkLst>
        </pc:spChg>
        <pc:spChg chg="add mod">
          <ac:chgData name="Mathilde Bouquin (HF)" userId="c0147cb1-efb6-4db8-8df4-d255276d823a" providerId="ADAL" clId="{2096A122-8325-4FFF-9316-860DB4E34618}" dt="2024-03-05T22:10:12.883" v="171" actId="20577"/>
          <ac:spMkLst>
            <pc:docMk/>
            <pc:sldMk cId="3815724266" sldId="1725"/>
            <ac:spMk id="4" creationId="{3D5F40D6-6DDB-5E52-A311-F9FCFC72C779}"/>
          </ac:spMkLst>
        </pc:spChg>
        <pc:spChg chg="add mod">
          <ac:chgData name="Mathilde Bouquin (HF)" userId="c0147cb1-efb6-4db8-8df4-d255276d823a" providerId="ADAL" clId="{2096A122-8325-4FFF-9316-860DB4E34618}" dt="2024-03-05T22:10:51.574" v="172"/>
          <ac:spMkLst>
            <pc:docMk/>
            <pc:sldMk cId="3815724266" sldId="1725"/>
            <ac:spMk id="5" creationId="{E1681B49-D97E-22F7-CB86-BB8E75E8EB20}"/>
          </ac:spMkLst>
        </pc:spChg>
        <pc:spChg chg="del mod">
          <ac:chgData name="Mathilde Bouquin (HF)" userId="c0147cb1-efb6-4db8-8df4-d255276d823a" providerId="ADAL" clId="{2096A122-8325-4FFF-9316-860DB4E34618}" dt="2024-03-05T22:10:02.051" v="143" actId="478"/>
          <ac:spMkLst>
            <pc:docMk/>
            <pc:sldMk cId="3815724266" sldId="1725"/>
            <ac:spMk id="6" creationId="{D20C88AC-8371-93AA-0599-23BBDA046E73}"/>
          </ac:spMkLst>
        </pc:spChg>
      </pc:sldChg>
      <pc:sldMasterChg chg="del delSldLayout">
        <pc:chgData name="Mathilde Bouquin (HF)" userId="c0147cb1-efb6-4db8-8df4-d255276d823a" providerId="ADAL" clId="{2096A122-8325-4FFF-9316-860DB4E34618}" dt="2024-03-05T22:07:35.677" v="56" actId="47"/>
        <pc:sldMasterMkLst>
          <pc:docMk/>
          <pc:sldMasterMk cId="1190695435" sldId="2147483660"/>
        </pc:sldMasterMkLst>
        <pc:sldLayoutChg chg="del">
          <pc:chgData name="Mathilde Bouquin (HF)" userId="c0147cb1-efb6-4db8-8df4-d255276d823a" providerId="ADAL" clId="{2096A122-8325-4FFF-9316-860DB4E34618}" dt="2024-03-05T22:07:35.677" v="56" actId="47"/>
          <pc:sldLayoutMkLst>
            <pc:docMk/>
            <pc:sldMasterMk cId="1190695435" sldId="2147483660"/>
            <pc:sldLayoutMk cId="620485073" sldId="2147483661"/>
          </pc:sldLayoutMkLst>
        </pc:sldLayoutChg>
        <pc:sldLayoutChg chg="del">
          <pc:chgData name="Mathilde Bouquin (HF)" userId="c0147cb1-efb6-4db8-8df4-d255276d823a" providerId="ADAL" clId="{2096A122-8325-4FFF-9316-860DB4E34618}" dt="2024-03-05T22:07:35.677" v="56" actId="47"/>
          <pc:sldLayoutMkLst>
            <pc:docMk/>
            <pc:sldMasterMk cId="1190695435" sldId="2147483660"/>
            <pc:sldLayoutMk cId="2580414923" sldId="2147483662"/>
          </pc:sldLayoutMkLst>
        </pc:sldLayoutChg>
        <pc:sldLayoutChg chg="del">
          <pc:chgData name="Mathilde Bouquin (HF)" userId="c0147cb1-efb6-4db8-8df4-d255276d823a" providerId="ADAL" clId="{2096A122-8325-4FFF-9316-860DB4E34618}" dt="2024-03-05T22:07:35.677" v="56" actId="47"/>
          <pc:sldLayoutMkLst>
            <pc:docMk/>
            <pc:sldMasterMk cId="1190695435" sldId="2147483660"/>
            <pc:sldLayoutMk cId="2681718853" sldId="2147483665"/>
          </pc:sldLayoutMkLst>
        </pc:sldLayoutChg>
        <pc:sldLayoutChg chg="del">
          <pc:chgData name="Mathilde Bouquin (HF)" userId="c0147cb1-efb6-4db8-8df4-d255276d823a" providerId="ADAL" clId="{2096A122-8325-4FFF-9316-860DB4E34618}" dt="2024-03-05T22:07:35.677" v="56" actId="47"/>
          <pc:sldLayoutMkLst>
            <pc:docMk/>
            <pc:sldMasterMk cId="1190695435" sldId="2147483660"/>
            <pc:sldLayoutMk cId="972955219" sldId="2147483669"/>
          </pc:sldLayoutMkLst>
        </pc:sldLayoutChg>
      </pc:sldMasterChg>
      <pc:sldMasterChg chg="delSldLayout">
        <pc:chgData name="Mathilde Bouquin (HF)" userId="c0147cb1-efb6-4db8-8df4-d255276d823a" providerId="ADAL" clId="{2096A122-8325-4FFF-9316-860DB4E34618}" dt="2024-03-05T22:06:28.865" v="43" actId="47"/>
        <pc:sldMasterMkLst>
          <pc:docMk/>
          <pc:sldMasterMk cId="874674703" sldId="2147483698"/>
        </pc:sldMasterMkLst>
        <pc:sldLayoutChg chg="del">
          <pc:chgData name="Mathilde Bouquin (HF)" userId="c0147cb1-efb6-4db8-8df4-d255276d823a" providerId="ADAL" clId="{2096A122-8325-4FFF-9316-860DB4E34618}" dt="2024-03-05T22:06:28.865" v="43" actId="47"/>
          <pc:sldLayoutMkLst>
            <pc:docMk/>
            <pc:sldMasterMk cId="874674703" sldId="2147483698"/>
            <pc:sldLayoutMk cId="280052557" sldId="2147483703"/>
          </pc:sldLayoutMkLst>
        </pc:sldLayoutChg>
      </pc:sldMasterChg>
    </pc:docChg>
  </pc:docChgLst>
  <pc:docChgLst>
    <pc:chgData name="Mathilde Bouquin (HF)" userId="c0147cb1-efb6-4db8-8df4-d255276d823a" providerId="ADAL" clId="{D2B29A74-0704-4529-A978-241EB03F7054}"/>
    <pc:docChg chg="custSel modSld">
      <pc:chgData name="Mathilde Bouquin (HF)" userId="c0147cb1-efb6-4db8-8df4-d255276d823a" providerId="ADAL" clId="{D2B29A74-0704-4529-A978-241EB03F7054}" dt="2024-03-06T08:51:23.720" v="70"/>
      <pc:docMkLst>
        <pc:docMk/>
      </pc:docMkLst>
      <pc:sldChg chg="delSp mod">
        <pc:chgData name="Mathilde Bouquin (HF)" userId="c0147cb1-efb6-4db8-8df4-d255276d823a" providerId="ADAL" clId="{D2B29A74-0704-4529-A978-241EB03F7054}" dt="2024-03-06T08:49:03.262" v="43" actId="478"/>
        <pc:sldMkLst>
          <pc:docMk/>
          <pc:sldMk cId="2444482576" sldId="1579"/>
        </pc:sldMkLst>
        <pc:spChg chg="topLvl">
          <ac:chgData name="Mathilde Bouquin (HF)" userId="c0147cb1-efb6-4db8-8df4-d255276d823a" providerId="ADAL" clId="{D2B29A74-0704-4529-A978-241EB03F7054}" dt="2024-03-06T08:49:03.262" v="43" actId="478"/>
          <ac:spMkLst>
            <pc:docMk/>
            <pc:sldMk cId="2444482576" sldId="1579"/>
            <ac:spMk id="3" creationId="{A91A1753-65E9-A429-8652-12C1C61E9C94}"/>
          </ac:spMkLst>
        </pc:spChg>
        <pc:grpChg chg="del">
          <ac:chgData name="Mathilde Bouquin (HF)" userId="c0147cb1-efb6-4db8-8df4-d255276d823a" providerId="ADAL" clId="{D2B29A74-0704-4529-A978-241EB03F7054}" dt="2024-03-06T08:49:03.262" v="43" actId="478"/>
          <ac:grpSpMkLst>
            <pc:docMk/>
            <pc:sldMk cId="2444482576" sldId="1579"/>
            <ac:grpSpMk id="14" creationId="{22B9EFA7-4111-C5E0-A5B4-414A3941C25B}"/>
          </ac:grpSpMkLst>
        </pc:grpChg>
        <pc:picChg chg="del topLvl">
          <ac:chgData name="Mathilde Bouquin (HF)" userId="c0147cb1-efb6-4db8-8df4-d255276d823a" providerId="ADAL" clId="{D2B29A74-0704-4529-A978-241EB03F7054}" dt="2024-03-06T08:49:03.262" v="43" actId="478"/>
          <ac:picMkLst>
            <pc:docMk/>
            <pc:sldMk cId="2444482576" sldId="1579"/>
            <ac:picMk id="2" creationId="{EE996EB8-4FC6-E9F6-B956-745F5BE87857}"/>
          </ac:picMkLst>
        </pc:picChg>
      </pc:sldChg>
      <pc:sldChg chg="delSp mod">
        <pc:chgData name="Mathilde Bouquin (HF)" userId="c0147cb1-efb6-4db8-8df4-d255276d823a" providerId="ADAL" clId="{D2B29A74-0704-4529-A978-241EB03F7054}" dt="2024-03-06T08:47:30.017" v="23" actId="478"/>
        <pc:sldMkLst>
          <pc:docMk/>
          <pc:sldMk cId="3861604886" sldId="1609"/>
        </pc:sldMkLst>
        <pc:spChg chg="topLvl">
          <ac:chgData name="Mathilde Bouquin (HF)" userId="c0147cb1-efb6-4db8-8df4-d255276d823a" providerId="ADAL" clId="{D2B29A74-0704-4529-A978-241EB03F7054}" dt="2024-03-06T08:47:30.017" v="23" actId="478"/>
          <ac:spMkLst>
            <pc:docMk/>
            <pc:sldMk cId="3861604886" sldId="1609"/>
            <ac:spMk id="3" creationId="{A91A1753-65E9-A429-8652-12C1C61E9C94}"/>
          </ac:spMkLst>
        </pc:spChg>
        <pc:grpChg chg="del">
          <ac:chgData name="Mathilde Bouquin (HF)" userId="c0147cb1-efb6-4db8-8df4-d255276d823a" providerId="ADAL" clId="{D2B29A74-0704-4529-A978-241EB03F7054}" dt="2024-03-06T08:47:30.017" v="23" actId="478"/>
          <ac:grpSpMkLst>
            <pc:docMk/>
            <pc:sldMk cId="3861604886" sldId="1609"/>
            <ac:grpSpMk id="14" creationId="{22B9EFA7-4111-C5E0-A5B4-414A3941C25B}"/>
          </ac:grpSpMkLst>
        </pc:grpChg>
        <pc:picChg chg="del topLvl">
          <ac:chgData name="Mathilde Bouquin (HF)" userId="c0147cb1-efb6-4db8-8df4-d255276d823a" providerId="ADAL" clId="{D2B29A74-0704-4529-A978-241EB03F7054}" dt="2024-03-06T08:47:30.017" v="23" actId="478"/>
          <ac:picMkLst>
            <pc:docMk/>
            <pc:sldMk cId="3861604886" sldId="1609"/>
            <ac:picMk id="2" creationId="{EE996EB8-4FC6-E9F6-B956-745F5BE87857}"/>
          </ac:picMkLst>
        </pc:picChg>
      </pc:sldChg>
      <pc:sldChg chg="delSp mod">
        <pc:chgData name="Mathilde Bouquin (HF)" userId="c0147cb1-efb6-4db8-8df4-d255276d823a" providerId="ADAL" clId="{D2B29A74-0704-4529-A978-241EB03F7054}" dt="2024-03-06T08:47:34.707" v="24" actId="478"/>
        <pc:sldMkLst>
          <pc:docMk/>
          <pc:sldMk cId="3861118459" sldId="1631"/>
        </pc:sldMkLst>
        <pc:spChg chg="topLvl">
          <ac:chgData name="Mathilde Bouquin (HF)" userId="c0147cb1-efb6-4db8-8df4-d255276d823a" providerId="ADAL" clId="{D2B29A74-0704-4529-A978-241EB03F7054}" dt="2024-03-06T08:47:34.707" v="24" actId="478"/>
          <ac:spMkLst>
            <pc:docMk/>
            <pc:sldMk cId="3861118459" sldId="1631"/>
            <ac:spMk id="3" creationId="{A91A1753-65E9-A429-8652-12C1C61E9C94}"/>
          </ac:spMkLst>
        </pc:spChg>
        <pc:grpChg chg="del">
          <ac:chgData name="Mathilde Bouquin (HF)" userId="c0147cb1-efb6-4db8-8df4-d255276d823a" providerId="ADAL" clId="{D2B29A74-0704-4529-A978-241EB03F7054}" dt="2024-03-06T08:47:34.707" v="24" actId="478"/>
          <ac:grpSpMkLst>
            <pc:docMk/>
            <pc:sldMk cId="3861118459" sldId="1631"/>
            <ac:grpSpMk id="14" creationId="{22B9EFA7-4111-C5E0-A5B4-414A3941C25B}"/>
          </ac:grpSpMkLst>
        </pc:grpChg>
        <pc:picChg chg="del topLvl">
          <ac:chgData name="Mathilde Bouquin (HF)" userId="c0147cb1-efb6-4db8-8df4-d255276d823a" providerId="ADAL" clId="{D2B29A74-0704-4529-A978-241EB03F7054}" dt="2024-03-06T08:47:34.707" v="24" actId="478"/>
          <ac:picMkLst>
            <pc:docMk/>
            <pc:sldMk cId="3861118459" sldId="1631"/>
            <ac:picMk id="2" creationId="{EE996EB8-4FC6-E9F6-B956-745F5BE87857}"/>
          </ac:picMkLst>
        </pc:picChg>
      </pc:sldChg>
      <pc:sldChg chg="delSp mod modAnim">
        <pc:chgData name="Mathilde Bouquin (HF)" userId="c0147cb1-efb6-4db8-8df4-d255276d823a" providerId="ADAL" clId="{D2B29A74-0704-4529-A978-241EB03F7054}" dt="2024-03-06T08:51:02.285" v="66"/>
        <pc:sldMkLst>
          <pc:docMk/>
          <pc:sldMk cId="166528947" sldId="1634"/>
        </pc:sldMkLst>
        <pc:spChg chg="topLvl">
          <ac:chgData name="Mathilde Bouquin (HF)" userId="c0147cb1-efb6-4db8-8df4-d255276d823a" providerId="ADAL" clId="{D2B29A74-0704-4529-A978-241EB03F7054}" dt="2024-03-06T08:48:03.357" v="26" actId="478"/>
          <ac:spMkLst>
            <pc:docMk/>
            <pc:sldMk cId="166528947" sldId="1634"/>
            <ac:spMk id="3" creationId="{A91A1753-65E9-A429-8652-12C1C61E9C94}"/>
          </ac:spMkLst>
        </pc:spChg>
        <pc:grpChg chg="del">
          <ac:chgData name="Mathilde Bouquin (HF)" userId="c0147cb1-efb6-4db8-8df4-d255276d823a" providerId="ADAL" clId="{D2B29A74-0704-4529-A978-241EB03F7054}" dt="2024-03-06T08:48:03.357" v="26" actId="478"/>
          <ac:grpSpMkLst>
            <pc:docMk/>
            <pc:sldMk cId="166528947" sldId="1634"/>
            <ac:grpSpMk id="14" creationId="{22B9EFA7-4111-C5E0-A5B4-414A3941C25B}"/>
          </ac:grpSpMkLst>
        </pc:grpChg>
        <pc:picChg chg="del topLvl">
          <ac:chgData name="Mathilde Bouquin (HF)" userId="c0147cb1-efb6-4db8-8df4-d255276d823a" providerId="ADAL" clId="{D2B29A74-0704-4529-A978-241EB03F7054}" dt="2024-03-06T08:48:03.357" v="26" actId="478"/>
          <ac:picMkLst>
            <pc:docMk/>
            <pc:sldMk cId="166528947" sldId="1634"/>
            <ac:picMk id="2" creationId="{EE996EB8-4FC6-E9F6-B956-745F5BE87857}"/>
          </ac:picMkLst>
        </pc:picChg>
      </pc:sldChg>
      <pc:sldChg chg="delSp mod modAnim">
        <pc:chgData name="Mathilde Bouquin (HF)" userId="c0147cb1-efb6-4db8-8df4-d255276d823a" providerId="ADAL" clId="{D2B29A74-0704-4529-A978-241EB03F7054}" dt="2024-03-06T08:50:58.166" v="65"/>
        <pc:sldMkLst>
          <pc:docMk/>
          <pc:sldMk cId="3475238659" sldId="1636"/>
        </pc:sldMkLst>
        <pc:spChg chg="topLvl">
          <ac:chgData name="Mathilde Bouquin (HF)" userId="c0147cb1-efb6-4db8-8df4-d255276d823a" providerId="ADAL" clId="{D2B29A74-0704-4529-A978-241EB03F7054}" dt="2024-03-06T08:48:07.011" v="27" actId="478"/>
          <ac:spMkLst>
            <pc:docMk/>
            <pc:sldMk cId="3475238659" sldId="1636"/>
            <ac:spMk id="3" creationId="{A91A1753-65E9-A429-8652-12C1C61E9C94}"/>
          </ac:spMkLst>
        </pc:spChg>
        <pc:grpChg chg="del">
          <ac:chgData name="Mathilde Bouquin (HF)" userId="c0147cb1-efb6-4db8-8df4-d255276d823a" providerId="ADAL" clId="{D2B29A74-0704-4529-A978-241EB03F7054}" dt="2024-03-06T08:48:07.011" v="27" actId="478"/>
          <ac:grpSpMkLst>
            <pc:docMk/>
            <pc:sldMk cId="3475238659" sldId="1636"/>
            <ac:grpSpMk id="14" creationId="{22B9EFA7-4111-C5E0-A5B4-414A3941C25B}"/>
          </ac:grpSpMkLst>
        </pc:grpChg>
        <pc:picChg chg="del topLvl">
          <ac:chgData name="Mathilde Bouquin (HF)" userId="c0147cb1-efb6-4db8-8df4-d255276d823a" providerId="ADAL" clId="{D2B29A74-0704-4529-A978-241EB03F7054}" dt="2024-03-06T08:48:07.011" v="27" actId="478"/>
          <ac:picMkLst>
            <pc:docMk/>
            <pc:sldMk cId="3475238659" sldId="1636"/>
            <ac:picMk id="2" creationId="{EE996EB8-4FC6-E9F6-B956-745F5BE87857}"/>
          </ac:picMkLst>
        </pc:picChg>
      </pc:sldChg>
      <pc:sldChg chg="delSp mod">
        <pc:chgData name="Mathilde Bouquin (HF)" userId="c0147cb1-efb6-4db8-8df4-d255276d823a" providerId="ADAL" clId="{D2B29A74-0704-4529-A978-241EB03F7054}" dt="2024-03-06T08:48:14.481" v="29" actId="478"/>
        <pc:sldMkLst>
          <pc:docMk/>
          <pc:sldMk cId="724026747" sldId="1638"/>
        </pc:sldMkLst>
        <pc:spChg chg="topLvl">
          <ac:chgData name="Mathilde Bouquin (HF)" userId="c0147cb1-efb6-4db8-8df4-d255276d823a" providerId="ADAL" clId="{D2B29A74-0704-4529-A978-241EB03F7054}" dt="2024-03-06T08:48:14.481" v="29" actId="478"/>
          <ac:spMkLst>
            <pc:docMk/>
            <pc:sldMk cId="724026747" sldId="1638"/>
            <ac:spMk id="3" creationId="{A91A1753-65E9-A429-8652-12C1C61E9C94}"/>
          </ac:spMkLst>
        </pc:spChg>
        <pc:grpChg chg="del">
          <ac:chgData name="Mathilde Bouquin (HF)" userId="c0147cb1-efb6-4db8-8df4-d255276d823a" providerId="ADAL" clId="{D2B29A74-0704-4529-A978-241EB03F7054}" dt="2024-03-06T08:48:14.481" v="29" actId="478"/>
          <ac:grpSpMkLst>
            <pc:docMk/>
            <pc:sldMk cId="724026747" sldId="1638"/>
            <ac:grpSpMk id="14" creationId="{22B9EFA7-4111-C5E0-A5B4-414A3941C25B}"/>
          </ac:grpSpMkLst>
        </pc:grpChg>
        <pc:picChg chg="del topLvl">
          <ac:chgData name="Mathilde Bouquin (HF)" userId="c0147cb1-efb6-4db8-8df4-d255276d823a" providerId="ADAL" clId="{D2B29A74-0704-4529-A978-241EB03F7054}" dt="2024-03-06T08:48:14.481" v="29" actId="478"/>
          <ac:picMkLst>
            <pc:docMk/>
            <pc:sldMk cId="724026747" sldId="1638"/>
            <ac:picMk id="2" creationId="{EE996EB8-4FC6-E9F6-B956-745F5BE87857}"/>
          </ac:picMkLst>
        </pc:picChg>
      </pc:sldChg>
      <pc:sldChg chg="delSp mod modAnim">
        <pc:chgData name="Mathilde Bouquin (HF)" userId="c0147cb1-efb6-4db8-8df4-d255276d823a" providerId="ADAL" clId="{D2B29A74-0704-4529-A978-241EB03F7054}" dt="2024-03-06T08:50:34.834" v="61"/>
        <pc:sldMkLst>
          <pc:docMk/>
          <pc:sldMk cId="3193961984" sldId="1652"/>
        </pc:sldMkLst>
        <pc:spChg chg="topLvl">
          <ac:chgData name="Mathilde Bouquin (HF)" userId="c0147cb1-efb6-4db8-8df4-d255276d823a" providerId="ADAL" clId="{D2B29A74-0704-4529-A978-241EB03F7054}" dt="2024-03-06T08:48:38.469" v="36" actId="478"/>
          <ac:spMkLst>
            <pc:docMk/>
            <pc:sldMk cId="3193961984" sldId="1652"/>
            <ac:spMk id="3" creationId="{A91A1753-65E9-A429-8652-12C1C61E9C94}"/>
          </ac:spMkLst>
        </pc:spChg>
        <pc:grpChg chg="del">
          <ac:chgData name="Mathilde Bouquin (HF)" userId="c0147cb1-efb6-4db8-8df4-d255276d823a" providerId="ADAL" clId="{D2B29A74-0704-4529-A978-241EB03F7054}" dt="2024-03-06T08:48:38.469" v="36" actId="478"/>
          <ac:grpSpMkLst>
            <pc:docMk/>
            <pc:sldMk cId="3193961984" sldId="1652"/>
            <ac:grpSpMk id="14" creationId="{22B9EFA7-4111-C5E0-A5B4-414A3941C25B}"/>
          </ac:grpSpMkLst>
        </pc:grpChg>
        <pc:picChg chg="del topLvl">
          <ac:chgData name="Mathilde Bouquin (HF)" userId="c0147cb1-efb6-4db8-8df4-d255276d823a" providerId="ADAL" clId="{D2B29A74-0704-4529-A978-241EB03F7054}" dt="2024-03-06T08:48:38.469" v="36" actId="478"/>
          <ac:picMkLst>
            <pc:docMk/>
            <pc:sldMk cId="3193961984" sldId="1652"/>
            <ac:picMk id="2" creationId="{EE996EB8-4FC6-E9F6-B956-745F5BE87857}"/>
          </ac:picMkLst>
        </pc:picChg>
      </pc:sldChg>
      <pc:sldChg chg="delSp mod">
        <pc:chgData name="Mathilde Bouquin (HF)" userId="c0147cb1-efb6-4db8-8df4-d255276d823a" providerId="ADAL" clId="{D2B29A74-0704-4529-A978-241EB03F7054}" dt="2024-03-06T08:48:45.080" v="38" actId="478"/>
        <pc:sldMkLst>
          <pc:docMk/>
          <pc:sldMk cId="3041680399" sldId="1653"/>
        </pc:sldMkLst>
        <pc:spChg chg="topLvl">
          <ac:chgData name="Mathilde Bouquin (HF)" userId="c0147cb1-efb6-4db8-8df4-d255276d823a" providerId="ADAL" clId="{D2B29A74-0704-4529-A978-241EB03F7054}" dt="2024-03-06T08:48:45.080" v="38" actId="478"/>
          <ac:spMkLst>
            <pc:docMk/>
            <pc:sldMk cId="3041680399" sldId="1653"/>
            <ac:spMk id="3" creationId="{A91A1753-65E9-A429-8652-12C1C61E9C94}"/>
          </ac:spMkLst>
        </pc:spChg>
        <pc:grpChg chg="del">
          <ac:chgData name="Mathilde Bouquin (HF)" userId="c0147cb1-efb6-4db8-8df4-d255276d823a" providerId="ADAL" clId="{D2B29A74-0704-4529-A978-241EB03F7054}" dt="2024-03-06T08:48:45.080" v="38" actId="478"/>
          <ac:grpSpMkLst>
            <pc:docMk/>
            <pc:sldMk cId="3041680399" sldId="1653"/>
            <ac:grpSpMk id="14" creationId="{22B9EFA7-4111-C5E0-A5B4-414A3941C25B}"/>
          </ac:grpSpMkLst>
        </pc:grpChg>
        <pc:picChg chg="del topLvl">
          <ac:chgData name="Mathilde Bouquin (HF)" userId="c0147cb1-efb6-4db8-8df4-d255276d823a" providerId="ADAL" clId="{D2B29A74-0704-4529-A978-241EB03F7054}" dt="2024-03-06T08:48:45.080" v="38" actId="478"/>
          <ac:picMkLst>
            <pc:docMk/>
            <pc:sldMk cId="3041680399" sldId="1653"/>
            <ac:picMk id="2" creationId="{EE996EB8-4FC6-E9F6-B956-745F5BE87857}"/>
          </ac:picMkLst>
        </pc:picChg>
      </pc:sldChg>
      <pc:sldChg chg="delSp modSp mod modAnim">
        <pc:chgData name="Mathilde Bouquin (HF)" userId="c0147cb1-efb6-4db8-8df4-d255276d823a" providerId="ADAL" clId="{D2B29A74-0704-4529-A978-241EB03F7054}" dt="2024-03-06T08:50:21.102" v="59"/>
        <pc:sldMkLst>
          <pc:docMk/>
          <pc:sldMk cId="2454782524" sldId="1658"/>
        </pc:sldMkLst>
        <pc:spChg chg="topLvl">
          <ac:chgData name="Mathilde Bouquin (HF)" userId="c0147cb1-efb6-4db8-8df4-d255276d823a" providerId="ADAL" clId="{D2B29A74-0704-4529-A978-241EB03F7054}" dt="2024-03-06T08:48:51.316" v="40" actId="478"/>
          <ac:spMkLst>
            <pc:docMk/>
            <pc:sldMk cId="2454782524" sldId="1658"/>
            <ac:spMk id="3" creationId="{A91A1753-65E9-A429-8652-12C1C61E9C94}"/>
          </ac:spMkLst>
        </pc:spChg>
        <pc:spChg chg="mod">
          <ac:chgData name="Mathilde Bouquin (HF)" userId="c0147cb1-efb6-4db8-8df4-d255276d823a" providerId="ADAL" clId="{D2B29A74-0704-4529-A978-241EB03F7054}" dt="2024-03-06T08:38:07.125" v="7" actId="14100"/>
          <ac:spMkLst>
            <pc:docMk/>
            <pc:sldMk cId="2454782524" sldId="1658"/>
            <ac:spMk id="12" creationId="{920A8538-FFF0-1E64-B696-962582DC9B6C}"/>
          </ac:spMkLst>
        </pc:spChg>
        <pc:grpChg chg="del">
          <ac:chgData name="Mathilde Bouquin (HF)" userId="c0147cb1-efb6-4db8-8df4-d255276d823a" providerId="ADAL" clId="{D2B29A74-0704-4529-A978-241EB03F7054}" dt="2024-03-06T08:48:51.316" v="40" actId="478"/>
          <ac:grpSpMkLst>
            <pc:docMk/>
            <pc:sldMk cId="2454782524" sldId="1658"/>
            <ac:grpSpMk id="14" creationId="{22B9EFA7-4111-C5E0-A5B4-414A3941C25B}"/>
          </ac:grpSpMkLst>
        </pc:grpChg>
        <pc:picChg chg="del topLvl">
          <ac:chgData name="Mathilde Bouquin (HF)" userId="c0147cb1-efb6-4db8-8df4-d255276d823a" providerId="ADAL" clId="{D2B29A74-0704-4529-A978-241EB03F7054}" dt="2024-03-06T08:48:51.316" v="40" actId="478"/>
          <ac:picMkLst>
            <pc:docMk/>
            <pc:sldMk cId="2454782524" sldId="1658"/>
            <ac:picMk id="2" creationId="{EE996EB8-4FC6-E9F6-B956-745F5BE87857}"/>
          </ac:picMkLst>
        </pc:picChg>
      </pc:sldChg>
      <pc:sldChg chg="delSp mod">
        <pc:chgData name="Mathilde Bouquin (HF)" userId="c0147cb1-efb6-4db8-8df4-d255276d823a" providerId="ADAL" clId="{D2B29A74-0704-4529-A978-241EB03F7054}" dt="2024-03-06T08:48:32.291" v="34" actId="478"/>
        <pc:sldMkLst>
          <pc:docMk/>
          <pc:sldMk cId="710021916" sldId="1659"/>
        </pc:sldMkLst>
        <pc:picChg chg="del">
          <ac:chgData name="Mathilde Bouquin (HF)" userId="c0147cb1-efb6-4db8-8df4-d255276d823a" providerId="ADAL" clId="{D2B29A74-0704-4529-A978-241EB03F7054}" dt="2024-03-06T08:48:32.291" v="34" actId="478"/>
          <ac:picMkLst>
            <pc:docMk/>
            <pc:sldMk cId="710021916" sldId="1659"/>
            <ac:picMk id="2" creationId="{EE996EB8-4FC6-E9F6-B956-745F5BE87857}"/>
          </ac:picMkLst>
        </pc:picChg>
      </pc:sldChg>
      <pc:sldChg chg="delSp mod">
        <pc:chgData name="Mathilde Bouquin (HF)" userId="c0147cb1-efb6-4db8-8df4-d255276d823a" providerId="ADAL" clId="{D2B29A74-0704-4529-A978-241EB03F7054}" dt="2024-03-06T08:49:07.244" v="44" actId="478"/>
        <pc:sldMkLst>
          <pc:docMk/>
          <pc:sldMk cId="2801603174" sldId="1666"/>
        </pc:sldMkLst>
        <pc:picChg chg="del">
          <ac:chgData name="Mathilde Bouquin (HF)" userId="c0147cb1-efb6-4db8-8df4-d255276d823a" providerId="ADAL" clId="{D2B29A74-0704-4529-A978-241EB03F7054}" dt="2024-03-06T08:49:07.244" v="44" actId="478"/>
          <ac:picMkLst>
            <pc:docMk/>
            <pc:sldMk cId="2801603174" sldId="1666"/>
            <ac:picMk id="2" creationId="{EE996EB8-4FC6-E9F6-B956-745F5BE87857}"/>
          </ac:picMkLst>
        </pc:picChg>
      </pc:sldChg>
      <pc:sldChg chg="delSp mod">
        <pc:chgData name="Mathilde Bouquin (HF)" userId="c0147cb1-efb6-4db8-8df4-d255276d823a" providerId="ADAL" clId="{D2B29A74-0704-4529-A978-241EB03F7054}" dt="2024-03-06T08:49:10.361" v="45" actId="478"/>
        <pc:sldMkLst>
          <pc:docMk/>
          <pc:sldMk cId="3056047687" sldId="1667"/>
        </pc:sldMkLst>
        <pc:picChg chg="del">
          <ac:chgData name="Mathilde Bouquin (HF)" userId="c0147cb1-efb6-4db8-8df4-d255276d823a" providerId="ADAL" clId="{D2B29A74-0704-4529-A978-241EB03F7054}" dt="2024-03-06T08:49:10.361" v="45" actId="478"/>
          <ac:picMkLst>
            <pc:docMk/>
            <pc:sldMk cId="3056047687" sldId="1667"/>
            <ac:picMk id="2" creationId="{EE996EB8-4FC6-E9F6-B956-745F5BE87857}"/>
          </ac:picMkLst>
        </pc:picChg>
      </pc:sldChg>
      <pc:sldChg chg="delSp modSp mod">
        <pc:chgData name="Mathilde Bouquin (HF)" userId="c0147cb1-efb6-4db8-8df4-d255276d823a" providerId="ADAL" clId="{D2B29A74-0704-4529-A978-241EB03F7054}" dt="2024-03-06T08:49:13.825" v="46" actId="478"/>
        <pc:sldMkLst>
          <pc:docMk/>
          <pc:sldMk cId="4173867246" sldId="1668"/>
        </pc:sldMkLst>
        <pc:spChg chg="topLvl">
          <ac:chgData name="Mathilde Bouquin (HF)" userId="c0147cb1-efb6-4db8-8df4-d255276d823a" providerId="ADAL" clId="{D2B29A74-0704-4529-A978-241EB03F7054}" dt="2024-03-06T08:49:13.825" v="46" actId="478"/>
          <ac:spMkLst>
            <pc:docMk/>
            <pc:sldMk cId="4173867246" sldId="1668"/>
            <ac:spMk id="3" creationId="{A91A1753-65E9-A429-8652-12C1C61E9C94}"/>
          </ac:spMkLst>
        </pc:spChg>
        <pc:spChg chg="mod">
          <ac:chgData name="Mathilde Bouquin (HF)" userId="c0147cb1-efb6-4db8-8df4-d255276d823a" providerId="ADAL" clId="{D2B29A74-0704-4529-A978-241EB03F7054}" dt="2024-03-06T08:38:53.924" v="9" actId="14100"/>
          <ac:spMkLst>
            <pc:docMk/>
            <pc:sldMk cId="4173867246" sldId="1668"/>
            <ac:spMk id="13" creationId="{0A235D87-BED1-FAFF-807D-67A85BE2DC50}"/>
          </ac:spMkLst>
        </pc:spChg>
        <pc:grpChg chg="del">
          <ac:chgData name="Mathilde Bouquin (HF)" userId="c0147cb1-efb6-4db8-8df4-d255276d823a" providerId="ADAL" clId="{D2B29A74-0704-4529-A978-241EB03F7054}" dt="2024-03-06T08:49:13.825" v="46" actId="478"/>
          <ac:grpSpMkLst>
            <pc:docMk/>
            <pc:sldMk cId="4173867246" sldId="1668"/>
            <ac:grpSpMk id="14" creationId="{22B9EFA7-4111-C5E0-A5B4-414A3941C25B}"/>
          </ac:grpSpMkLst>
        </pc:grpChg>
        <pc:picChg chg="del topLvl">
          <ac:chgData name="Mathilde Bouquin (HF)" userId="c0147cb1-efb6-4db8-8df4-d255276d823a" providerId="ADAL" clId="{D2B29A74-0704-4529-A978-241EB03F7054}" dt="2024-03-06T08:49:13.825" v="46" actId="478"/>
          <ac:picMkLst>
            <pc:docMk/>
            <pc:sldMk cId="4173867246" sldId="1668"/>
            <ac:picMk id="2" creationId="{EE996EB8-4FC6-E9F6-B956-745F5BE87857}"/>
          </ac:picMkLst>
        </pc:picChg>
      </pc:sldChg>
      <pc:sldChg chg="delSp mod">
        <pc:chgData name="Mathilde Bouquin (HF)" userId="c0147cb1-efb6-4db8-8df4-d255276d823a" providerId="ADAL" clId="{D2B29A74-0704-4529-A978-241EB03F7054}" dt="2024-03-06T08:49:51.110" v="57" actId="478"/>
        <pc:sldMkLst>
          <pc:docMk/>
          <pc:sldMk cId="2516186338" sldId="1681"/>
        </pc:sldMkLst>
        <pc:picChg chg="del">
          <ac:chgData name="Mathilde Bouquin (HF)" userId="c0147cb1-efb6-4db8-8df4-d255276d823a" providerId="ADAL" clId="{D2B29A74-0704-4529-A978-241EB03F7054}" dt="2024-03-06T08:49:51.110" v="57" actId="478"/>
          <ac:picMkLst>
            <pc:docMk/>
            <pc:sldMk cId="2516186338" sldId="1681"/>
            <ac:picMk id="2" creationId="{EE996EB8-4FC6-E9F6-B956-745F5BE87857}"/>
          </ac:picMkLst>
        </pc:picChg>
      </pc:sldChg>
      <pc:sldChg chg="delSp mod">
        <pc:chgData name="Mathilde Bouquin (HF)" userId="c0147cb1-efb6-4db8-8df4-d255276d823a" providerId="ADAL" clId="{D2B29A74-0704-4529-A978-241EB03F7054}" dt="2024-03-06T08:46:48.433" v="12" actId="478"/>
        <pc:sldMkLst>
          <pc:docMk/>
          <pc:sldMk cId="2085159144" sldId="1685"/>
        </pc:sldMkLst>
        <pc:spChg chg="topLvl">
          <ac:chgData name="Mathilde Bouquin (HF)" userId="c0147cb1-efb6-4db8-8df4-d255276d823a" providerId="ADAL" clId="{D2B29A74-0704-4529-A978-241EB03F7054}" dt="2024-03-06T08:46:48.433" v="12" actId="478"/>
          <ac:spMkLst>
            <pc:docMk/>
            <pc:sldMk cId="2085159144" sldId="1685"/>
            <ac:spMk id="3" creationId="{A91A1753-65E9-A429-8652-12C1C61E9C94}"/>
          </ac:spMkLst>
        </pc:spChg>
        <pc:grpChg chg="del">
          <ac:chgData name="Mathilde Bouquin (HF)" userId="c0147cb1-efb6-4db8-8df4-d255276d823a" providerId="ADAL" clId="{D2B29A74-0704-4529-A978-241EB03F7054}" dt="2024-03-06T08:46:48.433" v="12" actId="478"/>
          <ac:grpSpMkLst>
            <pc:docMk/>
            <pc:sldMk cId="2085159144" sldId="1685"/>
            <ac:grpSpMk id="14" creationId="{22B9EFA7-4111-C5E0-A5B4-414A3941C25B}"/>
          </ac:grpSpMkLst>
        </pc:grpChg>
        <pc:picChg chg="del topLvl">
          <ac:chgData name="Mathilde Bouquin (HF)" userId="c0147cb1-efb6-4db8-8df4-d255276d823a" providerId="ADAL" clId="{D2B29A74-0704-4529-A978-241EB03F7054}" dt="2024-03-06T08:46:48.433" v="12" actId="478"/>
          <ac:picMkLst>
            <pc:docMk/>
            <pc:sldMk cId="2085159144" sldId="1685"/>
            <ac:picMk id="2" creationId="{EE996EB8-4FC6-E9F6-B956-745F5BE87857}"/>
          </ac:picMkLst>
        </pc:picChg>
      </pc:sldChg>
      <pc:sldChg chg="delSp mod">
        <pc:chgData name="Mathilde Bouquin (HF)" userId="c0147cb1-efb6-4db8-8df4-d255276d823a" providerId="ADAL" clId="{D2B29A74-0704-4529-A978-241EB03F7054}" dt="2024-03-06T08:46:51.703" v="13" actId="478"/>
        <pc:sldMkLst>
          <pc:docMk/>
          <pc:sldMk cId="3033204755" sldId="1687"/>
        </pc:sldMkLst>
        <pc:spChg chg="topLvl">
          <ac:chgData name="Mathilde Bouquin (HF)" userId="c0147cb1-efb6-4db8-8df4-d255276d823a" providerId="ADAL" clId="{D2B29A74-0704-4529-A978-241EB03F7054}" dt="2024-03-06T08:46:51.703" v="13" actId="478"/>
          <ac:spMkLst>
            <pc:docMk/>
            <pc:sldMk cId="3033204755" sldId="1687"/>
            <ac:spMk id="3" creationId="{A91A1753-65E9-A429-8652-12C1C61E9C94}"/>
          </ac:spMkLst>
        </pc:spChg>
        <pc:grpChg chg="del">
          <ac:chgData name="Mathilde Bouquin (HF)" userId="c0147cb1-efb6-4db8-8df4-d255276d823a" providerId="ADAL" clId="{D2B29A74-0704-4529-A978-241EB03F7054}" dt="2024-03-06T08:46:51.703" v="13" actId="478"/>
          <ac:grpSpMkLst>
            <pc:docMk/>
            <pc:sldMk cId="3033204755" sldId="1687"/>
            <ac:grpSpMk id="14" creationId="{22B9EFA7-4111-C5E0-A5B4-414A3941C25B}"/>
          </ac:grpSpMkLst>
        </pc:grpChg>
        <pc:picChg chg="del topLvl">
          <ac:chgData name="Mathilde Bouquin (HF)" userId="c0147cb1-efb6-4db8-8df4-d255276d823a" providerId="ADAL" clId="{D2B29A74-0704-4529-A978-241EB03F7054}" dt="2024-03-06T08:46:51.703" v="13" actId="478"/>
          <ac:picMkLst>
            <pc:docMk/>
            <pc:sldMk cId="3033204755" sldId="1687"/>
            <ac:picMk id="2" creationId="{EE996EB8-4FC6-E9F6-B956-745F5BE87857}"/>
          </ac:picMkLst>
        </pc:picChg>
      </pc:sldChg>
      <pc:sldChg chg="delSp mod">
        <pc:chgData name="Mathilde Bouquin (HF)" userId="c0147cb1-efb6-4db8-8df4-d255276d823a" providerId="ADAL" clId="{D2B29A74-0704-4529-A978-241EB03F7054}" dt="2024-03-06T08:46:54.594" v="14" actId="478"/>
        <pc:sldMkLst>
          <pc:docMk/>
          <pc:sldMk cId="1187060149" sldId="1688"/>
        </pc:sldMkLst>
        <pc:spChg chg="topLvl">
          <ac:chgData name="Mathilde Bouquin (HF)" userId="c0147cb1-efb6-4db8-8df4-d255276d823a" providerId="ADAL" clId="{D2B29A74-0704-4529-A978-241EB03F7054}" dt="2024-03-06T08:46:54.594" v="14" actId="478"/>
          <ac:spMkLst>
            <pc:docMk/>
            <pc:sldMk cId="1187060149" sldId="1688"/>
            <ac:spMk id="3" creationId="{A91A1753-65E9-A429-8652-12C1C61E9C94}"/>
          </ac:spMkLst>
        </pc:spChg>
        <pc:grpChg chg="del">
          <ac:chgData name="Mathilde Bouquin (HF)" userId="c0147cb1-efb6-4db8-8df4-d255276d823a" providerId="ADAL" clId="{D2B29A74-0704-4529-A978-241EB03F7054}" dt="2024-03-06T08:46:54.594" v="14" actId="478"/>
          <ac:grpSpMkLst>
            <pc:docMk/>
            <pc:sldMk cId="1187060149" sldId="1688"/>
            <ac:grpSpMk id="14" creationId="{22B9EFA7-4111-C5E0-A5B4-414A3941C25B}"/>
          </ac:grpSpMkLst>
        </pc:grpChg>
        <pc:picChg chg="del topLvl">
          <ac:chgData name="Mathilde Bouquin (HF)" userId="c0147cb1-efb6-4db8-8df4-d255276d823a" providerId="ADAL" clId="{D2B29A74-0704-4529-A978-241EB03F7054}" dt="2024-03-06T08:46:54.594" v="14" actId="478"/>
          <ac:picMkLst>
            <pc:docMk/>
            <pc:sldMk cId="1187060149" sldId="1688"/>
            <ac:picMk id="2" creationId="{EE996EB8-4FC6-E9F6-B956-745F5BE87857}"/>
          </ac:picMkLst>
        </pc:picChg>
      </pc:sldChg>
      <pc:sldChg chg="delSp mod modAnim">
        <pc:chgData name="Mathilde Bouquin (HF)" userId="c0147cb1-efb6-4db8-8df4-d255276d823a" providerId="ADAL" clId="{D2B29A74-0704-4529-A978-241EB03F7054}" dt="2024-03-06T08:51:23.720" v="70"/>
        <pc:sldMkLst>
          <pc:docMk/>
          <pc:sldMk cId="1574088006" sldId="1689"/>
        </pc:sldMkLst>
        <pc:spChg chg="topLvl">
          <ac:chgData name="Mathilde Bouquin (HF)" userId="c0147cb1-efb6-4db8-8df4-d255276d823a" providerId="ADAL" clId="{D2B29A74-0704-4529-A978-241EB03F7054}" dt="2024-03-06T08:46:57.794" v="15" actId="478"/>
          <ac:spMkLst>
            <pc:docMk/>
            <pc:sldMk cId="1574088006" sldId="1689"/>
            <ac:spMk id="3" creationId="{A91A1753-65E9-A429-8652-12C1C61E9C94}"/>
          </ac:spMkLst>
        </pc:spChg>
        <pc:grpChg chg="del">
          <ac:chgData name="Mathilde Bouquin (HF)" userId="c0147cb1-efb6-4db8-8df4-d255276d823a" providerId="ADAL" clId="{D2B29A74-0704-4529-A978-241EB03F7054}" dt="2024-03-06T08:46:57.794" v="15" actId="478"/>
          <ac:grpSpMkLst>
            <pc:docMk/>
            <pc:sldMk cId="1574088006" sldId="1689"/>
            <ac:grpSpMk id="14" creationId="{22B9EFA7-4111-C5E0-A5B4-414A3941C25B}"/>
          </ac:grpSpMkLst>
        </pc:grpChg>
        <pc:picChg chg="del topLvl">
          <ac:chgData name="Mathilde Bouquin (HF)" userId="c0147cb1-efb6-4db8-8df4-d255276d823a" providerId="ADAL" clId="{D2B29A74-0704-4529-A978-241EB03F7054}" dt="2024-03-06T08:46:57.794" v="15" actId="478"/>
          <ac:picMkLst>
            <pc:docMk/>
            <pc:sldMk cId="1574088006" sldId="1689"/>
            <ac:picMk id="2" creationId="{EE996EB8-4FC6-E9F6-B956-745F5BE87857}"/>
          </ac:picMkLst>
        </pc:picChg>
      </pc:sldChg>
      <pc:sldChg chg="delSp mod modAnim">
        <pc:chgData name="Mathilde Bouquin (HF)" userId="c0147cb1-efb6-4db8-8df4-d255276d823a" providerId="ADAL" clId="{D2B29A74-0704-4529-A978-241EB03F7054}" dt="2024-03-06T08:51:20.558" v="69"/>
        <pc:sldMkLst>
          <pc:docMk/>
          <pc:sldMk cId="4237627654" sldId="1690"/>
        </pc:sldMkLst>
        <pc:spChg chg="topLvl">
          <ac:chgData name="Mathilde Bouquin (HF)" userId="c0147cb1-efb6-4db8-8df4-d255276d823a" providerId="ADAL" clId="{D2B29A74-0704-4529-A978-241EB03F7054}" dt="2024-03-06T08:47:01.097" v="16" actId="478"/>
          <ac:spMkLst>
            <pc:docMk/>
            <pc:sldMk cId="4237627654" sldId="1690"/>
            <ac:spMk id="3" creationId="{A91A1753-65E9-A429-8652-12C1C61E9C94}"/>
          </ac:spMkLst>
        </pc:spChg>
        <pc:grpChg chg="del">
          <ac:chgData name="Mathilde Bouquin (HF)" userId="c0147cb1-efb6-4db8-8df4-d255276d823a" providerId="ADAL" clId="{D2B29A74-0704-4529-A978-241EB03F7054}" dt="2024-03-06T08:47:01.097" v="16" actId="478"/>
          <ac:grpSpMkLst>
            <pc:docMk/>
            <pc:sldMk cId="4237627654" sldId="1690"/>
            <ac:grpSpMk id="14" creationId="{22B9EFA7-4111-C5E0-A5B4-414A3941C25B}"/>
          </ac:grpSpMkLst>
        </pc:grpChg>
        <pc:picChg chg="del topLvl">
          <ac:chgData name="Mathilde Bouquin (HF)" userId="c0147cb1-efb6-4db8-8df4-d255276d823a" providerId="ADAL" clId="{D2B29A74-0704-4529-A978-241EB03F7054}" dt="2024-03-06T08:47:01.097" v="16" actId="478"/>
          <ac:picMkLst>
            <pc:docMk/>
            <pc:sldMk cId="4237627654" sldId="1690"/>
            <ac:picMk id="2" creationId="{EE996EB8-4FC6-E9F6-B956-745F5BE87857}"/>
          </ac:picMkLst>
        </pc:picChg>
      </pc:sldChg>
      <pc:sldChg chg="delSp mod modNotesTx">
        <pc:chgData name="Mathilde Bouquin (HF)" userId="c0147cb1-efb6-4db8-8df4-d255276d823a" providerId="ADAL" clId="{D2B29A74-0704-4529-A978-241EB03F7054}" dt="2024-03-06T08:47:09.341" v="19" actId="6549"/>
        <pc:sldMkLst>
          <pc:docMk/>
          <pc:sldMk cId="4193168082" sldId="1691"/>
        </pc:sldMkLst>
        <pc:spChg chg="topLvl">
          <ac:chgData name="Mathilde Bouquin (HF)" userId="c0147cb1-efb6-4db8-8df4-d255276d823a" providerId="ADAL" clId="{D2B29A74-0704-4529-A978-241EB03F7054}" dt="2024-03-06T08:47:04.595" v="17" actId="478"/>
          <ac:spMkLst>
            <pc:docMk/>
            <pc:sldMk cId="4193168082" sldId="1691"/>
            <ac:spMk id="3" creationId="{A91A1753-65E9-A429-8652-12C1C61E9C94}"/>
          </ac:spMkLst>
        </pc:spChg>
        <pc:grpChg chg="del">
          <ac:chgData name="Mathilde Bouquin (HF)" userId="c0147cb1-efb6-4db8-8df4-d255276d823a" providerId="ADAL" clId="{D2B29A74-0704-4529-A978-241EB03F7054}" dt="2024-03-06T08:47:04.595" v="17" actId="478"/>
          <ac:grpSpMkLst>
            <pc:docMk/>
            <pc:sldMk cId="4193168082" sldId="1691"/>
            <ac:grpSpMk id="14" creationId="{22B9EFA7-4111-C5E0-A5B4-414A3941C25B}"/>
          </ac:grpSpMkLst>
        </pc:grpChg>
        <pc:picChg chg="del topLvl">
          <ac:chgData name="Mathilde Bouquin (HF)" userId="c0147cb1-efb6-4db8-8df4-d255276d823a" providerId="ADAL" clId="{D2B29A74-0704-4529-A978-241EB03F7054}" dt="2024-03-06T08:47:04.595" v="17" actId="478"/>
          <ac:picMkLst>
            <pc:docMk/>
            <pc:sldMk cId="4193168082" sldId="1691"/>
            <ac:picMk id="2" creationId="{EE996EB8-4FC6-E9F6-B956-745F5BE87857}"/>
          </ac:picMkLst>
        </pc:picChg>
      </pc:sldChg>
      <pc:sldChg chg="delSp mod">
        <pc:chgData name="Mathilde Bouquin (HF)" userId="c0147cb1-efb6-4db8-8df4-d255276d823a" providerId="ADAL" clId="{D2B29A74-0704-4529-A978-241EB03F7054}" dt="2024-03-06T08:47:16.130" v="20" actId="478"/>
        <pc:sldMkLst>
          <pc:docMk/>
          <pc:sldMk cId="2196684038" sldId="1692"/>
        </pc:sldMkLst>
        <pc:spChg chg="topLvl">
          <ac:chgData name="Mathilde Bouquin (HF)" userId="c0147cb1-efb6-4db8-8df4-d255276d823a" providerId="ADAL" clId="{D2B29A74-0704-4529-A978-241EB03F7054}" dt="2024-03-06T08:47:16.130" v="20" actId="478"/>
          <ac:spMkLst>
            <pc:docMk/>
            <pc:sldMk cId="2196684038" sldId="1692"/>
            <ac:spMk id="3" creationId="{A91A1753-65E9-A429-8652-12C1C61E9C94}"/>
          </ac:spMkLst>
        </pc:spChg>
        <pc:grpChg chg="del">
          <ac:chgData name="Mathilde Bouquin (HF)" userId="c0147cb1-efb6-4db8-8df4-d255276d823a" providerId="ADAL" clId="{D2B29A74-0704-4529-A978-241EB03F7054}" dt="2024-03-06T08:47:16.130" v="20" actId="478"/>
          <ac:grpSpMkLst>
            <pc:docMk/>
            <pc:sldMk cId="2196684038" sldId="1692"/>
            <ac:grpSpMk id="14" creationId="{22B9EFA7-4111-C5E0-A5B4-414A3941C25B}"/>
          </ac:grpSpMkLst>
        </pc:grpChg>
        <pc:picChg chg="del topLvl">
          <ac:chgData name="Mathilde Bouquin (HF)" userId="c0147cb1-efb6-4db8-8df4-d255276d823a" providerId="ADAL" clId="{D2B29A74-0704-4529-A978-241EB03F7054}" dt="2024-03-06T08:47:16.130" v="20" actId="478"/>
          <ac:picMkLst>
            <pc:docMk/>
            <pc:sldMk cId="2196684038" sldId="1692"/>
            <ac:picMk id="2" creationId="{EE996EB8-4FC6-E9F6-B956-745F5BE87857}"/>
          </ac:picMkLst>
        </pc:picChg>
      </pc:sldChg>
      <pc:sldChg chg="delSp modSp mod modAnim">
        <pc:chgData name="Mathilde Bouquin (HF)" userId="c0147cb1-efb6-4db8-8df4-d255276d823a" providerId="ADAL" clId="{D2B29A74-0704-4529-A978-241EB03F7054}" dt="2024-03-06T08:51:14.421" v="68"/>
        <pc:sldMkLst>
          <pc:docMk/>
          <pc:sldMk cId="3234812496" sldId="1693"/>
        </pc:sldMkLst>
        <pc:spChg chg="mod">
          <ac:chgData name="Mathilde Bouquin (HF)" userId="c0147cb1-efb6-4db8-8df4-d255276d823a" providerId="ADAL" clId="{D2B29A74-0704-4529-A978-241EB03F7054}" dt="2024-03-06T08:35:10.297" v="1" actId="14100"/>
          <ac:spMkLst>
            <pc:docMk/>
            <pc:sldMk cId="3234812496" sldId="1693"/>
            <ac:spMk id="6" creationId="{2F13621E-A8F4-86D9-FE99-C81D066D0767}"/>
          </ac:spMkLst>
        </pc:spChg>
        <pc:picChg chg="del">
          <ac:chgData name="Mathilde Bouquin (HF)" userId="c0147cb1-efb6-4db8-8df4-d255276d823a" providerId="ADAL" clId="{D2B29A74-0704-4529-A978-241EB03F7054}" dt="2024-03-06T08:47:20.607" v="21" actId="478"/>
          <ac:picMkLst>
            <pc:docMk/>
            <pc:sldMk cId="3234812496" sldId="1693"/>
            <ac:picMk id="2" creationId="{EE996EB8-4FC6-E9F6-B956-745F5BE87857}"/>
          </ac:picMkLst>
        </pc:picChg>
      </pc:sldChg>
      <pc:sldChg chg="delSp modSp mod modAnim">
        <pc:chgData name="Mathilde Bouquin (HF)" userId="c0147cb1-efb6-4db8-8df4-d255276d823a" providerId="ADAL" clId="{D2B29A74-0704-4529-A978-241EB03F7054}" dt="2024-03-06T08:51:10.778" v="67"/>
        <pc:sldMkLst>
          <pc:docMk/>
          <pc:sldMk cId="202068100" sldId="1694"/>
        </pc:sldMkLst>
        <pc:spChg chg="mod">
          <ac:chgData name="Mathilde Bouquin (HF)" userId="c0147cb1-efb6-4db8-8df4-d255276d823a" providerId="ADAL" clId="{D2B29A74-0704-4529-A978-241EB03F7054}" dt="2024-03-06T08:35:17.882" v="3" actId="14100"/>
          <ac:spMkLst>
            <pc:docMk/>
            <pc:sldMk cId="202068100" sldId="1694"/>
            <ac:spMk id="6" creationId="{2F13621E-A8F4-86D9-FE99-C81D066D0767}"/>
          </ac:spMkLst>
        </pc:spChg>
        <pc:picChg chg="del">
          <ac:chgData name="Mathilde Bouquin (HF)" userId="c0147cb1-efb6-4db8-8df4-d255276d823a" providerId="ADAL" clId="{D2B29A74-0704-4529-A978-241EB03F7054}" dt="2024-03-06T08:47:24.922" v="22" actId="478"/>
          <ac:picMkLst>
            <pc:docMk/>
            <pc:sldMk cId="202068100" sldId="1694"/>
            <ac:picMk id="2" creationId="{EE996EB8-4FC6-E9F6-B956-745F5BE87857}"/>
          </ac:picMkLst>
        </pc:picChg>
      </pc:sldChg>
      <pc:sldChg chg="delSp mod">
        <pc:chgData name="Mathilde Bouquin (HF)" userId="c0147cb1-efb6-4db8-8df4-d255276d823a" providerId="ADAL" clId="{D2B29A74-0704-4529-A978-241EB03F7054}" dt="2024-03-06T08:47:50.457" v="25" actId="478"/>
        <pc:sldMkLst>
          <pc:docMk/>
          <pc:sldMk cId="2563596200" sldId="1695"/>
        </pc:sldMkLst>
        <pc:spChg chg="topLvl">
          <ac:chgData name="Mathilde Bouquin (HF)" userId="c0147cb1-efb6-4db8-8df4-d255276d823a" providerId="ADAL" clId="{D2B29A74-0704-4529-A978-241EB03F7054}" dt="2024-03-06T08:47:50.457" v="25" actId="478"/>
          <ac:spMkLst>
            <pc:docMk/>
            <pc:sldMk cId="2563596200" sldId="1695"/>
            <ac:spMk id="3" creationId="{A91A1753-65E9-A429-8652-12C1C61E9C94}"/>
          </ac:spMkLst>
        </pc:spChg>
        <pc:grpChg chg="del">
          <ac:chgData name="Mathilde Bouquin (HF)" userId="c0147cb1-efb6-4db8-8df4-d255276d823a" providerId="ADAL" clId="{D2B29A74-0704-4529-A978-241EB03F7054}" dt="2024-03-06T08:47:50.457" v="25" actId="478"/>
          <ac:grpSpMkLst>
            <pc:docMk/>
            <pc:sldMk cId="2563596200" sldId="1695"/>
            <ac:grpSpMk id="14" creationId="{22B9EFA7-4111-C5E0-A5B4-414A3941C25B}"/>
          </ac:grpSpMkLst>
        </pc:grpChg>
        <pc:picChg chg="del topLvl">
          <ac:chgData name="Mathilde Bouquin (HF)" userId="c0147cb1-efb6-4db8-8df4-d255276d823a" providerId="ADAL" clId="{D2B29A74-0704-4529-A978-241EB03F7054}" dt="2024-03-06T08:47:50.457" v="25" actId="478"/>
          <ac:picMkLst>
            <pc:docMk/>
            <pc:sldMk cId="2563596200" sldId="1695"/>
            <ac:picMk id="2" creationId="{EE996EB8-4FC6-E9F6-B956-745F5BE87857}"/>
          </ac:picMkLst>
        </pc:picChg>
      </pc:sldChg>
      <pc:sldChg chg="delSp mod">
        <pc:chgData name="Mathilde Bouquin (HF)" userId="c0147cb1-efb6-4db8-8df4-d255276d823a" providerId="ADAL" clId="{D2B29A74-0704-4529-A978-241EB03F7054}" dt="2024-03-06T08:48:11.455" v="28" actId="478"/>
        <pc:sldMkLst>
          <pc:docMk/>
          <pc:sldMk cId="670379269" sldId="1696"/>
        </pc:sldMkLst>
        <pc:spChg chg="topLvl">
          <ac:chgData name="Mathilde Bouquin (HF)" userId="c0147cb1-efb6-4db8-8df4-d255276d823a" providerId="ADAL" clId="{D2B29A74-0704-4529-A978-241EB03F7054}" dt="2024-03-06T08:48:11.455" v="28" actId="478"/>
          <ac:spMkLst>
            <pc:docMk/>
            <pc:sldMk cId="670379269" sldId="1696"/>
            <ac:spMk id="3" creationId="{A91A1753-65E9-A429-8652-12C1C61E9C94}"/>
          </ac:spMkLst>
        </pc:spChg>
        <pc:grpChg chg="del">
          <ac:chgData name="Mathilde Bouquin (HF)" userId="c0147cb1-efb6-4db8-8df4-d255276d823a" providerId="ADAL" clId="{D2B29A74-0704-4529-A978-241EB03F7054}" dt="2024-03-06T08:48:11.455" v="28" actId="478"/>
          <ac:grpSpMkLst>
            <pc:docMk/>
            <pc:sldMk cId="670379269" sldId="1696"/>
            <ac:grpSpMk id="14" creationId="{22B9EFA7-4111-C5E0-A5B4-414A3941C25B}"/>
          </ac:grpSpMkLst>
        </pc:grpChg>
        <pc:picChg chg="del topLvl">
          <ac:chgData name="Mathilde Bouquin (HF)" userId="c0147cb1-efb6-4db8-8df4-d255276d823a" providerId="ADAL" clId="{D2B29A74-0704-4529-A978-241EB03F7054}" dt="2024-03-06T08:48:11.455" v="28" actId="478"/>
          <ac:picMkLst>
            <pc:docMk/>
            <pc:sldMk cId="670379269" sldId="1696"/>
            <ac:picMk id="2" creationId="{EE996EB8-4FC6-E9F6-B956-745F5BE87857}"/>
          </ac:picMkLst>
        </pc:picChg>
      </pc:sldChg>
      <pc:sldChg chg="delSp modSp mod modAnim">
        <pc:chgData name="Mathilde Bouquin (HF)" userId="c0147cb1-efb6-4db8-8df4-d255276d823a" providerId="ADAL" clId="{D2B29A74-0704-4529-A978-241EB03F7054}" dt="2024-03-06T08:50:52.165" v="64"/>
        <pc:sldMkLst>
          <pc:docMk/>
          <pc:sldMk cId="2337892269" sldId="1697"/>
        </pc:sldMkLst>
        <pc:spChg chg="mod">
          <ac:chgData name="Mathilde Bouquin (HF)" userId="c0147cb1-efb6-4db8-8df4-d255276d823a" providerId="ADAL" clId="{D2B29A74-0704-4529-A978-241EB03F7054}" dt="2024-03-06T08:36:42.198" v="5" actId="14100"/>
          <ac:spMkLst>
            <pc:docMk/>
            <pc:sldMk cId="2337892269" sldId="1697"/>
            <ac:spMk id="6" creationId="{2F13621E-A8F4-86D9-FE99-C81D066D0767}"/>
          </ac:spMkLst>
        </pc:spChg>
        <pc:picChg chg="del">
          <ac:chgData name="Mathilde Bouquin (HF)" userId="c0147cb1-efb6-4db8-8df4-d255276d823a" providerId="ADAL" clId="{D2B29A74-0704-4529-A978-241EB03F7054}" dt="2024-03-06T08:48:17.700" v="30" actId="478"/>
          <ac:picMkLst>
            <pc:docMk/>
            <pc:sldMk cId="2337892269" sldId="1697"/>
            <ac:picMk id="2" creationId="{EE996EB8-4FC6-E9F6-B956-745F5BE87857}"/>
          </ac:picMkLst>
        </pc:picChg>
      </pc:sldChg>
      <pc:sldChg chg="delSp mod">
        <pc:chgData name="Mathilde Bouquin (HF)" userId="c0147cb1-efb6-4db8-8df4-d255276d823a" providerId="ADAL" clId="{D2B29A74-0704-4529-A978-241EB03F7054}" dt="2024-03-06T08:48:21.327" v="31" actId="478"/>
        <pc:sldMkLst>
          <pc:docMk/>
          <pc:sldMk cId="195883633" sldId="1698"/>
        </pc:sldMkLst>
        <pc:spChg chg="topLvl">
          <ac:chgData name="Mathilde Bouquin (HF)" userId="c0147cb1-efb6-4db8-8df4-d255276d823a" providerId="ADAL" clId="{D2B29A74-0704-4529-A978-241EB03F7054}" dt="2024-03-06T08:48:21.327" v="31" actId="478"/>
          <ac:spMkLst>
            <pc:docMk/>
            <pc:sldMk cId="195883633" sldId="1698"/>
            <ac:spMk id="3" creationId="{A91A1753-65E9-A429-8652-12C1C61E9C94}"/>
          </ac:spMkLst>
        </pc:spChg>
        <pc:grpChg chg="del">
          <ac:chgData name="Mathilde Bouquin (HF)" userId="c0147cb1-efb6-4db8-8df4-d255276d823a" providerId="ADAL" clId="{D2B29A74-0704-4529-A978-241EB03F7054}" dt="2024-03-06T08:48:21.327" v="31" actId="478"/>
          <ac:grpSpMkLst>
            <pc:docMk/>
            <pc:sldMk cId="195883633" sldId="1698"/>
            <ac:grpSpMk id="14" creationId="{22B9EFA7-4111-C5E0-A5B4-414A3941C25B}"/>
          </ac:grpSpMkLst>
        </pc:grpChg>
        <pc:picChg chg="del topLvl">
          <ac:chgData name="Mathilde Bouquin (HF)" userId="c0147cb1-efb6-4db8-8df4-d255276d823a" providerId="ADAL" clId="{D2B29A74-0704-4529-A978-241EB03F7054}" dt="2024-03-06T08:48:21.327" v="31" actId="478"/>
          <ac:picMkLst>
            <pc:docMk/>
            <pc:sldMk cId="195883633" sldId="1698"/>
            <ac:picMk id="2" creationId="{EE996EB8-4FC6-E9F6-B956-745F5BE87857}"/>
          </ac:picMkLst>
        </pc:picChg>
      </pc:sldChg>
      <pc:sldChg chg="delSp mod">
        <pc:chgData name="Mathilde Bouquin (HF)" userId="c0147cb1-efb6-4db8-8df4-d255276d823a" providerId="ADAL" clId="{D2B29A74-0704-4529-A978-241EB03F7054}" dt="2024-03-06T08:48:24.294" v="32" actId="478"/>
        <pc:sldMkLst>
          <pc:docMk/>
          <pc:sldMk cId="731754193" sldId="1700"/>
        </pc:sldMkLst>
        <pc:spChg chg="topLvl">
          <ac:chgData name="Mathilde Bouquin (HF)" userId="c0147cb1-efb6-4db8-8df4-d255276d823a" providerId="ADAL" clId="{D2B29A74-0704-4529-A978-241EB03F7054}" dt="2024-03-06T08:48:24.294" v="32" actId="478"/>
          <ac:spMkLst>
            <pc:docMk/>
            <pc:sldMk cId="731754193" sldId="1700"/>
            <ac:spMk id="3" creationId="{A91A1753-65E9-A429-8652-12C1C61E9C94}"/>
          </ac:spMkLst>
        </pc:spChg>
        <pc:grpChg chg="del">
          <ac:chgData name="Mathilde Bouquin (HF)" userId="c0147cb1-efb6-4db8-8df4-d255276d823a" providerId="ADAL" clId="{D2B29A74-0704-4529-A978-241EB03F7054}" dt="2024-03-06T08:48:24.294" v="32" actId="478"/>
          <ac:grpSpMkLst>
            <pc:docMk/>
            <pc:sldMk cId="731754193" sldId="1700"/>
            <ac:grpSpMk id="14" creationId="{22B9EFA7-4111-C5E0-A5B4-414A3941C25B}"/>
          </ac:grpSpMkLst>
        </pc:grpChg>
        <pc:picChg chg="del topLvl">
          <ac:chgData name="Mathilde Bouquin (HF)" userId="c0147cb1-efb6-4db8-8df4-d255276d823a" providerId="ADAL" clId="{D2B29A74-0704-4529-A978-241EB03F7054}" dt="2024-03-06T08:48:24.294" v="32" actId="478"/>
          <ac:picMkLst>
            <pc:docMk/>
            <pc:sldMk cId="731754193" sldId="1700"/>
            <ac:picMk id="2" creationId="{EE996EB8-4FC6-E9F6-B956-745F5BE87857}"/>
          </ac:picMkLst>
        </pc:picChg>
      </pc:sldChg>
      <pc:sldChg chg="delSp mod modAnim">
        <pc:chgData name="Mathilde Bouquin (HF)" userId="c0147cb1-efb6-4db8-8df4-d255276d823a" providerId="ADAL" clId="{D2B29A74-0704-4529-A978-241EB03F7054}" dt="2024-03-06T08:50:45.479" v="63"/>
        <pc:sldMkLst>
          <pc:docMk/>
          <pc:sldMk cId="226086366" sldId="1701"/>
        </pc:sldMkLst>
        <pc:spChg chg="topLvl">
          <ac:chgData name="Mathilde Bouquin (HF)" userId="c0147cb1-efb6-4db8-8df4-d255276d823a" providerId="ADAL" clId="{D2B29A74-0704-4529-A978-241EB03F7054}" dt="2024-03-06T08:48:28.809" v="33" actId="478"/>
          <ac:spMkLst>
            <pc:docMk/>
            <pc:sldMk cId="226086366" sldId="1701"/>
            <ac:spMk id="3" creationId="{A91A1753-65E9-A429-8652-12C1C61E9C94}"/>
          </ac:spMkLst>
        </pc:spChg>
        <pc:grpChg chg="del">
          <ac:chgData name="Mathilde Bouquin (HF)" userId="c0147cb1-efb6-4db8-8df4-d255276d823a" providerId="ADAL" clId="{D2B29A74-0704-4529-A978-241EB03F7054}" dt="2024-03-06T08:48:28.809" v="33" actId="478"/>
          <ac:grpSpMkLst>
            <pc:docMk/>
            <pc:sldMk cId="226086366" sldId="1701"/>
            <ac:grpSpMk id="14" creationId="{22B9EFA7-4111-C5E0-A5B4-414A3941C25B}"/>
          </ac:grpSpMkLst>
        </pc:grpChg>
        <pc:picChg chg="del topLvl">
          <ac:chgData name="Mathilde Bouquin (HF)" userId="c0147cb1-efb6-4db8-8df4-d255276d823a" providerId="ADAL" clId="{D2B29A74-0704-4529-A978-241EB03F7054}" dt="2024-03-06T08:48:28.809" v="33" actId="478"/>
          <ac:picMkLst>
            <pc:docMk/>
            <pc:sldMk cId="226086366" sldId="1701"/>
            <ac:picMk id="2" creationId="{EE996EB8-4FC6-E9F6-B956-745F5BE87857}"/>
          </ac:picMkLst>
        </pc:picChg>
      </pc:sldChg>
      <pc:sldChg chg="delSp mod modAnim">
        <pc:chgData name="Mathilde Bouquin (HF)" userId="c0147cb1-efb6-4db8-8df4-d255276d823a" providerId="ADAL" clId="{D2B29A74-0704-4529-A978-241EB03F7054}" dt="2024-03-06T08:50:38.123" v="62"/>
        <pc:sldMkLst>
          <pc:docMk/>
          <pc:sldMk cId="1976984136" sldId="1702"/>
        </pc:sldMkLst>
        <pc:spChg chg="topLvl">
          <ac:chgData name="Mathilde Bouquin (HF)" userId="c0147cb1-efb6-4db8-8df4-d255276d823a" providerId="ADAL" clId="{D2B29A74-0704-4529-A978-241EB03F7054}" dt="2024-03-06T08:48:35.719" v="35" actId="478"/>
          <ac:spMkLst>
            <pc:docMk/>
            <pc:sldMk cId="1976984136" sldId="1702"/>
            <ac:spMk id="3" creationId="{A91A1753-65E9-A429-8652-12C1C61E9C94}"/>
          </ac:spMkLst>
        </pc:spChg>
        <pc:grpChg chg="del">
          <ac:chgData name="Mathilde Bouquin (HF)" userId="c0147cb1-efb6-4db8-8df4-d255276d823a" providerId="ADAL" clId="{D2B29A74-0704-4529-A978-241EB03F7054}" dt="2024-03-06T08:48:35.719" v="35" actId="478"/>
          <ac:grpSpMkLst>
            <pc:docMk/>
            <pc:sldMk cId="1976984136" sldId="1702"/>
            <ac:grpSpMk id="14" creationId="{22B9EFA7-4111-C5E0-A5B4-414A3941C25B}"/>
          </ac:grpSpMkLst>
        </pc:grpChg>
        <pc:picChg chg="del topLvl">
          <ac:chgData name="Mathilde Bouquin (HF)" userId="c0147cb1-efb6-4db8-8df4-d255276d823a" providerId="ADAL" clId="{D2B29A74-0704-4529-A978-241EB03F7054}" dt="2024-03-06T08:48:35.719" v="35" actId="478"/>
          <ac:picMkLst>
            <pc:docMk/>
            <pc:sldMk cId="1976984136" sldId="1702"/>
            <ac:picMk id="2" creationId="{EE996EB8-4FC6-E9F6-B956-745F5BE87857}"/>
          </ac:picMkLst>
        </pc:picChg>
      </pc:sldChg>
      <pc:sldChg chg="delSp mod modAnim">
        <pc:chgData name="Mathilde Bouquin (HF)" userId="c0147cb1-efb6-4db8-8df4-d255276d823a" providerId="ADAL" clId="{D2B29A74-0704-4529-A978-241EB03F7054}" dt="2024-03-06T08:50:28.448" v="60"/>
        <pc:sldMkLst>
          <pc:docMk/>
          <pc:sldMk cId="1891594182" sldId="1703"/>
        </pc:sldMkLst>
        <pc:spChg chg="topLvl">
          <ac:chgData name="Mathilde Bouquin (HF)" userId="c0147cb1-efb6-4db8-8df4-d255276d823a" providerId="ADAL" clId="{D2B29A74-0704-4529-A978-241EB03F7054}" dt="2024-03-06T08:48:41.706" v="37" actId="478"/>
          <ac:spMkLst>
            <pc:docMk/>
            <pc:sldMk cId="1891594182" sldId="1703"/>
            <ac:spMk id="3" creationId="{A91A1753-65E9-A429-8652-12C1C61E9C94}"/>
          </ac:spMkLst>
        </pc:spChg>
        <pc:grpChg chg="del">
          <ac:chgData name="Mathilde Bouquin (HF)" userId="c0147cb1-efb6-4db8-8df4-d255276d823a" providerId="ADAL" clId="{D2B29A74-0704-4529-A978-241EB03F7054}" dt="2024-03-06T08:48:41.706" v="37" actId="478"/>
          <ac:grpSpMkLst>
            <pc:docMk/>
            <pc:sldMk cId="1891594182" sldId="1703"/>
            <ac:grpSpMk id="14" creationId="{22B9EFA7-4111-C5E0-A5B4-414A3941C25B}"/>
          </ac:grpSpMkLst>
        </pc:grpChg>
        <pc:picChg chg="del topLvl">
          <ac:chgData name="Mathilde Bouquin (HF)" userId="c0147cb1-efb6-4db8-8df4-d255276d823a" providerId="ADAL" clId="{D2B29A74-0704-4529-A978-241EB03F7054}" dt="2024-03-06T08:48:41.706" v="37" actId="478"/>
          <ac:picMkLst>
            <pc:docMk/>
            <pc:sldMk cId="1891594182" sldId="1703"/>
            <ac:picMk id="2" creationId="{EE996EB8-4FC6-E9F6-B956-745F5BE87857}"/>
          </ac:picMkLst>
        </pc:picChg>
      </pc:sldChg>
      <pc:sldChg chg="delSp mod">
        <pc:chgData name="Mathilde Bouquin (HF)" userId="c0147cb1-efb6-4db8-8df4-d255276d823a" providerId="ADAL" clId="{D2B29A74-0704-4529-A978-241EB03F7054}" dt="2024-03-06T08:48:48.673" v="39" actId="478"/>
        <pc:sldMkLst>
          <pc:docMk/>
          <pc:sldMk cId="1135266042" sldId="1705"/>
        </pc:sldMkLst>
        <pc:spChg chg="topLvl">
          <ac:chgData name="Mathilde Bouquin (HF)" userId="c0147cb1-efb6-4db8-8df4-d255276d823a" providerId="ADAL" clId="{D2B29A74-0704-4529-A978-241EB03F7054}" dt="2024-03-06T08:48:48.673" v="39" actId="478"/>
          <ac:spMkLst>
            <pc:docMk/>
            <pc:sldMk cId="1135266042" sldId="1705"/>
            <ac:spMk id="3" creationId="{A91A1753-65E9-A429-8652-12C1C61E9C94}"/>
          </ac:spMkLst>
        </pc:spChg>
        <pc:grpChg chg="del">
          <ac:chgData name="Mathilde Bouquin (HF)" userId="c0147cb1-efb6-4db8-8df4-d255276d823a" providerId="ADAL" clId="{D2B29A74-0704-4529-A978-241EB03F7054}" dt="2024-03-06T08:48:48.673" v="39" actId="478"/>
          <ac:grpSpMkLst>
            <pc:docMk/>
            <pc:sldMk cId="1135266042" sldId="1705"/>
            <ac:grpSpMk id="14" creationId="{22B9EFA7-4111-C5E0-A5B4-414A3941C25B}"/>
          </ac:grpSpMkLst>
        </pc:grpChg>
        <pc:picChg chg="del topLvl">
          <ac:chgData name="Mathilde Bouquin (HF)" userId="c0147cb1-efb6-4db8-8df4-d255276d823a" providerId="ADAL" clId="{D2B29A74-0704-4529-A978-241EB03F7054}" dt="2024-03-06T08:48:48.673" v="39" actId="478"/>
          <ac:picMkLst>
            <pc:docMk/>
            <pc:sldMk cId="1135266042" sldId="1705"/>
            <ac:picMk id="2" creationId="{EE996EB8-4FC6-E9F6-B956-745F5BE87857}"/>
          </ac:picMkLst>
        </pc:picChg>
      </pc:sldChg>
      <pc:sldChg chg="delSp mod">
        <pc:chgData name="Mathilde Bouquin (HF)" userId="c0147cb1-efb6-4db8-8df4-d255276d823a" providerId="ADAL" clId="{D2B29A74-0704-4529-A978-241EB03F7054}" dt="2024-03-06T08:48:54.640" v="41" actId="478"/>
        <pc:sldMkLst>
          <pc:docMk/>
          <pc:sldMk cId="4291545562" sldId="1706"/>
        </pc:sldMkLst>
        <pc:spChg chg="topLvl">
          <ac:chgData name="Mathilde Bouquin (HF)" userId="c0147cb1-efb6-4db8-8df4-d255276d823a" providerId="ADAL" clId="{D2B29A74-0704-4529-A978-241EB03F7054}" dt="2024-03-06T08:48:54.640" v="41" actId="478"/>
          <ac:spMkLst>
            <pc:docMk/>
            <pc:sldMk cId="4291545562" sldId="1706"/>
            <ac:spMk id="3" creationId="{A91A1753-65E9-A429-8652-12C1C61E9C94}"/>
          </ac:spMkLst>
        </pc:spChg>
        <pc:grpChg chg="del">
          <ac:chgData name="Mathilde Bouquin (HF)" userId="c0147cb1-efb6-4db8-8df4-d255276d823a" providerId="ADAL" clId="{D2B29A74-0704-4529-A978-241EB03F7054}" dt="2024-03-06T08:48:54.640" v="41" actId="478"/>
          <ac:grpSpMkLst>
            <pc:docMk/>
            <pc:sldMk cId="4291545562" sldId="1706"/>
            <ac:grpSpMk id="14" creationId="{22B9EFA7-4111-C5E0-A5B4-414A3941C25B}"/>
          </ac:grpSpMkLst>
        </pc:grpChg>
        <pc:picChg chg="del topLvl">
          <ac:chgData name="Mathilde Bouquin (HF)" userId="c0147cb1-efb6-4db8-8df4-d255276d823a" providerId="ADAL" clId="{D2B29A74-0704-4529-A978-241EB03F7054}" dt="2024-03-06T08:48:54.640" v="41" actId="478"/>
          <ac:picMkLst>
            <pc:docMk/>
            <pc:sldMk cId="4291545562" sldId="1706"/>
            <ac:picMk id="2" creationId="{EE996EB8-4FC6-E9F6-B956-745F5BE87857}"/>
          </ac:picMkLst>
        </pc:picChg>
      </pc:sldChg>
      <pc:sldChg chg="delSp mod">
        <pc:chgData name="Mathilde Bouquin (HF)" userId="c0147cb1-efb6-4db8-8df4-d255276d823a" providerId="ADAL" clId="{D2B29A74-0704-4529-A978-241EB03F7054}" dt="2024-03-06T08:48:58.952" v="42" actId="478"/>
        <pc:sldMkLst>
          <pc:docMk/>
          <pc:sldMk cId="3077165386" sldId="1707"/>
        </pc:sldMkLst>
        <pc:picChg chg="del">
          <ac:chgData name="Mathilde Bouquin (HF)" userId="c0147cb1-efb6-4db8-8df4-d255276d823a" providerId="ADAL" clId="{D2B29A74-0704-4529-A978-241EB03F7054}" dt="2024-03-06T08:48:58.952" v="42" actId="478"/>
          <ac:picMkLst>
            <pc:docMk/>
            <pc:sldMk cId="3077165386" sldId="1707"/>
            <ac:picMk id="2" creationId="{EE996EB8-4FC6-E9F6-B956-745F5BE87857}"/>
          </ac:picMkLst>
        </pc:picChg>
      </pc:sldChg>
      <pc:sldChg chg="delSp mod">
        <pc:chgData name="Mathilde Bouquin (HF)" userId="c0147cb1-efb6-4db8-8df4-d255276d823a" providerId="ADAL" clId="{D2B29A74-0704-4529-A978-241EB03F7054}" dt="2024-03-06T08:49:16.248" v="47" actId="478"/>
        <pc:sldMkLst>
          <pc:docMk/>
          <pc:sldMk cId="2382649011" sldId="1708"/>
        </pc:sldMkLst>
        <pc:spChg chg="topLvl">
          <ac:chgData name="Mathilde Bouquin (HF)" userId="c0147cb1-efb6-4db8-8df4-d255276d823a" providerId="ADAL" clId="{D2B29A74-0704-4529-A978-241EB03F7054}" dt="2024-03-06T08:49:16.248" v="47" actId="478"/>
          <ac:spMkLst>
            <pc:docMk/>
            <pc:sldMk cId="2382649011" sldId="1708"/>
            <ac:spMk id="3" creationId="{A91A1753-65E9-A429-8652-12C1C61E9C94}"/>
          </ac:spMkLst>
        </pc:spChg>
        <pc:grpChg chg="del">
          <ac:chgData name="Mathilde Bouquin (HF)" userId="c0147cb1-efb6-4db8-8df4-d255276d823a" providerId="ADAL" clId="{D2B29A74-0704-4529-A978-241EB03F7054}" dt="2024-03-06T08:49:16.248" v="47" actId="478"/>
          <ac:grpSpMkLst>
            <pc:docMk/>
            <pc:sldMk cId="2382649011" sldId="1708"/>
            <ac:grpSpMk id="14" creationId="{22B9EFA7-4111-C5E0-A5B4-414A3941C25B}"/>
          </ac:grpSpMkLst>
        </pc:grpChg>
        <pc:picChg chg="del topLvl">
          <ac:chgData name="Mathilde Bouquin (HF)" userId="c0147cb1-efb6-4db8-8df4-d255276d823a" providerId="ADAL" clId="{D2B29A74-0704-4529-A978-241EB03F7054}" dt="2024-03-06T08:49:16.248" v="47" actId="478"/>
          <ac:picMkLst>
            <pc:docMk/>
            <pc:sldMk cId="2382649011" sldId="1708"/>
            <ac:picMk id="2" creationId="{EE996EB8-4FC6-E9F6-B956-745F5BE87857}"/>
          </ac:picMkLst>
        </pc:picChg>
      </pc:sldChg>
      <pc:sldChg chg="delSp mod">
        <pc:chgData name="Mathilde Bouquin (HF)" userId="c0147cb1-efb6-4db8-8df4-d255276d823a" providerId="ADAL" clId="{D2B29A74-0704-4529-A978-241EB03F7054}" dt="2024-03-06T08:49:39.687" v="54" actId="478"/>
        <pc:sldMkLst>
          <pc:docMk/>
          <pc:sldMk cId="2218851924" sldId="1710"/>
        </pc:sldMkLst>
        <pc:picChg chg="del">
          <ac:chgData name="Mathilde Bouquin (HF)" userId="c0147cb1-efb6-4db8-8df4-d255276d823a" providerId="ADAL" clId="{D2B29A74-0704-4529-A978-241EB03F7054}" dt="2024-03-06T08:49:39.687" v="54" actId="478"/>
          <ac:picMkLst>
            <pc:docMk/>
            <pc:sldMk cId="2218851924" sldId="1710"/>
            <ac:picMk id="2" creationId="{EE996EB8-4FC6-E9F6-B956-745F5BE87857}"/>
          </ac:picMkLst>
        </pc:picChg>
      </pc:sldChg>
      <pc:sldChg chg="delSp mod">
        <pc:chgData name="Mathilde Bouquin (HF)" userId="c0147cb1-efb6-4db8-8df4-d255276d823a" providerId="ADAL" clId="{D2B29A74-0704-4529-A978-241EB03F7054}" dt="2024-03-06T08:49:29.569" v="51" actId="478"/>
        <pc:sldMkLst>
          <pc:docMk/>
          <pc:sldMk cId="1327019656" sldId="1712"/>
        </pc:sldMkLst>
        <pc:picChg chg="del">
          <ac:chgData name="Mathilde Bouquin (HF)" userId="c0147cb1-efb6-4db8-8df4-d255276d823a" providerId="ADAL" clId="{D2B29A74-0704-4529-A978-241EB03F7054}" dt="2024-03-06T08:49:29.569" v="51" actId="478"/>
          <ac:picMkLst>
            <pc:docMk/>
            <pc:sldMk cId="1327019656" sldId="1712"/>
            <ac:picMk id="2" creationId="{EE996EB8-4FC6-E9F6-B956-745F5BE87857}"/>
          </ac:picMkLst>
        </pc:picChg>
      </pc:sldChg>
      <pc:sldChg chg="delSp mod">
        <pc:chgData name="Mathilde Bouquin (HF)" userId="c0147cb1-efb6-4db8-8df4-d255276d823a" providerId="ADAL" clId="{D2B29A74-0704-4529-A978-241EB03F7054}" dt="2024-03-06T08:49:19.831" v="48" actId="478"/>
        <pc:sldMkLst>
          <pc:docMk/>
          <pc:sldMk cId="274898732" sldId="1713"/>
        </pc:sldMkLst>
        <pc:picChg chg="del">
          <ac:chgData name="Mathilde Bouquin (HF)" userId="c0147cb1-efb6-4db8-8df4-d255276d823a" providerId="ADAL" clId="{D2B29A74-0704-4529-A978-241EB03F7054}" dt="2024-03-06T08:49:19.831" v="48" actId="478"/>
          <ac:picMkLst>
            <pc:docMk/>
            <pc:sldMk cId="274898732" sldId="1713"/>
            <ac:picMk id="2" creationId="{EE996EB8-4FC6-E9F6-B956-745F5BE87857}"/>
          </ac:picMkLst>
        </pc:picChg>
      </pc:sldChg>
      <pc:sldChg chg="delSp mod">
        <pc:chgData name="Mathilde Bouquin (HF)" userId="c0147cb1-efb6-4db8-8df4-d255276d823a" providerId="ADAL" clId="{D2B29A74-0704-4529-A978-241EB03F7054}" dt="2024-03-06T08:49:23.207" v="49" actId="478"/>
        <pc:sldMkLst>
          <pc:docMk/>
          <pc:sldMk cId="1493872406" sldId="1715"/>
        </pc:sldMkLst>
        <pc:picChg chg="del">
          <ac:chgData name="Mathilde Bouquin (HF)" userId="c0147cb1-efb6-4db8-8df4-d255276d823a" providerId="ADAL" clId="{D2B29A74-0704-4529-A978-241EB03F7054}" dt="2024-03-06T08:49:23.207" v="49" actId="478"/>
          <ac:picMkLst>
            <pc:docMk/>
            <pc:sldMk cId="1493872406" sldId="1715"/>
            <ac:picMk id="2" creationId="{EE996EB8-4FC6-E9F6-B956-745F5BE87857}"/>
          </ac:picMkLst>
        </pc:picChg>
      </pc:sldChg>
      <pc:sldChg chg="delSp mod">
        <pc:chgData name="Mathilde Bouquin (HF)" userId="c0147cb1-efb6-4db8-8df4-d255276d823a" providerId="ADAL" clId="{D2B29A74-0704-4529-A978-241EB03F7054}" dt="2024-03-06T08:49:26.484" v="50" actId="478"/>
        <pc:sldMkLst>
          <pc:docMk/>
          <pc:sldMk cId="1598531244" sldId="1716"/>
        </pc:sldMkLst>
        <pc:picChg chg="del">
          <ac:chgData name="Mathilde Bouquin (HF)" userId="c0147cb1-efb6-4db8-8df4-d255276d823a" providerId="ADAL" clId="{D2B29A74-0704-4529-A978-241EB03F7054}" dt="2024-03-06T08:49:26.484" v="50" actId="478"/>
          <ac:picMkLst>
            <pc:docMk/>
            <pc:sldMk cId="1598531244" sldId="1716"/>
            <ac:picMk id="2" creationId="{EE996EB8-4FC6-E9F6-B956-745F5BE87857}"/>
          </ac:picMkLst>
        </pc:picChg>
      </pc:sldChg>
      <pc:sldChg chg="delSp mod">
        <pc:chgData name="Mathilde Bouquin (HF)" userId="c0147cb1-efb6-4db8-8df4-d255276d823a" providerId="ADAL" clId="{D2B29A74-0704-4529-A978-241EB03F7054}" dt="2024-03-06T08:49:32.500" v="52" actId="478"/>
        <pc:sldMkLst>
          <pc:docMk/>
          <pc:sldMk cId="3458874502" sldId="1717"/>
        </pc:sldMkLst>
        <pc:spChg chg="topLvl">
          <ac:chgData name="Mathilde Bouquin (HF)" userId="c0147cb1-efb6-4db8-8df4-d255276d823a" providerId="ADAL" clId="{D2B29A74-0704-4529-A978-241EB03F7054}" dt="2024-03-06T08:49:32.500" v="52" actId="478"/>
          <ac:spMkLst>
            <pc:docMk/>
            <pc:sldMk cId="3458874502" sldId="1717"/>
            <ac:spMk id="3" creationId="{A91A1753-65E9-A429-8652-12C1C61E9C94}"/>
          </ac:spMkLst>
        </pc:spChg>
        <pc:grpChg chg="del">
          <ac:chgData name="Mathilde Bouquin (HF)" userId="c0147cb1-efb6-4db8-8df4-d255276d823a" providerId="ADAL" clId="{D2B29A74-0704-4529-A978-241EB03F7054}" dt="2024-03-06T08:49:32.500" v="52" actId="478"/>
          <ac:grpSpMkLst>
            <pc:docMk/>
            <pc:sldMk cId="3458874502" sldId="1717"/>
            <ac:grpSpMk id="14" creationId="{22B9EFA7-4111-C5E0-A5B4-414A3941C25B}"/>
          </ac:grpSpMkLst>
        </pc:grpChg>
        <pc:picChg chg="del topLvl">
          <ac:chgData name="Mathilde Bouquin (HF)" userId="c0147cb1-efb6-4db8-8df4-d255276d823a" providerId="ADAL" clId="{D2B29A74-0704-4529-A978-241EB03F7054}" dt="2024-03-06T08:49:32.500" v="52" actId="478"/>
          <ac:picMkLst>
            <pc:docMk/>
            <pc:sldMk cId="3458874502" sldId="1717"/>
            <ac:picMk id="2" creationId="{EE996EB8-4FC6-E9F6-B956-745F5BE87857}"/>
          </ac:picMkLst>
        </pc:picChg>
      </pc:sldChg>
      <pc:sldChg chg="delSp modSp mod">
        <pc:chgData name="Mathilde Bouquin (HF)" userId="c0147cb1-efb6-4db8-8df4-d255276d823a" providerId="ADAL" clId="{D2B29A74-0704-4529-A978-241EB03F7054}" dt="2024-03-06T08:49:36.040" v="53" actId="478"/>
        <pc:sldMkLst>
          <pc:docMk/>
          <pc:sldMk cId="4102669104" sldId="1718"/>
        </pc:sldMkLst>
        <pc:spChg chg="topLvl">
          <ac:chgData name="Mathilde Bouquin (HF)" userId="c0147cb1-efb6-4db8-8df4-d255276d823a" providerId="ADAL" clId="{D2B29A74-0704-4529-A978-241EB03F7054}" dt="2024-03-06T08:49:36.040" v="53" actId="478"/>
          <ac:spMkLst>
            <pc:docMk/>
            <pc:sldMk cId="4102669104" sldId="1718"/>
            <ac:spMk id="3" creationId="{A91A1753-65E9-A429-8652-12C1C61E9C94}"/>
          </ac:spMkLst>
        </pc:spChg>
        <pc:spChg chg="mod">
          <ac:chgData name="Mathilde Bouquin (HF)" userId="c0147cb1-efb6-4db8-8df4-d255276d823a" providerId="ADAL" clId="{D2B29A74-0704-4529-A978-241EB03F7054}" dt="2024-03-06T08:42:21.588" v="11" actId="14100"/>
          <ac:spMkLst>
            <pc:docMk/>
            <pc:sldMk cId="4102669104" sldId="1718"/>
            <ac:spMk id="18" creationId="{87D4B325-BFC3-854A-A30A-6674E1A5980D}"/>
          </ac:spMkLst>
        </pc:spChg>
        <pc:grpChg chg="del">
          <ac:chgData name="Mathilde Bouquin (HF)" userId="c0147cb1-efb6-4db8-8df4-d255276d823a" providerId="ADAL" clId="{D2B29A74-0704-4529-A978-241EB03F7054}" dt="2024-03-06T08:49:36.040" v="53" actId="478"/>
          <ac:grpSpMkLst>
            <pc:docMk/>
            <pc:sldMk cId="4102669104" sldId="1718"/>
            <ac:grpSpMk id="14" creationId="{22B9EFA7-4111-C5E0-A5B4-414A3941C25B}"/>
          </ac:grpSpMkLst>
        </pc:grpChg>
        <pc:picChg chg="del topLvl">
          <ac:chgData name="Mathilde Bouquin (HF)" userId="c0147cb1-efb6-4db8-8df4-d255276d823a" providerId="ADAL" clId="{D2B29A74-0704-4529-A978-241EB03F7054}" dt="2024-03-06T08:49:36.040" v="53" actId="478"/>
          <ac:picMkLst>
            <pc:docMk/>
            <pc:sldMk cId="4102669104" sldId="1718"/>
            <ac:picMk id="2" creationId="{EE996EB8-4FC6-E9F6-B956-745F5BE87857}"/>
          </ac:picMkLst>
        </pc:picChg>
      </pc:sldChg>
      <pc:sldChg chg="delSp mod">
        <pc:chgData name="Mathilde Bouquin (HF)" userId="c0147cb1-efb6-4db8-8df4-d255276d823a" providerId="ADAL" clId="{D2B29A74-0704-4529-A978-241EB03F7054}" dt="2024-03-06T08:49:47.675" v="56" actId="478"/>
        <pc:sldMkLst>
          <pc:docMk/>
          <pc:sldMk cId="1360044898" sldId="1720"/>
        </pc:sldMkLst>
        <pc:picChg chg="del">
          <ac:chgData name="Mathilde Bouquin (HF)" userId="c0147cb1-efb6-4db8-8df4-d255276d823a" providerId="ADAL" clId="{D2B29A74-0704-4529-A978-241EB03F7054}" dt="2024-03-06T08:49:47.675" v="56" actId="478"/>
          <ac:picMkLst>
            <pc:docMk/>
            <pc:sldMk cId="1360044898" sldId="1720"/>
            <ac:picMk id="2" creationId="{EE996EB8-4FC6-E9F6-B956-745F5BE87857}"/>
          </ac:picMkLst>
        </pc:picChg>
      </pc:sldChg>
      <pc:sldChg chg="delSp mod">
        <pc:chgData name="Mathilde Bouquin (HF)" userId="c0147cb1-efb6-4db8-8df4-d255276d823a" providerId="ADAL" clId="{D2B29A74-0704-4529-A978-241EB03F7054}" dt="2024-03-06T08:49:43.976" v="55" actId="478"/>
        <pc:sldMkLst>
          <pc:docMk/>
          <pc:sldMk cId="95296418" sldId="1721"/>
        </pc:sldMkLst>
        <pc:picChg chg="del">
          <ac:chgData name="Mathilde Bouquin (HF)" userId="c0147cb1-efb6-4db8-8df4-d255276d823a" providerId="ADAL" clId="{D2B29A74-0704-4529-A978-241EB03F7054}" dt="2024-03-06T08:49:43.976" v="55" actId="478"/>
          <ac:picMkLst>
            <pc:docMk/>
            <pc:sldMk cId="95296418" sldId="1721"/>
            <ac:picMk id="2" creationId="{EE996EB8-4FC6-E9F6-B956-745F5BE87857}"/>
          </ac:picMkLst>
        </pc:picChg>
      </pc:sldChg>
      <pc:sldChg chg="delSp mod">
        <pc:chgData name="Mathilde Bouquin (HF)" userId="c0147cb1-efb6-4db8-8df4-d255276d823a" providerId="ADAL" clId="{D2B29A74-0704-4529-A978-241EB03F7054}" dt="2024-03-06T08:49:54.421" v="58" actId="478"/>
        <pc:sldMkLst>
          <pc:docMk/>
          <pc:sldMk cId="643070252" sldId="1722"/>
        </pc:sldMkLst>
        <pc:picChg chg="del">
          <ac:chgData name="Mathilde Bouquin (HF)" userId="c0147cb1-efb6-4db8-8df4-d255276d823a" providerId="ADAL" clId="{D2B29A74-0704-4529-A978-241EB03F7054}" dt="2024-03-06T08:49:54.421" v="58" actId="478"/>
          <ac:picMkLst>
            <pc:docMk/>
            <pc:sldMk cId="643070252" sldId="1722"/>
            <ac:picMk id="2" creationId="{EE996EB8-4FC6-E9F6-B956-745F5BE878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27667-80D2-4698-B6D4-25E2BB386B8D}" type="datetimeFigureOut">
              <a:rPr lang="en-GB" smtClean="0"/>
              <a:t>06/03/2024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05D45-5A0B-468F-910A-CFAB366A57F0}" type="slidenum">
              <a:rPr lang="en-GB" smtClean="0"/>
              <a:t>‹#›</a:t>
            </a:fld>
            <a:endParaRPr lang="en-GB"/>
          </a:p>
        </p:txBody>
      </p:sp>
    </p:spTree>
    <p:extLst>
      <p:ext uri="{BB962C8B-B14F-4D97-AF65-F5344CB8AC3E}">
        <p14:creationId xmlns:p14="http://schemas.microsoft.com/office/powerpoint/2010/main" val="1434494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FFFF"/>
                </a:solidFill>
                <a:effectLst/>
                <a:latin typeface="Calibri" panose="020F0502020204030204" pitchFamily="34" charset="0"/>
              </a:rPr>
              <a:t>Timing: </a:t>
            </a:r>
            <a:r>
              <a:rPr lang="en-GB" sz="1200" b="0" dirty="0">
                <a:solidFill>
                  <a:srgbClr val="FFFFFF"/>
                </a:solidFill>
                <a:effectLst/>
                <a:latin typeface="Calibri" panose="020F0502020204030204" pitchFamily="34" charset="0"/>
              </a:rPr>
              <a:t>1 minute [22]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5D45-5A0B-468F-910A-CFAB366A57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559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135" marR="360045" indent="-720090" algn="l">
              <a:spcBef>
                <a:spcPts val="1200"/>
              </a:spcBef>
              <a:spcAft>
                <a:spcPts val="0"/>
              </a:spcAft>
            </a:pPr>
            <a:r>
              <a:rPr lang="fr-FR" sz="1800" b="1" i="0" dirty="0">
                <a:solidFill>
                  <a:srgbClr val="000000"/>
                </a:solidFill>
                <a:effectLst/>
                <a:latin typeface="Arial" panose="020B0604020202020204" pitchFamily="34" charset="0"/>
              </a:rPr>
              <a:t>1</a:t>
            </a:r>
            <a:r>
              <a:rPr lang="fr-FR" sz="1800" b="0" i="0" dirty="0">
                <a:solidFill>
                  <a:srgbClr val="000000"/>
                </a:solidFill>
                <a:effectLst/>
                <a:latin typeface="Arial" panose="020B0604020202020204" pitchFamily="34" charset="0"/>
              </a:rPr>
              <a:t>  </a:t>
            </a:r>
            <a:r>
              <a:rPr lang="fr-FR" sz="1800" b="1" i="0" dirty="0">
                <a:solidFill>
                  <a:srgbClr val="000000"/>
                </a:solidFill>
                <a:effectLst/>
                <a:latin typeface="Arial" panose="020B0604020202020204" pitchFamily="34" charset="0"/>
              </a:rPr>
              <a:t>M1</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Cuidado</a:t>
            </a:r>
            <a:r>
              <a:rPr lang="fr-FR" sz="1800" b="0" i="0" dirty="0">
                <a:solidFill>
                  <a:srgbClr val="000000"/>
                </a:solidFill>
                <a:effectLst/>
                <a:latin typeface="Arial" panose="020B0604020202020204" pitchFamily="34" charset="0"/>
              </a:rPr>
              <a:t>: el tomate es </a:t>
            </a:r>
            <a:r>
              <a:rPr lang="fr-FR" sz="1800" b="0" i="0" dirty="0" err="1">
                <a:solidFill>
                  <a:srgbClr val="000000"/>
                </a:solidFill>
                <a:effectLst/>
                <a:latin typeface="Arial" panose="020B0604020202020204" pitchFamily="34" charset="0"/>
              </a:rPr>
              <a:t>bueno</a:t>
            </a:r>
            <a:r>
              <a:rPr lang="fr-FR" sz="1800" b="0" i="0" dirty="0">
                <a:solidFill>
                  <a:srgbClr val="000000"/>
                </a:solidFill>
                <a:effectLst/>
                <a:latin typeface="Arial" panose="020B0604020202020204" pitchFamily="34" charset="0"/>
              </a:rPr>
              <a:t> para el </a:t>
            </a:r>
            <a:r>
              <a:rPr lang="fr-FR" sz="1800" b="0" i="0" dirty="0" err="1">
                <a:solidFill>
                  <a:srgbClr val="000000"/>
                </a:solidFill>
                <a:effectLst/>
                <a:latin typeface="Arial" panose="020B0604020202020204" pitchFamily="34" charset="0"/>
              </a:rPr>
              <a:t>piel</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pero</a:t>
            </a:r>
            <a:r>
              <a:rPr lang="fr-FR" sz="1800" b="0" i="0" dirty="0">
                <a:solidFill>
                  <a:srgbClr val="000000"/>
                </a:solidFill>
                <a:effectLst/>
                <a:latin typeface="Arial" panose="020B0604020202020204" pitchFamily="34" charset="0"/>
              </a:rPr>
              <a:t> no tanto para la </a:t>
            </a:r>
            <a:r>
              <a:rPr lang="fr-FR" sz="1800" b="0" i="0" dirty="0" err="1">
                <a:solidFill>
                  <a:srgbClr val="000000"/>
                </a:solidFill>
                <a:effectLst/>
                <a:latin typeface="Arial" panose="020B0604020202020204" pitchFamily="34" charset="0"/>
              </a:rPr>
              <a:t>ropa</a:t>
            </a:r>
            <a:r>
              <a:rPr lang="fr-FR" sz="1800" b="0" i="0" dirty="0">
                <a:solidFill>
                  <a:srgbClr val="000000"/>
                </a:solidFill>
                <a:effectLst/>
                <a:latin typeface="Arial" panose="020B0604020202020204" pitchFamily="34" charset="0"/>
              </a:rPr>
              <a:t>. Lo </a:t>
            </a:r>
            <a:r>
              <a:rPr lang="fr-FR" sz="1800" b="0" i="0" dirty="0" err="1">
                <a:solidFill>
                  <a:srgbClr val="000000"/>
                </a:solidFill>
                <a:effectLst/>
                <a:latin typeface="Arial" panose="020B0604020202020204" pitchFamily="34" charset="0"/>
              </a:rPr>
              <a:t>ideal</a:t>
            </a:r>
            <a:r>
              <a:rPr lang="fr-FR" sz="1800" b="0" i="0" dirty="0">
                <a:solidFill>
                  <a:srgbClr val="000000"/>
                </a:solidFill>
                <a:effectLst/>
                <a:latin typeface="Arial" panose="020B0604020202020204" pitchFamily="34" charset="0"/>
              </a:rPr>
              <a:t> es </a:t>
            </a:r>
            <a:r>
              <a:rPr lang="fr-FR" sz="1800" b="0" i="0" dirty="0" err="1">
                <a:solidFill>
                  <a:srgbClr val="000000"/>
                </a:solidFill>
                <a:effectLst/>
                <a:latin typeface="Arial" panose="020B0604020202020204" pitchFamily="34" charset="0"/>
              </a:rPr>
              <a:t>usar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ropa</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vieja</a:t>
            </a:r>
            <a:r>
              <a:rPr lang="fr-FR" sz="1800" b="0" i="0" dirty="0">
                <a:solidFill>
                  <a:srgbClr val="000000"/>
                </a:solidFill>
                <a:effectLst/>
                <a:latin typeface="Arial" panose="020B0604020202020204" pitchFamily="34" charset="0"/>
              </a:rPr>
              <a:t> o </a:t>
            </a:r>
            <a:r>
              <a:rPr lang="fr-FR" sz="1800" b="0" i="0" dirty="0" err="1">
                <a:solidFill>
                  <a:srgbClr val="000000"/>
                </a:solidFill>
                <a:effectLst/>
                <a:latin typeface="Arial" panose="020B0604020202020204" pitchFamily="34" charset="0"/>
              </a:rPr>
              <a:t>bañador</a:t>
            </a:r>
            <a:r>
              <a:rPr lang="fr-FR" sz="1800" b="0" i="0" dirty="0">
                <a:solidFill>
                  <a:srgbClr val="000000"/>
                </a:solidFill>
                <a:effectLst/>
                <a:latin typeface="Arial" panose="020B0604020202020204" pitchFamily="34" charset="0"/>
              </a:rPr>
              <a:t> y </a:t>
            </a:r>
            <a:r>
              <a:rPr lang="fr-FR" sz="1800" b="0" i="0" dirty="0" err="1">
                <a:solidFill>
                  <a:srgbClr val="000000"/>
                </a:solidFill>
                <a:effectLst/>
                <a:latin typeface="Arial" panose="020B0604020202020204" pitchFamily="34" charset="0"/>
              </a:rPr>
              <a:t>evitar</a:t>
            </a:r>
            <a:r>
              <a:rPr lang="fr-FR" sz="1800" b="0" i="0" dirty="0">
                <a:solidFill>
                  <a:srgbClr val="000000"/>
                </a:solidFill>
                <a:effectLst/>
                <a:latin typeface="Arial" panose="020B0604020202020204" pitchFamily="34" charset="0"/>
              </a:rPr>
              <a:t> las </a:t>
            </a:r>
            <a:r>
              <a:rPr lang="fr-FR" sz="1800" b="0" i="0" dirty="0" err="1">
                <a:solidFill>
                  <a:srgbClr val="000000"/>
                </a:solidFill>
                <a:effectLst/>
                <a:latin typeface="Arial" panose="020B0604020202020204" pitchFamily="34" charset="0"/>
              </a:rPr>
              <a:t>camisetas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Además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puede</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ser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peligroso</a:t>
            </a:r>
            <a:r>
              <a:rPr lang="fr-FR" sz="1800" b="0" i="0" dirty="0">
                <a:solidFill>
                  <a:srgbClr val="000000"/>
                </a:solidFill>
                <a:effectLst/>
                <a:latin typeface="Arial" panose="020B0604020202020204" pitchFamily="34" charset="0"/>
              </a:rPr>
              <a:t> con tantos tomates en el </a:t>
            </a:r>
            <a:r>
              <a:rPr lang="fr-FR" sz="1800" b="0" i="0" dirty="0" err="1">
                <a:solidFill>
                  <a:srgbClr val="000000"/>
                </a:solidFill>
                <a:effectLst/>
                <a:latin typeface="Arial" panose="020B0604020202020204" pitchFamily="34" charset="0"/>
              </a:rPr>
              <a:t>suelo</a:t>
            </a:r>
            <a:r>
              <a:rPr lang="fr-FR" sz="1800" b="0" i="0" dirty="0">
                <a:solidFill>
                  <a:srgbClr val="000000"/>
                </a:solidFill>
                <a:effectLst/>
                <a:latin typeface="Arial" panose="020B0604020202020204" pitchFamily="34" charset="0"/>
              </a:rPr>
              <a:t>; en </a:t>
            </a:r>
            <a:r>
              <a:rPr lang="fr-FR" sz="1800" b="0" i="0" dirty="0" err="1">
                <a:solidFill>
                  <a:srgbClr val="000000"/>
                </a:solidFill>
                <a:effectLst/>
                <a:latin typeface="Arial" panose="020B0604020202020204" pitchFamily="34" charset="0"/>
              </a:rPr>
              <a:t>lugar</a:t>
            </a:r>
            <a:r>
              <a:rPr lang="fr-FR" sz="1800" b="0" i="0" dirty="0">
                <a:solidFill>
                  <a:srgbClr val="000000"/>
                </a:solidFill>
                <a:effectLst/>
                <a:latin typeface="Arial" panose="020B0604020202020204" pitchFamily="34" charset="0"/>
              </a:rPr>
              <a:t> de </a:t>
            </a:r>
            <a:r>
              <a:rPr lang="fr-FR" sz="1800" b="0" i="0" dirty="0" err="1">
                <a:solidFill>
                  <a:srgbClr val="000000"/>
                </a:solidFill>
                <a:effectLst/>
                <a:latin typeface="Arial" panose="020B0604020202020204" pitchFamily="34" charset="0"/>
              </a:rPr>
              <a:t>sandalias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mejor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llevar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botas</a:t>
            </a:r>
            <a:r>
              <a:rPr lang="fr-FR" sz="1800" b="0" i="0" dirty="0">
                <a:solidFill>
                  <a:srgbClr val="000000"/>
                </a:solidFill>
                <a:effectLst/>
                <a:latin typeface="Arial" panose="020B0604020202020204" pitchFamily="34" charset="0"/>
              </a:rPr>
              <a:t> de </a:t>
            </a:r>
            <a:r>
              <a:rPr lang="fr-FR" sz="1800" b="0" i="0" dirty="0" err="1">
                <a:solidFill>
                  <a:srgbClr val="000000"/>
                </a:solidFill>
                <a:effectLst/>
                <a:latin typeface="Arial" panose="020B0604020202020204" pitchFamily="34" charset="0"/>
              </a:rPr>
              <a:t>goma</a:t>
            </a:r>
            <a:r>
              <a:rPr lang="fr-FR" sz="1800" b="0" i="0" dirty="0">
                <a:solidFill>
                  <a:srgbClr val="000000"/>
                </a:solidFill>
                <a:effectLst/>
                <a:latin typeface="Arial" panose="020B0604020202020204" pitchFamily="34" charset="0"/>
              </a:rPr>
              <a:t>… Los tomates </a:t>
            </a:r>
            <a:r>
              <a:rPr lang="fr-FR" sz="1800" b="0" i="0" dirty="0" err="1">
                <a:solidFill>
                  <a:srgbClr val="000000"/>
                </a:solidFill>
                <a:effectLst/>
                <a:latin typeface="Arial" panose="020B0604020202020204" pitchFamily="34" charset="0"/>
              </a:rPr>
              <a:t>contienen</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ácidos</a:t>
            </a:r>
            <a:r>
              <a:rPr lang="fr-FR" sz="1800" b="0" i="0" dirty="0">
                <a:solidFill>
                  <a:srgbClr val="000000"/>
                </a:solidFill>
                <a:effectLst/>
                <a:latin typeface="Arial" panose="020B0604020202020204" pitchFamily="34" charset="0"/>
              </a:rPr>
              <a:t> irritantes para la vista, </a:t>
            </a:r>
            <a:r>
              <a:rPr lang="fr-FR" sz="1800" b="0" i="0" dirty="0" err="1">
                <a:solidFill>
                  <a:srgbClr val="000000"/>
                </a:solidFill>
                <a:effectLst/>
                <a:latin typeface="Arial" panose="020B0604020202020204" pitchFamily="34" charset="0"/>
              </a:rPr>
              <a:t>así</a:t>
            </a:r>
            <a:r>
              <a:rPr lang="fr-FR" sz="1800" b="0" i="0" dirty="0">
                <a:solidFill>
                  <a:srgbClr val="000000"/>
                </a:solidFill>
                <a:effectLst/>
                <a:latin typeface="Arial" panose="020B0604020202020204" pitchFamily="34" charset="0"/>
              </a:rPr>
              <a:t> que </a:t>
            </a:r>
            <a:r>
              <a:rPr lang="fr-FR" sz="1800" b="0" i="0" dirty="0" err="1">
                <a:solidFill>
                  <a:srgbClr val="000000"/>
                </a:solidFill>
                <a:effectLst/>
                <a:latin typeface="Arial" panose="020B0604020202020204" pitchFamily="34" charset="0"/>
              </a:rPr>
              <a:t>deberías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ponerte</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gafas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protectoras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Sabes</a:t>
            </a:r>
            <a:r>
              <a:rPr lang="fr-FR" sz="1800" b="0" i="0" dirty="0">
                <a:solidFill>
                  <a:srgbClr val="000000"/>
                </a:solidFill>
                <a:effectLst/>
                <a:latin typeface="Arial" panose="020B0604020202020204" pitchFamily="34" charset="0"/>
              </a:rPr>
              <a:t> que </a:t>
            </a:r>
            <a:r>
              <a:rPr lang="fr-FR" sz="1800" b="0" i="0" dirty="0" err="1">
                <a:solidFill>
                  <a:srgbClr val="000000"/>
                </a:solidFill>
                <a:effectLst/>
                <a:latin typeface="Arial" panose="020B0604020202020204" pitchFamily="34" charset="0"/>
              </a:rPr>
              <a:t>querían</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celebrar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una</a:t>
            </a:r>
            <a:r>
              <a:rPr lang="fr-FR" sz="1800" b="0" i="0" dirty="0">
                <a:solidFill>
                  <a:srgbClr val="000000"/>
                </a:solidFill>
                <a:effectLst/>
                <a:latin typeface="Arial" panose="020B0604020202020204" pitchFamily="34" charset="0"/>
              </a:rPr>
              <a:t> fiesta </a:t>
            </a:r>
            <a:r>
              <a:rPr lang="fr-FR" sz="1800" b="0" i="0" dirty="0" err="1">
                <a:solidFill>
                  <a:srgbClr val="000000"/>
                </a:solidFill>
                <a:effectLst/>
                <a:latin typeface="Arial" panose="020B0604020202020204" pitchFamily="34" charset="0"/>
              </a:rPr>
              <a:t>parecida</a:t>
            </a:r>
            <a:r>
              <a:rPr lang="fr-FR" sz="1800" b="0" i="0" dirty="0">
                <a:solidFill>
                  <a:srgbClr val="000000"/>
                </a:solidFill>
                <a:effectLst/>
                <a:latin typeface="Arial" panose="020B0604020202020204" pitchFamily="34" charset="0"/>
              </a:rPr>
              <a:t> en la </a:t>
            </a:r>
            <a:r>
              <a:rPr lang="fr-FR" sz="1800" b="0" i="0" dirty="0" err="1">
                <a:solidFill>
                  <a:srgbClr val="000000"/>
                </a:solidFill>
                <a:effectLst/>
                <a:latin typeface="Arial" panose="020B0604020202020204" pitchFamily="34" charset="0"/>
              </a:rPr>
              <a:t>India</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Parece</a:t>
            </a:r>
            <a:r>
              <a:rPr lang="fr-FR" sz="1800" b="0" i="0" dirty="0">
                <a:solidFill>
                  <a:srgbClr val="000000"/>
                </a:solidFill>
                <a:effectLst/>
                <a:latin typeface="Arial" panose="020B0604020202020204" pitchFamily="34" charset="0"/>
              </a:rPr>
              <a:t> que la </a:t>
            </a:r>
            <a:r>
              <a:rPr lang="fr-FR" sz="1800" b="0" i="0" dirty="0" err="1">
                <a:solidFill>
                  <a:srgbClr val="000000"/>
                </a:solidFill>
                <a:effectLst/>
                <a:latin typeface="Arial" panose="020B0604020202020204" pitchFamily="34" charset="0"/>
              </a:rPr>
              <a:t>abandonaron</a:t>
            </a:r>
            <a:r>
              <a:rPr lang="fr-FR" sz="1800" b="0" i="0" dirty="0">
                <a:solidFill>
                  <a:srgbClr val="000000"/>
                </a:solidFill>
                <a:effectLst/>
                <a:latin typeface="Arial" panose="020B0604020202020204" pitchFamily="34" charset="0"/>
              </a:rPr>
              <a:t> porque no les </a:t>
            </a:r>
            <a:r>
              <a:rPr lang="fr-FR" sz="1800" b="0" i="0" dirty="0" err="1">
                <a:solidFill>
                  <a:srgbClr val="000000"/>
                </a:solidFill>
                <a:effectLst/>
                <a:latin typeface="Arial" panose="020B0604020202020204" pitchFamily="34" charset="0"/>
              </a:rPr>
              <a:t>gustó</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malgastar</a:t>
            </a:r>
            <a:r>
              <a:rPr lang="fr-FR" sz="1800" b="0" i="0" dirty="0">
                <a:solidFill>
                  <a:srgbClr val="000000"/>
                </a:solidFill>
                <a:effectLst/>
                <a:latin typeface="Arial" panose="020B0604020202020204" pitchFamily="34" charset="0"/>
              </a:rPr>
              <a:t> la </a:t>
            </a:r>
            <a:r>
              <a:rPr lang="fr-FR" sz="1800" b="0" i="0" dirty="0" err="1">
                <a:solidFill>
                  <a:srgbClr val="000000"/>
                </a:solidFill>
                <a:effectLst/>
                <a:latin typeface="Arial" panose="020B0604020202020204" pitchFamily="34" charset="0"/>
              </a:rPr>
              <a:t>comida</a:t>
            </a:r>
            <a:r>
              <a:rPr lang="fr-FR" sz="1800" b="0" i="0" dirty="0">
                <a:solidFill>
                  <a:srgbClr val="000000"/>
                </a:solidFill>
                <a:effectLst/>
                <a:latin typeface="Arial" panose="020B0604020202020204" pitchFamily="34" charset="0"/>
              </a:rPr>
              <a:t>.</a:t>
            </a:r>
          </a:p>
          <a:p>
            <a:r>
              <a:rPr lang="en-GB" dirty="0"/>
              <a:t>1 B</a:t>
            </a:r>
          </a:p>
          <a:p>
            <a:r>
              <a:rPr lang="en-GB" dirty="0"/>
              <a:t>2 A</a:t>
            </a:r>
          </a:p>
          <a:p>
            <a:r>
              <a:rPr lang="en-GB" dirty="0"/>
              <a:t>3 B </a:t>
            </a:r>
          </a:p>
          <a:p>
            <a:r>
              <a:rPr lang="en-GB" dirty="0"/>
              <a:t>4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06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FFFF"/>
                </a:solidFill>
                <a:effectLst/>
                <a:latin typeface="Calibri" panose="020F0502020204030204" pitchFamily="34" charset="0"/>
              </a:rPr>
              <a:t>Timing: </a:t>
            </a:r>
            <a:r>
              <a:rPr lang="en-GB" sz="1200" b="0" dirty="0">
                <a:solidFill>
                  <a:srgbClr val="FFFFFF"/>
                </a:solidFill>
                <a:effectLst/>
                <a:latin typeface="Calibri" panose="020F0502020204030204" pitchFamily="34" charset="0"/>
              </a:rPr>
              <a:t>1 minute [22]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5D45-5A0B-468F-910A-CFAB366A57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86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Choosing from a list can be a very challenging task. One of the barriers for this type of task is that students do not recognise the distractors.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Definition of a distractor: </a:t>
            </a:r>
            <a:r>
              <a:rPr lang="en-GB" b="0" i="0" dirty="0">
                <a:solidFill>
                  <a:srgbClr val="202124"/>
                </a:solidFill>
                <a:effectLst/>
                <a:latin typeface="arial" panose="020B0604020202020204" pitchFamily="34" charset="0"/>
              </a:rPr>
              <a:t>an incorrect option in this case in a multiple-choice question which leads the student to an incorrect answer (effectively leading them down the garden path!).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655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planning process step by step:</a:t>
            </a:r>
          </a:p>
          <a:p>
            <a:pPr marL="228600" indent="-228600">
              <a:buAutoNum type="arabicPeriod"/>
            </a:pPr>
            <a:r>
              <a:rPr lang="en-GB" dirty="0"/>
              <a:t>create an activity with this vocabulary for the class</a:t>
            </a:r>
          </a:p>
          <a:p>
            <a:pPr marL="228600" indent="-228600">
              <a:buAutoNum type="arabicPeriod"/>
            </a:pPr>
            <a:r>
              <a:rPr lang="en-GB" dirty="0"/>
              <a:t>we will show different activities throughout this session: let’s start with a simple match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357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planning process step by step:</a:t>
            </a:r>
          </a:p>
          <a:p>
            <a:pPr marL="228600" indent="-228600">
              <a:buAutoNum type="arabicPeriod"/>
            </a:pPr>
            <a:r>
              <a:rPr lang="en-GB" dirty="0"/>
              <a:t>create an activity with this vocabulary for the class</a:t>
            </a:r>
          </a:p>
          <a:p>
            <a:pPr marL="228600" indent="-228600">
              <a:buAutoNum type="arabicPeriod"/>
            </a:pPr>
            <a:r>
              <a:rPr lang="en-GB" dirty="0"/>
              <a:t>we will show different activities throughout this session: let’s start with a simple match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888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here that I would adapt the question ever so slightly and help some of the students, so the distractors do not instantly lead them to the wrong answer. The aim is to get the students to listen to the recording as closely as possible and also to the whole passage and not jump in with their answer.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29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Again allow the students to repair by re-attempting the task with the transcript alongside.</a:t>
            </a:r>
            <a:r>
              <a:rPr lang="en-GB" sz="1200" b="1" dirty="0">
                <a:solidFill>
                  <a:srgbClr val="FFFFFF"/>
                </a:solidFill>
                <a:effectLst/>
                <a:latin typeface="Calibri" panose="020F0502020204030204" pitchFamily="34" charset="0"/>
              </a:rPr>
              <a:t> </a:t>
            </a:r>
            <a:endParaRPr lang="en-GB" sz="1200" b="0" dirty="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89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1" i="0" dirty="0">
                <a:solidFill>
                  <a:srgbClr val="000000"/>
                </a:solidFill>
                <a:effectLst/>
                <a:latin typeface="Arial" panose="020B0604020202020204" pitchFamily="34" charset="0"/>
              </a:rPr>
              <a:t>1 E</a:t>
            </a:r>
            <a:r>
              <a:rPr lang="fr-FR" sz="1800" b="0" i="0" dirty="0">
                <a:solidFill>
                  <a:srgbClr val="000000"/>
                </a:solidFill>
                <a:effectLst/>
                <a:latin typeface="Arial" panose="020B0604020202020204" pitchFamily="34" charset="0"/>
              </a:rPr>
              <a:t> </a:t>
            </a:r>
          </a:p>
          <a:p>
            <a:pPr algn="l"/>
            <a:r>
              <a:rPr lang="fr-FR" sz="1800" b="1" i="0" dirty="0">
                <a:solidFill>
                  <a:srgbClr val="000000"/>
                </a:solidFill>
                <a:effectLst/>
                <a:latin typeface="Arial" panose="020B0604020202020204" pitchFamily="34" charset="0"/>
              </a:rPr>
              <a:t>2 F</a:t>
            </a:r>
            <a:r>
              <a:rPr lang="fr-FR" sz="1800" b="0" i="0" dirty="0">
                <a:solidFill>
                  <a:srgbClr val="000000"/>
                </a:solidFill>
                <a:effectLst/>
                <a:latin typeface="Arial" panose="020B0604020202020204" pitchFamily="34" charset="0"/>
              </a:rPr>
              <a:t> </a:t>
            </a:r>
          </a:p>
          <a:p>
            <a:pPr algn="l"/>
            <a:r>
              <a:rPr lang="fr-FR" sz="1800" b="1" i="0" dirty="0">
                <a:solidFill>
                  <a:srgbClr val="000000"/>
                </a:solidFill>
                <a:effectLst/>
                <a:latin typeface="Arial" panose="020B0604020202020204" pitchFamily="34" charset="0"/>
              </a:rPr>
              <a:t>3 A</a:t>
            </a:r>
            <a:r>
              <a:rPr lang="fr-FR" sz="1800" b="0" i="0" dirty="0">
                <a:solidFill>
                  <a:srgbClr val="000000"/>
                </a:solidFill>
                <a:effectLst/>
                <a:latin typeface="Arial" panose="020B0604020202020204" pitchFamily="34" charset="0"/>
              </a:rPr>
              <a:t> </a:t>
            </a:r>
          </a:p>
          <a:p>
            <a:pPr algn="l"/>
            <a:r>
              <a:rPr lang="fr-FR" sz="1800" b="1" i="0" dirty="0">
                <a:solidFill>
                  <a:srgbClr val="000000"/>
                </a:solidFill>
                <a:effectLst/>
                <a:latin typeface="Arial" panose="020B0604020202020204" pitchFamily="34" charset="0"/>
              </a:rPr>
              <a:t>4 D</a:t>
            </a:r>
            <a:r>
              <a:rPr lang="fr-FR" sz="1800" b="0" i="0" dirty="0">
                <a:solidFill>
                  <a:srgbClr val="000000"/>
                </a:solidFill>
                <a:effectLst/>
                <a:latin typeface="Arial" panose="020B0604020202020204" pitchFamily="34" charset="0"/>
              </a:rPr>
              <a:t> </a:t>
            </a:r>
          </a:p>
          <a:p>
            <a:pPr algn="l"/>
            <a:r>
              <a:rPr lang="fr-FR" sz="1800" b="1" i="0" dirty="0">
                <a:solidFill>
                  <a:srgbClr val="000000"/>
                </a:solidFill>
                <a:effectLst/>
                <a:latin typeface="Arial" panose="020B0604020202020204" pitchFamily="34" charset="0"/>
              </a:rPr>
              <a:t>5 C</a:t>
            </a:r>
          </a:p>
          <a:p>
            <a:pPr algn="l"/>
            <a:endParaRPr lang="fr-FR" sz="1800" b="0" i="0" dirty="0">
              <a:solidFill>
                <a:srgbClr val="000000"/>
              </a:solidFill>
              <a:effectLst/>
              <a:latin typeface="Arial" panose="020B0604020202020204" pitchFamily="34" charset="0"/>
            </a:endParaRPr>
          </a:p>
          <a:p>
            <a:pPr marL="0" marR="0" algn="r">
              <a:lnSpc>
                <a:spcPts val="1200"/>
              </a:lnSpc>
              <a:spcBef>
                <a:spcPts val="300"/>
              </a:spcBef>
              <a:spcAft>
                <a:spcPts val="0"/>
              </a:spcAft>
            </a:pPr>
            <a:r>
              <a:rPr lang="fr-FR" sz="1800" b="1" i="0" dirty="0">
                <a:solidFill>
                  <a:srgbClr val="000000"/>
                </a:solidFill>
                <a:effectLst/>
                <a:latin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241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1" i="0" dirty="0">
                <a:solidFill>
                  <a:srgbClr val="000000"/>
                </a:solidFill>
                <a:effectLst/>
                <a:latin typeface="Arial" panose="020B0604020202020204" pitchFamily="34" charset="0"/>
              </a:rPr>
              <a:t>1 E</a:t>
            </a:r>
            <a:r>
              <a:rPr lang="fr-FR" sz="1800" b="0" i="0" dirty="0">
                <a:solidFill>
                  <a:srgbClr val="000000"/>
                </a:solidFill>
                <a:effectLst/>
                <a:latin typeface="Arial" panose="020B0604020202020204" pitchFamily="34" charset="0"/>
              </a:rPr>
              <a:t> </a:t>
            </a:r>
          </a:p>
          <a:p>
            <a:pPr algn="l"/>
            <a:r>
              <a:rPr lang="fr-FR" sz="1800" b="1" i="0" dirty="0">
                <a:solidFill>
                  <a:srgbClr val="000000"/>
                </a:solidFill>
                <a:effectLst/>
                <a:latin typeface="Arial" panose="020B0604020202020204" pitchFamily="34" charset="0"/>
              </a:rPr>
              <a:t>2 F</a:t>
            </a:r>
            <a:r>
              <a:rPr lang="fr-FR" sz="1800" b="0" i="0" dirty="0">
                <a:solidFill>
                  <a:srgbClr val="000000"/>
                </a:solidFill>
                <a:effectLst/>
                <a:latin typeface="Arial" panose="020B0604020202020204" pitchFamily="34" charset="0"/>
              </a:rPr>
              <a:t> </a:t>
            </a:r>
          </a:p>
          <a:p>
            <a:pPr algn="l"/>
            <a:r>
              <a:rPr lang="fr-FR" sz="1800" b="1" i="0" dirty="0">
                <a:solidFill>
                  <a:srgbClr val="000000"/>
                </a:solidFill>
                <a:effectLst/>
                <a:latin typeface="Arial" panose="020B0604020202020204" pitchFamily="34" charset="0"/>
              </a:rPr>
              <a:t>3 A</a:t>
            </a:r>
            <a:r>
              <a:rPr lang="fr-FR" sz="1800" b="0" i="0" dirty="0">
                <a:solidFill>
                  <a:srgbClr val="000000"/>
                </a:solidFill>
                <a:effectLst/>
                <a:latin typeface="Arial" panose="020B0604020202020204" pitchFamily="34" charset="0"/>
              </a:rPr>
              <a:t> </a:t>
            </a:r>
          </a:p>
          <a:p>
            <a:pPr algn="l"/>
            <a:r>
              <a:rPr lang="fr-FR" sz="1800" b="1" i="0" dirty="0">
                <a:solidFill>
                  <a:srgbClr val="000000"/>
                </a:solidFill>
                <a:effectLst/>
                <a:latin typeface="Arial" panose="020B0604020202020204" pitchFamily="34" charset="0"/>
              </a:rPr>
              <a:t>4 D</a:t>
            </a:r>
            <a:r>
              <a:rPr lang="fr-FR" sz="1800" b="0" i="0" dirty="0">
                <a:solidFill>
                  <a:srgbClr val="000000"/>
                </a:solidFill>
                <a:effectLst/>
                <a:latin typeface="Arial" panose="020B0604020202020204" pitchFamily="34" charset="0"/>
              </a:rPr>
              <a:t> </a:t>
            </a:r>
          </a:p>
          <a:p>
            <a:pPr algn="l"/>
            <a:r>
              <a:rPr lang="fr-FR" sz="1800" b="1" i="0" dirty="0">
                <a:solidFill>
                  <a:srgbClr val="000000"/>
                </a:solidFill>
                <a:effectLst/>
                <a:latin typeface="Arial" panose="020B0604020202020204" pitchFamily="34" charset="0"/>
              </a:rPr>
              <a:t>5 C</a:t>
            </a:r>
          </a:p>
          <a:p>
            <a:pPr marL="0" marR="0" algn="r">
              <a:lnSpc>
                <a:spcPts val="1200"/>
              </a:lnSpc>
              <a:spcBef>
                <a:spcPts val="300"/>
              </a:spcBef>
              <a:spcAft>
                <a:spcPts val="0"/>
              </a:spcAft>
            </a:pPr>
            <a:r>
              <a:rPr lang="fr-FR" sz="1800" b="1" i="0" dirty="0">
                <a:solidFill>
                  <a:srgbClr val="000000"/>
                </a:solidFill>
                <a:effectLst/>
                <a:latin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351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-Now you can allow students to try again a similar question without scaffold.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-We can display transcript for the correction on the next slide.</a:t>
            </a:r>
          </a:p>
          <a:p>
            <a:pPr marL="1080135" marR="360045" indent="-720090" algn="l">
              <a:spcBef>
                <a:spcPts val="1200"/>
              </a:spcBef>
              <a:spcAft>
                <a:spcPts val="0"/>
              </a:spcAft>
            </a:pPr>
            <a:endParaRPr lang="fr-FR" sz="1200" b="1" i="0" dirty="0">
              <a:solidFill>
                <a:srgbClr val="000000"/>
              </a:solidFill>
              <a:effectLst/>
              <a:latin typeface="Arial" panose="020B0604020202020204" pitchFamily="34" charset="0"/>
            </a:endParaRPr>
          </a:p>
          <a:p>
            <a:pPr marL="1080135" marR="360045" indent="-720090" algn="l">
              <a:spcBef>
                <a:spcPts val="1200"/>
              </a:spcBef>
              <a:spcAft>
                <a:spcPts val="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10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part can be done with the teacher so that students see what is expected of them. Remove support nearer to real GCSE exam and ask students to do this on their own.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794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a:p>
            <a:pPr marL="1080135" marR="360045" indent="-720090" algn="l">
              <a:spcBef>
                <a:spcPts val="1200"/>
              </a:spcBef>
              <a:spcAft>
                <a:spcPts val="0"/>
              </a:spcAft>
            </a:pPr>
            <a:endParaRPr lang="fr-FR" sz="1200" b="1" i="0" dirty="0">
              <a:solidFill>
                <a:srgbClr val="000000"/>
              </a:solidFill>
              <a:effectLst/>
              <a:latin typeface="Arial" panose="020B0604020202020204" pitchFamily="34" charset="0"/>
            </a:endParaRPr>
          </a:p>
          <a:p>
            <a:pPr marL="1080135" marR="360045" indent="-720090" algn="l">
              <a:spcBef>
                <a:spcPts val="1200"/>
              </a:spcBef>
              <a:spcAft>
                <a:spcPts val="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371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135" marR="360045" indent="-720090" algn="l">
              <a:spcBef>
                <a:spcPts val="1200"/>
              </a:spcBef>
              <a:spcAft>
                <a:spcPts val="0"/>
              </a:spcAft>
            </a:pPr>
            <a:endParaRPr lang="fr-FR" sz="1200" b="1" i="0" dirty="0">
              <a:solidFill>
                <a:srgbClr val="000000"/>
              </a:solidFill>
              <a:effectLst/>
              <a:latin typeface="Arial" panose="020B0604020202020204" pitchFamily="34" charset="0"/>
            </a:endParaRPr>
          </a:p>
          <a:p>
            <a:pPr marL="1080135" marR="360045" indent="-720090" algn="l">
              <a:spcBef>
                <a:spcPts val="1200"/>
              </a:spcBef>
              <a:spcAft>
                <a:spcPts val="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15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5D45-5A0B-468F-910A-CFAB366A57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0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Written responses in English can be challenging. I would still liken it to the reading responses in English where students include irrelevant / too much info which contains the incorrect answer. We need to better prepare students to select the element of the passage that they need to give a relevant answer. Being specific – if it says exactly / one detail / one reason – they must give that specific detail.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895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Listening activities can be opportunities to build our students’ cultural capital. It could be a nice idea to complete a gist listening with the same listening track to see what information students can pick out. Let them get a feel for the speed of the audio and the content of the recording.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6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135" marR="360045" indent="-720090" algn="l">
              <a:spcAft>
                <a:spcPts val="0"/>
              </a:spcAft>
            </a:pPr>
            <a:r>
              <a:rPr lang="es-ES" sz="1800" b="0" i="0" dirty="0" err="1">
                <a:solidFill>
                  <a:srgbClr val="222222"/>
                </a:solidFill>
                <a:effectLst/>
                <a:latin typeface="Arial" panose="020B0604020202020204" pitchFamily="34" charset="0"/>
              </a:rPr>
              <a:t>Now</a:t>
            </a:r>
            <a:r>
              <a:rPr lang="es-ES" sz="1800" b="0" i="0" dirty="0">
                <a:solidFill>
                  <a:srgbClr val="222222"/>
                </a:solidFill>
                <a:effectLst/>
                <a:latin typeface="Arial" panose="020B0604020202020204" pitchFamily="34" charset="0"/>
              </a:rPr>
              <a:t> </a:t>
            </a:r>
            <a:r>
              <a:rPr lang="es-ES" sz="1800" b="0" i="0" dirty="0" err="1">
                <a:solidFill>
                  <a:srgbClr val="222222"/>
                </a:solidFill>
                <a:effectLst/>
                <a:latin typeface="Arial" panose="020B0604020202020204" pitchFamily="34" charset="0"/>
              </a:rPr>
              <a:t>we</a:t>
            </a:r>
            <a:r>
              <a:rPr lang="es-ES" sz="1800" b="0" i="0" dirty="0">
                <a:solidFill>
                  <a:srgbClr val="222222"/>
                </a:solidFill>
                <a:effectLst/>
                <a:latin typeface="Arial" panose="020B0604020202020204" pitchFamily="34" charset="0"/>
              </a:rPr>
              <a:t> can </a:t>
            </a:r>
            <a:r>
              <a:rPr lang="es-ES" sz="1800" b="0" i="0" dirty="0" err="1">
                <a:solidFill>
                  <a:srgbClr val="222222"/>
                </a:solidFill>
                <a:effectLst/>
                <a:latin typeface="Arial" panose="020B0604020202020204" pitchFamily="34" charset="0"/>
              </a:rPr>
              <a:t>allow</a:t>
            </a:r>
            <a:r>
              <a:rPr lang="es-ES" sz="1800" b="0" i="0" dirty="0">
                <a:solidFill>
                  <a:srgbClr val="222222"/>
                </a:solidFill>
                <a:effectLst/>
                <a:latin typeface="Arial" panose="020B0604020202020204" pitchFamily="34" charset="0"/>
              </a:rPr>
              <a:t> </a:t>
            </a:r>
            <a:r>
              <a:rPr lang="es-ES" sz="1800" b="0" i="0" dirty="0" err="1">
                <a:solidFill>
                  <a:srgbClr val="222222"/>
                </a:solidFill>
                <a:effectLst/>
                <a:latin typeface="Arial" panose="020B0604020202020204" pitchFamily="34" charset="0"/>
              </a:rPr>
              <a:t>students</a:t>
            </a:r>
            <a:r>
              <a:rPr lang="es-ES" sz="1800" b="0" i="0" dirty="0">
                <a:solidFill>
                  <a:srgbClr val="222222"/>
                </a:solidFill>
                <a:effectLst/>
                <a:latin typeface="Arial" panose="020B0604020202020204" pitchFamily="34" charset="0"/>
              </a:rPr>
              <a:t> </a:t>
            </a:r>
            <a:r>
              <a:rPr lang="es-ES" sz="1800" b="0" i="0" dirty="0" err="1">
                <a:solidFill>
                  <a:srgbClr val="222222"/>
                </a:solidFill>
                <a:effectLst/>
                <a:latin typeface="Arial" panose="020B0604020202020204" pitchFamily="34" charset="0"/>
              </a:rPr>
              <a:t>to</a:t>
            </a:r>
            <a:r>
              <a:rPr lang="es-ES" sz="1800" b="0" i="0" dirty="0">
                <a:solidFill>
                  <a:srgbClr val="222222"/>
                </a:solidFill>
                <a:effectLst/>
                <a:latin typeface="Arial" panose="020B0604020202020204" pitchFamily="34" charset="0"/>
              </a:rPr>
              <a:t> complete </a:t>
            </a:r>
            <a:r>
              <a:rPr lang="es-ES" sz="1800" b="0" i="0" dirty="0" err="1">
                <a:solidFill>
                  <a:srgbClr val="222222"/>
                </a:solidFill>
                <a:effectLst/>
                <a:latin typeface="Arial" panose="020B0604020202020204" pitchFamily="34" charset="0"/>
              </a:rPr>
              <a:t>the</a:t>
            </a:r>
            <a:r>
              <a:rPr lang="es-ES" sz="1800" b="0" i="0" dirty="0">
                <a:solidFill>
                  <a:srgbClr val="222222"/>
                </a:solidFill>
                <a:effectLst/>
                <a:latin typeface="Arial" panose="020B0604020202020204" pitchFamily="34" charset="0"/>
              </a:rPr>
              <a:t> </a:t>
            </a:r>
            <a:r>
              <a:rPr lang="es-ES" sz="1800" b="0" i="0" dirty="0" err="1">
                <a:solidFill>
                  <a:srgbClr val="222222"/>
                </a:solidFill>
                <a:effectLst/>
                <a:latin typeface="Arial" panose="020B0604020202020204" pitchFamily="34" charset="0"/>
              </a:rPr>
              <a:t>listening</a:t>
            </a:r>
            <a:r>
              <a:rPr lang="es-ES" sz="1800" b="0" i="0" dirty="0">
                <a:solidFill>
                  <a:srgbClr val="222222"/>
                </a:solidFill>
                <a:effectLst/>
                <a:latin typeface="Arial" panose="020B0604020202020204" pitchFamily="34" charset="0"/>
              </a:rPr>
              <a:t> </a:t>
            </a:r>
            <a:r>
              <a:rPr lang="es-ES" sz="1800" b="0" i="0" dirty="0" err="1">
                <a:solidFill>
                  <a:srgbClr val="222222"/>
                </a:solidFill>
                <a:effectLst/>
                <a:latin typeface="Arial" panose="020B0604020202020204" pitchFamily="34" charset="0"/>
              </a:rPr>
              <a:t>task</a:t>
            </a:r>
            <a:r>
              <a:rPr lang="es-ES" sz="1800" b="0" i="0" dirty="0">
                <a:solidFill>
                  <a:srgbClr val="222222"/>
                </a:solidFill>
                <a:effectLst/>
                <a:latin typeface="Arial" panose="020B0604020202020204" pitchFamily="34" charset="0"/>
              </a:rPr>
              <a:t>.</a:t>
            </a:r>
          </a:p>
          <a:p>
            <a:pPr marL="1080135" marR="360045" indent="-720090" algn="l">
              <a:spcAft>
                <a:spcPts val="0"/>
              </a:spcAft>
            </a:pPr>
            <a:endParaRPr lang="es-ES" sz="1800" b="0" i="0" dirty="0">
              <a:solidFill>
                <a:srgbClr val="222222"/>
              </a:solidFill>
              <a:effectLst/>
              <a:latin typeface="Arial" panose="020B0604020202020204" pitchFamily="34" charset="0"/>
            </a:endParaRPr>
          </a:p>
          <a:p>
            <a:pPr marL="1080135" marR="360045" indent="-720090" algn="l">
              <a:spcAft>
                <a:spcPts val="0"/>
              </a:spcAft>
            </a:pPr>
            <a:endParaRPr lang="es-ES" sz="1800" b="0" i="0" dirty="0">
              <a:solidFill>
                <a:srgbClr val="222222"/>
              </a:solidFill>
              <a:effectLst/>
              <a:latin typeface="Arial" panose="020B0604020202020204" pitchFamily="34" charset="0"/>
            </a:endParaRPr>
          </a:p>
          <a:p>
            <a:pPr marL="1080135" marR="360045" indent="-720090" algn="l">
              <a:spcAft>
                <a:spcPts val="0"/>
              </a:spcAft>
            </a:pPr>
            <a:r>
              <a:rPr lang="es-ES" sz="1800" b="0" i="0" dirty="0">
                <a:solidFill>
                  <a:srgbClr val="222222"/>
                </a:solidFill>
                <a:effectLst/>
                <a:latin typeface="Arial" panose="020B0604020202020204" pitchFamily="34" charset="0"/>
              </a:rPr>
              <a:t>(a)     </a:t>
            </a:r>
            <a:r>
              <a:rPr lang="es-ES" sz="1800" b="1" i="0" dirty="0">
                <a:solidFill>
                  <a:srgbClr val="222222"/>
                </a:solidFill>
                <a:effectLst/>
                <a:latin typeface="Arial" panose="020B0604020202020204" pitchFamily="34" charset="0"/>
              </a:rPr>
              <a:t>M1</a:t>
            </a:r>
            <a:r>
              <a:rPr lang="es-ES" sz="1800" b="0" i="0" dirty="0">
                <a:solidFill>
                  <a:srgbClr val="222222"/>
                </a:solidFill>
                <a:effectLst/>
                <a:latin typeface="Arial" panose="020B0604020202020204" pitchFamily="34" charset="0"/>
              </a:rPr>
              <a:t>     Hoy tenemos en el estudio a dos inmigrantes colombianas que ahora viven aquí en España. Elena, ¿me puedes decir por qué decidiste venir a este país?</a:t>
            </a:r>
          </a:p>
          <a:p>
            <a:pPr algn="l">
              <a:spcBef>
                <a:spcPts val="1200"/>
              </a:spcBef>
              <a:spcAft>
                <a:spcPts val="0"/>
              </a:spcAft>
            </a:pPr>
            <a:r>
              <a:rPr lang="es-ES" sz="1800" b="1" i="0" dirty="0">
                <a:solidFill>
                  <a:srgbClr val="222222"/>
                </a:solidFill>
                <a:effectLst/>
                <a:latin typeface="Arial" panose="020B0604020202020204" pitchFamily="34" charset="0"/>
              </a:rPr>
              <a:t>F1</a:t>
            </a:r>
            <a:r>
              <a:rPr lang="es-ES" sz="1800" b="0" i="0" dirty="0">
                <a:solidFill>
                  <a:srgbClr val="222222"/>
                </a:solidFill>
                <a:effectLst/>
                <a:latin typeface="Arial" panose="020B0604020202020204" pitchFamily="34" charset="0"/>
              </a:rPr>
              <a:t>     Por supuesto. Es verdad que en Colombia es difícil encontrar un trabajo bien pagado, pero mi mayor motivación para venir aquí fue el deseo de mejorar mi estilo de vida.</a:t>
            </a:r>
          </a:p>
          <a:p>
            <a:pPr algn="l">
              <a:spcBef>
                <a:spcPts val="1200"/>
              </a:spcBef>
              <a:spcAft>
                <a:spcPts val="0"/>
              </a:spcAft>
            </a:pPr>
            <a:r>
              <a:rPr lang="es-ES" sz="1800" b="1" i="0" dirty="0">
                <a:solidFill>
                  <a:srgbClr val="222222"/>
                </a:solidFill>
                <a:effectLst/>
                <a:latin typeface="Arial" panose="020B0604020202020204" pitchFamily="34" charset="0"/>
              </a:rPr>
              <a:t>M1</a:t>
            </a:r>
            <a:r>
              <a:rPr lang="es-ES" sz="1800" b="0" i="0" dirty="0">
                <a:solidFill>
                  <a:srgbClr val="222222"/>
                </a:solidFill>
                <a:effectLst/>
                <a:latin typeface="Arial" panose="020B0604020202020204" pitchFamily="34" charset="0"/>
              </a:rPr>
              <a:t>    ¿Estás contenta con tu nueva vida aquí en España?</a:t>
            </a:r>
          </a:p>
          <a:p>
            <a:pPr algn="l">
              <a:spcBef>
                <a:spcPts val="1200"/>
              </a:spcBef>
              <a:spcAft>
                <a:spcPts val="0"/>
              </a:spcAft>
            </a:pPr>
            <a:r>
              <a:rPr lang="es-ES" sz="1800" b="1" i="0" dirty="0">
                <a:solidFill>
                  <a:srgbClr val="222222"/>
                </a:solidFill>
                <a:effectLst/>
                <a:latin typeface="Arial" panose="020B0604020202020204" pitchFamily="34" charset="0"/>
              </a:rPr>
              <a:t>F1</a:t>
            </a:r>
            <a:r>
              <a:rPr lang="es-ES" sz="1800" b="0" i="0" dirty="0">
                <a:solidFill>
                  <a:srgbClr val="222222"/>
                </a:solidFill>
                <a:effectLst/>
                <a:latin typeface="Arial" panose="020B0604020202020204" pitchFamily="34" charset="0"/>
              </a:rPr>
              <a:t>     Pues, yo tengo un título de una universidad colombiana pero me fastidia que aquí el único trabajo que puedo encontrar es el de limpiadora en un hotel.</a:t>
            </a:r>
          </a:p>
          <a:p>
            <a:pPr marL="1080135" marR="360045" indent="-720090" algn="l">
              <a:spcBef>
                <a:spcPts val="1200"/>
              </a:spcBef>
              <a:spcAft>
                <a:spcPts val="0"/>
              </a:spcAft>
            </a:pPr>
            <a:r>
              <a:rPr lang="es-ES" sz="1800" b="0" i="0" dirty="0">
                <a:solidFill>
                  <a:srgbClr val="222222"/>
                </a:solidFill>
                <a:effectLst/>
                <a:latin typeface="Arial" panose="020B0604020202020204" pitchFamily="34" charset="0"/>
              </a:rPr>
              <a:t>(b)     </a:t>
            </a:r>
            <a:r>
              <a:rPr lang="es-ES" sz="1800" b="1" i="0" dirty="0">
                <a:solidFill>
                  <a:srgbClr val="222222"/>
                </a:solidFill>
                <a:effectLst/>
                <a:latin typeface="Arial" panose="020B0604020202020204" pitchFamily="34" charset="0"/>
              </a:rPr>
              <a:t>M1</a:t>
            </a:r>
            <a:r>
              <a:rPr lang="es-ES" sz="1800" b="0" i="0" dirty="0">
                <a:solidFill>
                  <a:srgbClr val="222222"/>
                </a:solidFill>
                <a:effectLst/>
                <a:latin typeface="Arial" panose="020B0604020202020204" pitchFamily="34" charset="0"/>
              </a:rPr>
              <a:t>    ¿Y tú, Marcela? ¿Por qué decidiste venir aquí?</a:t>
            </a:r>
          </a:p>
          <a:p>
            <a:pPr algn="l">
              <a:spcBef>
                <a:spcPts val="1200"/>
              </a:spcBef>
              <a:spcAft>
                <a:spcPts val="0"/>
              </a:spcAft>
            </a:pPr>
            <a:r>
              <a:rPr lang="es-ES" sz="1800" b="1" i="0" dirty="0">
                <a:solidFill>
                  <a:srgbClr val="222222"/>
                </a:solidFill>
                <a:effectLst/>
                <a:latin typeface="Arial" panose="020B0604020202020204" pitchFamily="34" charset="0"/>
              </a:rPr>
              <a:t>F2</a:t>
            </a:r>
            <a:r>
              <a:rPr lang="es-ES" sz="1800" b="0" i="0" dirty="0">
                <a:solidFill>
                  <a:srgbClr val="222222"/>
                </a:solidFill>
                <a:effectLst/>
                <a:latin typeface="Arial" panose="020B0604020202020204" pitchFamily="34" charset="0"/>
              </a:rPr>
              <a:t>     En mi pueblo de Colombia hay un ambiente de drogas y violencia, pero no dejé mi país por esa razón sino para que mi hijo tuviera acceso a un mejor sistema educativo.</a:t>
            </a:r>
          </a:p>
          <a:p>
            <a:pPr algn="l">
              <a:spcBef>
                <a:spcPts val="1200"/>
              </a:spcBef>
              <a:spcAft>
                <a:spcPts val="0"/>
              </a:spcAft>
            </a:pPr>
            <a:r>
              <a:rPr lang="es-ES" sz="1800" b="1" i="0" dirty="0">
                <a:solidFill>
                  <a:srgbClr val="222222"/>
                </a:solidFill>
                <a:effectLst/>
                <a:latin typeface="Arial" panose="020B0604020202020204" pitchFamily="34" charset="0"/>
              </a:rPr>
              <a:t>M1</a:t>
            </a:r>
            <a:r>
              <a:rPr lang="es-ES" sz="1800" b="0" i="0" dirty="0">
                <a:solidFill>
                  <a:srgbClr val="222222"/>
                </a:solidFill>
                <a:effectLst/>
                <a:latin typeface="Arial" panose="020B0604020202020204" pitchFamily="34" charset="0"/>
              </a:rPr>
              <a:t>    ¿Y qué tal tu vida aquí?</a:t>
            </a:r>
          </a:p>
          <a:p>
            <a:pPr algn="l">
              <a:spcBef>
                <a:spcPts val="1200"/>
              </a:spcBef>
              <a:spcAft>
                <a:spcPts val="0"/>
              </a:spcAft>
            </a:pPr>
            <a:r>
              <a:rPr lang="es-ES" sz="1800" b="1" i="0" dirty="0">
                <a:solidFill>
                  <a:srgbClr val="222222"/>
                </a:solidFill>
                <a:effectLst/>
                <a:latin typeface="Arial" panose="020B0604020202020204" pitchFamily="34" charset="0"/>
              </a:rPr>
              <a:t>F2</a:t>
            </a:r>
            <a:r>
              <a:rPr lang="es-ES" sz="1800" b="0" i="0" dirty="0">
                <a:solidFill>
                  <a:srgbClr val="222222"/>
                </a:solidFill>
                <a:effectLst/>
                <a:latin typeface="Arial" panose="020B0604020202020204" pitchFamily="34" charset="0"/>
              </a:rPr>
              <a:t>     He dejado atrás la inestabilidad y el riesgo de la violencia de Colombia y me alegro de que mi hijo pueda salir a la calle a jugar. Sé que está seguro aquí en España.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000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Repair the task as before allowing the students to use the transcript to support their answers.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192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50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0" i="0" dirty="0">
                <a:solidFill>
                  <a:srgbClr val="000000"/>
                </a:solidFill>
                <a:effectLst/>
                <a:latin typeface="Arial" panose="020B0604020202020204" pitchFamily="34" charset="0"/>
              </a:rPr>
              <a:t>Pair discussion: </a:t>
            </a:r>
            <a:r>
              <a:rPr lang="en-GB" sz="1800" b="0" i="0" noProof="0" dirty="0">
                <a:solidFill>
                  <a:srgbClr val="000000"/>
                </a:solidFill>
                <a:effectLst/>
                <a:latin typeface="Arial" panose="020B0604020202020204" pitchFamily="34" charset="0"/>
              </a:rPr>
              <a:t>what would this marking activity teach our students?</a:t>
            </a:r>
          </a:p>
          <a:p>
            <a:pPr marL="342900" indent="-342900" algn="l">
              <a:buAutoNum type="arabicPeriod"/>
            </a:pPr>
            <a:r>
              <a:rPr lang="en-GB" sz="1800" b="0" i="0" noProof="0" dirty="0">
                <a:solidFill>
                  <a:srgbClr val="000000"/>
                </a:solidFill>
                <a:effectLst/>
                <a:latin typeface="Arial" panose="020B0604020202020204" pitchFamily="34" charset="0"/>
              </a:rPr>
              <a:t>They will notice that this type of questions requires precision.</a:t>
            </a:r>
          </a:p>
          <a:p>
            <a:pPr marL="342900" indent="-342900" algn="l">
              <a:buAutoNum type="arabicPeriod"/>
            </a:pPr>
            <a:r>
              <a:rPr lang="en-GB" sz="1800" b="0" i="0" noProof="0" dirty="0">
                <a:solidFill>
                  <a:srgbClr val="000000"/>
                </a:solidFill>
                <a:effectLst/>
                <a:latin typeface="Arial" panose="020B0604020202020204" pitchFamily="34" charset="0"/>
              </a:rPr>
              <a:t>They will also notice that the student was not specific enough for part 2.</a:t>
            </a:r>
          </a:p>
          <a:p>
            <a:pPr marL="342900" indent="-342900" algn="l">
              <a:buAutoNum type="arabicPeriod"/>
            </a:pPr>
            <a:r>
              <a:rPr lang="en-GB" sz="1800" b="0" i="0" noProof="0" dirty="0">
                <a:solidFill>
                  <a:srgbClr val="000000"/>
                </a:solidFill>
                <a:effectLst/>
                <a:latin typeface="Arial" panose="020B0604020202020204" pitchFamily="34" charset="0"/>
              </a:rPr>
              <a:t>By seeing the mark scheme, they will start to realise how many details they need to give in their own answers in future to be able to get the mark.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160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98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You can now create a simple vocabulary activity with the class using the vocab you have selected that will unlock the listening task for them. KEY POINT – listening to the language is very different to reading the graphemes. For many students, decoding the listening is very challenging.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27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Again, now you can allow the students to try again with a similar style of question ensuring they respond in English.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586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060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5D45-5A0B-468F-910A-CFAB366A57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004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915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I really believe in the power of gist reading especially for the students who are less confident with their reading capability.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643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reading for gist to get a general idea. Encourage student to then move to scanning the texts to look for positives or negatives.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779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349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02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280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Higher: 60 minutes – 60 marks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Foundation: 45 minutes – 60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Section A	33 marks		F: 25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Section B	18 marks		F: 13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Section C	9 marks		F: 7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5D45-5A0B-468F-910A-CFAB366A57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12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831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02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909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251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41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015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9431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 Translation can expose a lack of knowledge of time frames, negatives, articles and adverbs, pronouns and possessive adjectives and connectives.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Higher: 60 minutes – 60 marks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Foundation: 45 minutes – 60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Section A	33 marks		F: 25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Section B	18 marks		F: 13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FFFF"/>
                </a:solidFill>
                <a:effectLst/>
                <a:latin typeface="Calibri" panose="020F0502020204030204" pitchFamily="34" charset="0"/>
              </a:rPr>
              <a:t>Section C	9 marks		F: 7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5D45-5A0B-468F-910A-CFAB366A57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97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Translation can expose a lack of knowledge of timeframes, negatives, articles and adverbs, pronouns and possessive adjectives and connectives.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 like to train the students to annotate the text before they start to translate. They can annotate the key timeframes / verbs for example es / ha </a:t>
            </a:r>
            <a:r>
              <a:rPr lang="en-GB" sz="1200" dirty="0" err="1">
                <a:solidFill>
                  <a:schemeClr val="tx1"/>
                </a:solidFill>
                <a:highlight>
                  <a:srgbClr val="00FF00"/>
                </a:highlight>
              </a:rPr>
              <a:t>colgado</a:t>
            </a:r>
            <a:r>
              <a:rPr lang="en-GB" sz="1200" dirty="0">
                <a:solidFill>
                  <a:schemeClr val="tx1"/>
                </a:solidFill>
                <a:highlight>
                  <a:srgbClr val="00FF00"/>
                </a:highlight>
              </a:rPr>
              <a:t> / </a:t>
            </a:r>
            <a:r>
              <a:rPr lang="en-GB" sz="1200" dirty="0" err="1">
                <a:solidFill>
                  <a:schemeClr val="tx1"/>
                </a:solidFill>
                <a:highlight>
                  <a:srgbClr val="00FF00"/>
                </a:highlight>
              </a:rPr>
              <a:t>anoche</a:t>
            </a:r>
            <a:r>
              <a:rPr lang="en-GB" sz="1200" dirty="0">
                <a:solidFill>
                  <a:schemeClr val="tx1"/>
                </a:solidFill>
                <a:highlight>
                  <a:srgbClr val="00FF00"/>
                </a:highlight>
              </a:rPr>
              <a:t>… as </a:t>
            </a:r>
            <a:r>
              <a:rPr lang="en-GB" sz="1200" dirty="0" err="1">
                <a:solidFill>
                  <a:schemeClr val="tx1"/>
                </a:solidFill>
                <a:highlight>
                  <a:srgbClr val="00FF00"/>
                </a:highlight>
              </a:rPr>
              <a:t>pres</a:t>
            </a:r>
            <a:r>
              <a:rPr lang="en-GB" sz="1200" dirty="0">
                <a:solidFill>
                  <a:schemeClr val="tx1"/>
                </a:solidFill>
                <a:highlight>
                  <a:srgbClr val="00FF00"/>
                </a:highlight>
              </a:rPr>
              <a:t>/past/future. This can lead to a better translation of the overall piece with the timeframe being translated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 also encourage my students to think about trans-interpretation. That is, making sure that the text in English does not sound stilted / awkward. They need to think about particular aspects such as word order, over reliance on literal translation (for example vivo </a:t>
            </a:r>
            <a:r>
              <a:rPr lang="en-GB" sz="1200" dirty="0" err="1">
                <a:solidFill>
                  <a:schemeClr val="tx1"/>
                </a:solidFill>
                <a:highlight>
                  <a:srgbClr val="00FF00"/>
                </a:highlight>
              </a:rPr>
              <a:t>aquí</a:t>
            </a:r>
            <a:r>
              <a:rPr lang="en-GB" sz="1200" dirty="0">
                <a:solidFill>
                  <a:schemeClr val="tx1"/>
                </a:solidFill>
                <a:highlight>
                  <a:srgbClr val="00FF00"/>
                </a:highlight>
              </a:rPr>
              <a:t> </a:t>
            </a:r>
            <a:r>
              <a:rPr lang="en-GB" sz="1200" dirty="0" err="1">
                <a:solidFill>
                  <a:schemeClr val="tx1"/>
                </a:solidFill>
                <a:highlight>
                  <a:srgbClr val="00FF00"/>
                </a:highlight>
              </a:rPr>
              <a:t>desde</a:t>
            </a:r>
            <a:r>
              <a:rPr lang="en-GB" sz="1200" dirty="0">
                <a:solidFill>
                  <a:schemeClr val="tx1"/>
                </a:solidFill>
                <a:highlight>
                  <a:srgbClr val="00FF00"/>
                </a:highlight>
              </a:rPr>
              <a:t> </a:t>
            </a:r>
            <a:r>
              <a:rPr lang="en-GB" sz="1200" dirty="0" err="1">
                <a:solidFill>
                  <a:schemeClr val="tx1"/>
                </a:solidFill>
                <a:highlight>
                  <a:srgbClr val="00FF00"/>
                </a:highlight>
              </a:rPr>
              <a:t>hace</a:t>
            </a:r>
            <a:r>
              <a:rPr lang="en-GB" sz="1200" dirty="0">
                <a:solidFill>
                  <a:schemeClr val="tx1"/>
                </a:solidFill>
                <a:highlight>
                  <a:srgbClr val="00FF00"/>
                </a:highlight>
              </a:rPr>
              <a:t> </a:t>
            </a:r>
            <a:r>
              <a:rPr lang="en-GB" sz="1200" dirty="0" err="1">
                <a:solidFill>
                  <a:schemeClr val="tx1"/>
                </a:solidFill>
                <a:highlight>
                  <a:srgbClr val="00FF00"/>
                </a:highlight>
              </a:rPr>
              <a:t>tres</a:t>
            </a:r>
            <a:r>
              <a:rPr lang="en-GB" sz="1200" dirty="0">
                <a:solidFill>
                  <a:schemeClr val="tx1"/>
                </a:solidFill>
                <a:highlight>
                  <a:srgbClr val="00FF00"/>
                </a:highlight>
              </a:rPr>
              <a:t> </a:t>
            </a:r>
            <a:r>
              <a:rPr lang="en-GB" sz="1200" dirty="0" err="1">
                <a:solidFill>
                  <a:schemeClr val="tx1"/>
                </a:solidFill>
                <a:highlight>
                  <a:srgbClr val="00FF00"/>
                </a:highlight>
              </a:rPr>
              <a:t>años</a:t>
            </a:r>
            <a:r>
              <a:rPr lang="en-GB" sz="1200" dirty="0">
                <a:solidFill>
                  <a:schemeClr val="tx1"/>
                </a:solidFill>
                <a:highlight>
                  <a:srgbClr val="00FF00"/>
                </a:highlight>
              </a:rPr>
              <a:t> – if this is translated literally the present tense will not sound right in English when translated.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If I was to summarise trans-interpretation it would be ‘making it sound right in English’!!!!! For example, instead of leaving gaps in the translation encourage the students to complete the gaps with something that is LOGICAL and could potentially make sense (even if they are unsure rather than leaving it blank).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045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Translation can expose a lack of knowledge of timeframes, negatives, articles and adverbs, pronouns and possessive adjectives and connectives.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 like to train the students to annotate the text before they start to translate. They can annotate the key timeframes / verbs for example es / ha </a:t>
            </a:r>
            <a:r>
              <a:rPr lang="en-GB" sz="1200" dirty="0" err="1">
                <a:solidFill>
                  <a:schemeClr val="tx1"/>
                </a:solidFill>
                <a:highlight>
                  <a:srgbClr val="00FF00"/>
                </a:highlight>
              </a:rPr>
              <a:t>colgado</a:t>
            </a:r>
            <a:r>
              <a:rPr lang="en-GB" sz="1200" dirty="0">
                <a:solidFill>
                  <a:schemeClr val="tx1"/>
                </a:solidFill>
                <a:highlight>
                  <a:srgbClr val="00FF00"/>
                </a:highlight>
              </a:rPr>
              <a:t> / </a:t>
            </a:r>
            <a:r>
              <a:rPr lang="en-GB" sz="1200" dirty="0" err="1">
                <a:solidFill>
                  <a:schemeClr val="tx1"/>
                </a:solidFill>
                <a:highlight>
                  <a:srgbClr val="00FF00"/>
                </a:highlight>
              </a:rPr>
              <a:t>anoche</a:t>
            </a:r>
            <a:r>
              <a:rPr lang="en-GB" sz="1200" dirty="0">
                <a:solidFill>
                  <a:schemeClr val="tx1"/>
                </a:solidFill>
                <a:highlight>
                  <a:srgbClr val="00FF00"/>
                </a:highlight>
              </a:rPr>
              <a:t>… as </a:t>
            </a:r>
            <a:r>
              <a:rPr lang="en-GB" sz="1200" dirty="0" err="1">
                <a:solidFill>
                  <a:schemeClr val="tx1"/>
                </a:solidFill>
                <a:highlight>
                  <a:srgbClr val="00FF00"/>
                </a:highlight>
              </a:rPr>
              <a:t>pres</a:t>
            </a:r>
            <a:r>
              <a:rPr lang="en-GB" sz="1200" dirty="0">
                <a:solidFill>
                  <a:schemeClr val="tx1"/>
                </a:solidFill>
                <a:highlight>
                  <a:srgbClr val="00FF00"/>
                </a:highlight>
              </a:rPr>
              <a:t>/past/future. This can lead to a better translation of the overall piece with the timeframe being translated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 also encourage my students to think about trans-interpretation. That is, making sure that the text in English does not sound stilted / awkward. They need to think about particular aspects such as word order, over reliance on literal translation (for example vivo </a:t>
            </a:r>
            <a:r>
              <a:rPr lang="en-GB" sz="1200" dirty="0" err="1">
                <a:solidFill>
                  <a:schemeClr val="tx1"/>
                </a:solidFill>
                <a:highlight>
                  <a:srgbClr val="00FF00"/>
                </a:highlight>
              </a:rPr>
              <a:t>aquí</a:t>
            </a:r>
            <a:r>
              <a:rPr lang="en-GB" sz="1200" dirty="0">
                <a:solidFill>
                  <a:schemeClr val="tx1"/>
                </a:solidFill>
                <a:highlight>
                  <a:srgbClr val="00FF00"/>
                </a:highlight>
              </a:rPr>
              <a:t> </a:t>
            </a:r>
            <a:r>
              <a:rPr lang="en-GB" sz="1200" dirty="0" err="1">
                <a:solidFill>
                  <a:schemeClr val="tx1"/>
                </a:solidFill>
                <a:highlight>
                  <a:srgbClr val="00FF00"/>
                </a:highlight>
              </a:rPr>
              <a:t>desde</a:t>
            </a:r>
            <a:r>
              <a:rPr lang="en-GB" sz="1200" dirty="0">
                <a:solidFill>
                  <a:schemeClr val="tx1"/>
                </a:solidFill>
                <a:highlight>
                  <a:srgbClr val="00FF00"/>
                </a:highlight>
              </a:rPr>
              <a:t> </a:t>
            </a:r>
            <a:r>
              <a:rPr lang="en-GB" sz="1200" dirty="0" err="1">
                <a:solidFill>
                  <a:schemeClr val="tx1"/>
                </a:solidFill>
                <a:highlight>
                  <a:srgbClr val="00FF00"/>
                </a:highlight>
              </a:rPr>
              <a:t>hace</a:t>
            </a:r>
            <a:r>
              <a:rPr lang="en-GB" sz="1200" dirty="0">
                <a:solidFill>
                  <a:schemeClr val="tx1"/>
                </a:solidFill>
                <a:highlight>
                  <a:srgbClr val="00FF00"/>
                </a:highlight>
              </a:rPr>
              <a:t> </a:t>
            </a:r>
            <a:r>
              <a:rPr lang="en-GB" sz="1200" dirty="0" err="1">
                <a:solidFill>
                  <a:schemeClr val="tx1"/>
                </a:solidFill>
                <a:highlight>
                  <a:srgbClr val="00FF00"/>
                </a:highlight>
              </a:rPr>
              <a:t>tres</a:t>
            </a:r>
            <a:r>
              <a:rPr lang="en-GB" sz="1200" dirty="0">
                <a:solidFill>
                  <a:schemeClr val="tx1"/>
                </a:solidFill>
                <a:highlight>
                  <a:srgbClr val="00FF00"/>
                </a:highlight>
              </a:rPr>
              <a:t> </a:t>
            </a:r>
            <a:r>
              <a:rPr lang="en-GB" sz="1200" dirty="0" err="1">
                <a:solidFill>
                  <a:schemeClr val="tx1"/>
                </a:solidFill>
                <a:highlight>
                  <a:srgbClr val="00FF00"/>
                </a:highlight>
              </a:rPr>
              <a:t>años</a:t>
            </a:r>
            <a:r>
              <a:rPr lang="en-GB" sz="1200" dirty="0">
                <a:solidFill>
                  <a:schemeClr val="tx1"/>
                </a:solidFill>
                <a:highlight>
                  <a:srgbClr val="00FF00"/>
                </a:highlight>
              </a:rPr>
              <a:t> – if this is translated literally the present tense will not sound right in English when translated.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If I was to summarise trans-interpretation it would be ‘making it sound right in English’!!!!! For example, instead of leaving gaps in the translation encourage the students to complete the gaps with something that is LOGICAL and could potentially make sense (even if they are unsure rather than leaving it blank).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165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Translation can expose a lack of knowledge of timeframes, negatives, articles and adverbs, pronouns and possessive adjectives and connectives.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 like to train the students to annotate the text before they start to translate. They can annotate the key timeframes / verbs for example es / ha </a:t>
            </a:r>
            <a:r>
              <a:rPr lang="en-GB" sz="1200" dirty="0" err="1">
                <a:solidFill>
                  <a:schemeClr val="tx1"/>
                </a:solidFill>
                <a:highlight>
                  <a:srgbClr val="00FF00"/>
                </a:highlight>
              </a:rPr>
              <a:t>colgado</a:t>
            </a:r>
            <a:r>
              <a:rPr lang="en-GB" sz="1200" dirty="0">
                <a:solidFill>
                  <a:schemeClr val="tx1"/>
                </a:solidFill>
                <a:highlight>
                  <a:srgbClr val="00FF00"/>
                </a:highlight>
              </a:rPr>
              <a:t> / </a:t>
            </a:r>
            <a:r>
              <a:rPr lang="en-GB" sz="1200" dirty="0" err="1">
                <a:solidFill>
                  <a:schemeClr val="tx1"/>
                </a:solidFill>
                <a:highlight>
                  <a:srgbClr val="00FF00"/>
                </a:highlight>
              </a:rPr>
              <a:t>anoche</a:t>
            </a:r>
            <a:r>
              <a:rPr lang="en-GB" sz="1200" dirty="0">
                <a:solidFill>
                  <a:schemeClr val="tx1"/>
                </a:solidFill>
                <a:highlight>
                  <a:srgbClr val="00FF00"/>
                </a:highlight>
              </a:rPr>
              <a:t>… as </a:t>
            </a:r>
            <a:r>
              <a:rPr lang="en-GB" sz="1200" dirty="0" err="1">
                <a:solidFill>
                  <a:schemeClr val="tx1"/>
                </a:solidFill>
                <a:highlight>
                  <a:srgbClr val="00FF00"/>
                </a:highlight>
              </a:rPr>
              <a:t>pres</a:t>
            </a:r>
            <a:r>
              <a:rPr lang="en-GB" sz="1200" dirty="0">
                <a:solidFill>
                  <a:schemeClr val="tx1"/>
                </a:solidFill>
                <a:highlight>
                  <a:srgbClr val="00FF00"/>
                </a:highlight>
              </a:rPr>
              <a:t>/past/future. This can lead to a better translation of the overall piece with the timeframe being translated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 also encourage my students to think about trans-interpretation. That is, making sure that the text in English does not sound stilted / awkward. They need to think about particular aspects such as word order, over reliance on literal translation (for example vivo </a:t>
            </a:r>
            <a:r>
              <a:rPr lang="en-GB" sz="1200" dirty="0" err="1">
                <a:solidFill>
                  <a:schemeClr val="tx1"/>
                </a:solidFill>
                <a:highlight>
                  <a:srgbClr val="00FF00"/>
                </a:highlight>
              </a:rPr>
              <a:t>aquí</a:t>
            </a:r>
            <a:r>
              <a:rPr lang="en-GB" sz="1200" dirty="0">
                <a:solidFill>
                  <a:schemeClr val="tx1"/>
                </a:solidFill>
                <a:highlight>
                  <a:srgbClr val="00FF00"/>
                </a:highlight>
              </a:rPr>
              <a:t> </a:t>
            </a:r>
            <a:r>
              <a:rPr lang="en-GB" sz="1200" dirty="0" err="1">
                <a:solidFill>
                  <a:schemeClr val="tx1"/>
                </a:solidFill>
                <a:highlight>
                  <a:srgbClr val="00FF00"/>
                </a:highlight>
              </a:rPr>
              <a:t>desde</a:t>
            </a:r>
            <a:r>
              <a:rPr lang="en-GB" sz="1200" dirty="0">
                <a:solidFill>
                  <a:schemeClr val="tx1"/>
                </a:solidFill>
                <a:highlight>
                  <a:srgbClr val="00FF00"/>
                </a:highlight>
              </a:rPr>
              <a:t> </a:t>
            </a:r>
            <a:r>
              <a:rPr lang="en-GB" sz="1200" dirty="0" err="1">
                <a:solidFill>
                  <a:schemeClr val="tx1"/>
                </a:solidFill>
                <a:highlight>
                  <a:srgbClr val="00FF00"/>
                </a:highlight>
              </a:rPr>
              <a:t>hace</a:t>
            </a:r>
            <a:r>
              <a:rPr lang="en-GB" sz="1200" dirty="0">
                <a:solidFill>
                  <a:schemeClr val="tx1"/>
                </a:solidFill>
                <a:highlight>
                  <a:srgbClr val="00FF00"/>
                </a:highlight>
              </a:rPr>
              <a:t> </a:t>
            </a:r>
            <a:r>
              <a:rPr lang="en-GB" sz="1200" dirty="0" err="1">
                <a:solidFill>
                  <a:schemeClr val="tx1"/>
                </a:solidFill>
                <a:highlight>
                  <a:srgbClr val="00FF00"/>
                </a:highlight>
              </a:rPr>
              <a:t>tres</a:t>
            </a:r>
            <a:r>
              <a:rPr lang="en-GB" sz="1200" dirty="0">
                <a:solidFill>
                  <a:schemeClr val="tx1"/>
                </a:solidFill>
                <a:highlight>
                  <a:srgbClr val="00FF00"/>
                </a:highlight>
              </a:rPr>
              <a:t> </a:t>
            </a:r>
            <a:r>
              <a:rPr lang="en-GB" sz="1200" dirty="0" err="1">
                <a:solidFill>
                  <a:schemeClr val="tx1"/>
                </a:solidFill>
                <a:highlight>
                  <a:srgbClr val="00FF00"/>
                </a:highlight>
              </a:rPr>
              <a:t>años</a:t>
            </a:r>
            <a:r>
              <a:rPr lang="en-GB" sz="1200" dirty="0">
                <a:solidFill>
                  <a:schemeClr val="tx1"/>
                </a:solidFill>
                <a:highlight>
                  <a:srgbClr val="00FF00"/>
                </a:highlight>
              </a:rPr>
              <a:t> – if this is translated literally the present tense will not sound right in English when translated.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highlight>
                  <a:srgbClr val="00FF00"/>
                </a:highlight>
              </a:rPr>
              <a:t>If I was to summarise trans-interpretation it would be ‘making it sound right in English’!!!!! For example, instead of leaving gaps in the translation encourage the students to complete the gaps with something that is LOGICAL and could potentially make sense (even if they are unsure rather than leaving it blank).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highlight>
                <a:srgbClr val="00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43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now attempt to complete the task.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8115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kern="0" dirty="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9245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kern="0" dirty="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6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now listen again and check their answers with the transcript alongside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741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fr-FR" sz="1800"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3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fr-FR" sz="12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7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135" marR="360045" indent="-720090" algn="l">
              <a:spcBef>
                <a:spcPts val="1200"/>
              </a:spcBef>
              <a:spcAft>
                <a:spcPts val="0"/>
              </a:spcAft>
            </a:pPr>
            <a:r>
              <a:rPr lang="fr-FR" sz="1800" b="0" i="0" dirty="0" err="1">
                <a:solidFill>
                  <a:srgbClr val="000000"/>
                </a:solidFill>
                <a:effectLst/>
                <a:latin typeface="Arial" panose="020B0604020202020204" pitchFamily="34" charset="0"/>
              </a:rPr>
              <a:t>Students</a:t>
            </a:r>
            <a:r>
              <a:rPr lang="fr-FR" sz="1800" b="0" i="0" dirty="0">
                <a:solidFill>
                  <a:srgbClr val="000000"/>
                </a:solidFill>
                <a:effectLst/>
                <a:latin typeface="Arial" panose="020B0604020202020204" pitchFamily="34" charset="0"/>
              </a:rPr>
              <a:t> can </a:t>
            </a:r>
            <a:r>
              <a:rPr lang="fr-FR" sz="1800" b="0" i="0" dirty="0" err="1">
                <a:solidFill>
                  <a:srgbClr val="000000"/>
                </a:solidFill>
                <a:effectLst/>
                <a:latin typeface="Arial" panose="020B0604020202020204" pitchFamily="34" charset="0"/>
              </a:rPr>
              <a:t>now</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try</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this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similar</a:t>
            </a:r>
            <a:r>
              <a:rPr lang="fr-FR" sz="1800" b="0" i="0" dirty="0">
                <a:solidFill>
                  <a:srgbClr val="000000"/>
                </a:solidFill>
                <a:effectLst/>
                <a:latin typeface="Arial" panose="020B0604020202020204" pitchFamily="34" charset="0"/>
              </a:rPr>
              <a:t> style of </a:t>
            </a:r>
            <a:r>
              <a:rPr lang="fr-FR" sz="1800" b="0" i="0" dirty="0" err="1">
                <a:solidFill>
                  <a:srgbClr val="000000"/>
                </a:solidFill>
                <a:effectLst/>
                <a:latin typeface="Arial" panose="020B0604020202020204" pitchFamily="34" charset="0"/>
              </a:rPr>
              <a:t>activity</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without</a:t>
            </a:r>
            <a:r>
              <a:rPr lang="fr-FR" sz="1800" b="0" i="0" dirty="0">
                <a:solidFill>
                  <a:srgbClr val="000000"/>
                </a:solidFill>
                <a:effectLst/>
                <a:latin typeface="Arial" panose="020B0604020202020204" pitchFamily="34" charset="0"/>
              </a:rPr>
              <a:t> the support/</a:t>
            </a:r>
            <a:r>
              <a:rPr lang="fr-FR" sz="1800" b="0" i="0" dirty="0" err="1">
                <a:solidFill>
                  <a:srgbClr val="000000"/>
                </a:solidFill>
                <a:effectLst/>
                <a:latin typeface="Arial" panose="020B0604020202020204" pitchFamily="34" charset="0"/>
              </a:rPr>
              <a:t>scaffold</a:t>
            </a:r>
            <a:r>
              <a:rPr lang="fr-FR" sz="1800" b="0" i="0" dirty="0">
                <a:solidFill>
                  <a:srgbClr val="000000"/>
                </a:solidFill>
                <a:effectLst/>
                <a:latin typeface="Arial" panose="020B0604020202020204" pitchFamily="34" charset="0"/>
              </a:rPr>
              <a:t>. Don’t </a:t>
            </a:r>
            <a:r>
              <a:rPr lang="fr-FR" sz="1800" b="0" i="0" dirty="0" err="1">
                <a:solidFill>
                  <a:srgbClr val="000000"/>
                </a:solidFill>
                <a:effectLst/>
                <a:latin typeface="Arial" panose="020B0604020202020204" pitchFamily="34" charset="0"/>
              </a:rPr>
              <a:t>forget</a:t>
            </a:r>
            <a:endParaRPr lang="fr-FR" sz="1800" b="0" i="0" dirty="0">
              <a:solidFill>
                <a:srgbClr val="000000"/>
              </a:solidFill>
              <a:effectLst/>
              <a:latin typeface="Arial" panose="020B0604020202020204" pitchFamily="34" charset="0"/>
            </a:endParaRPr>
          </a:p>
          <a:p>
            <a:pPr marL="1080135" marR="360045" indent="-720090" algn="l">
              <a:spcBef>
                <a:spcPts val="1200"/>
              </a:spcBef>
              <a:spcAft>
                <a:spcPts val="0"/>
              </a:spcAft>
            </a:pPr>
            <a:r>
              <a:rPr lang="fr-FR" sz="1800" b="0" i="0" dirty="0">
                <a:solidFill>
                  <a:srgbClr val="000000"/>
                </a:solidFill>
                <a:effectLst/>
                <a:latin typeface="Arial" panose="020B0604020202020204" pitchFamily="34" charset="0"/>
              </a:rPr>
              <a:t>all the audio </a:t>
            </a:r>
            <a:r>
              <a:rPr lang="fr-FR" sz="1800" b="0" i="0" dirty="0" err="1">
                <a:solidFill>
                  <a:srgbClr val="000000"/>
                </a:solidFill>
                <a:effectLst/>
                <a:latin typeface="Arial" panose="020B0604020202020204" pitchFamily="34" charset="0"/>
              </a:rPr>
              <a:t>is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embedded</a:t>
            </a:r>
            <a:r>
              <a:rPr lang="fr-FR" sz="1800" b="0" i="0" dirty="0">
                <a:solidFill>
                  <a:srgbClr val="000000"/>
                </a:solidFill>
                <a:effectLst/>
                <a:latin typeface="Arial" panose="020B0604020202020204" pitchFamily="34" charset="0"/>
              </a:rPr>
              <a:t> in the </a:t>
            </a:r>
            <a:r>
              <a:rPr lang="fr-FR" sz="1800" b="0" i="0" dirty="0" err="1">
                <a:solidFill>
                  <a:srgbClr val="000000"/>
                </a:solidFill>
                <a:effectLst/>
                <a:latin typeface="Arial" panose="020B0604020202020204" pitchFamily="34" charset="0"/>
              </a:rPr>
              <a:t>powerpoint</a:t>
            </a:r>
            <a:r>
              <a:rPr lang="fr-FR" sz="1800" b="0" i="0" dirty="0">
                <a:solidFill>
                  <a:srgbClr val="000000"/>
                </a:solidFill>
                <a:effectLst/>
                <a:latin typeface="Arial" panose="020B0604020202020204" pitchFamily="34" charset="0"/>
              </a:rPr>
              <a:t> and </a:t>
            </a:r>
            <a:r>
              <a:rPr lang="fr-FR" sz="1800" b="0" i="0" dirty="0" err="1">
                <a:solidFill>
                  <a:srgbClr val="000000"/>
                </a:solidFill>
                <a:effectLst/>
                <a:latin typeface="Arial" panose="020B0604020202020204" pitchFamily="34" charset="0"/>
              </a:rPr>
              <a:t>answers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will</a:t>
            </a:r>
            <a:r>
              <a:rPr lang="fr-FR" sz="1800" b="0" i="0" dirty="0">
                <a:solidFill>
                  <a:srgbClr val="000000"/>
                </a:solidFill>
                <a:effectLst/>
                <a:latin typeface="Arial" panose="020B0604020202020204" pitchFamily="34" charset="0"/>
              </a:rPr>
              <a:t> follow.</a:t>
            </a:r>
          </a:p>
          <a:p>
            <a:pPr marL="1080135" marR="360045" indent="-720090" algn="l">
              <a:spcBef>
                <a:spcPts val="1200"/>
              </a:spcBef>
              <a:spcAft>
                <a:spcPts val="0"/>
              </a:spcAft>
            </a:pPr>
            <a:endParaRPr lang="fr-FR" sz="1800" b="1" i="0" dirty="0">
              <a:solidFill>
                <a:srgbClr val="000000"/>
              </a:solidFill>
              <a:effectLst/>
              <a:latin typeface="Arial" panose="020B0604020202020204" pitchFamily="34" charset="0"/>
            </a:endParaRPr>
          </a:p>
          <a:p>
            <a:pPr marL="1080135" marR="360045" indent="-720090" algn="l">
              <a:spcBef>
                <a:spcPts val="1200"/>
              </a:spcBef>
              <a:spcAft>
                <a:spcPts val="0"/>
              </a:spcAft>
            </a:pPr>
            <a:endParaRPr lang="fr-FR" sz="1800" b="1" i="0" dirty="0">
              <a:solidFill>
                <a:srgbClr val="000000"/>
              </a:solidFill>
              <a:effectLst/>
              <a:latin typeface="Arial" panose="020B0604020202020204" pitchFamily="34" charset="0"/>
            </a:endParaRPr>
          </a:p>
          <a:p>
            <a:pPr marL="1080135" marR="360045" indent="-720090" algn="l">
              <a:spcBef>
                <a:spcPts val="1200"/>
              </a:spcBef>
              <a:spcAft>
                <a:spcPts val="0"/>
              </a:spcAft>
            </a:pPr>
            <a:r>
              <a:rPr lang="fr-FR" sz="1800" b="1" i="0" dirty="0">
                <a:solidFill>
                  <a:srgbClr val="000000"/>
                </a:solidFill>
                <a:effectLst/>
                <a:latin typeface="Arial" panose="020B0604020202020204" pitchFamily="34" charset="0"/>
              </a:rPr>
              <a:t>1</a:t>
            </a:r>
            <a:r>
              <a:rPr lang="fr-FR" sz="1800" b="0" i="0" dirty="0">
                <a:solidFill>
                  <a:srgbClr val="000000"/>
                </a:solidFill>
                <a:effectLst/>
                <a:latin typeface="Arial" panose="020B0604020202020204" pitchFamily="34" charset="0"/>
              </a:rPr>
              <a:t>  </a:t>
            </a:r>
            <a:r>
              <a:rPr lang="fr-FR" sz="1800" b="1" i="0" dirty="0">
                <a:solidFill>
                  <a:srgbClr val="000000"/>
                </a:solidFill>
                <a:effectLst/>
                <a:latin typeface="Arial" panose="020B0604020202020204" pitchFamily="34" charset="0"/>
              </a:rPr>
              <a:t>M1</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Cuidado</a:t>
            </a:r>
            <a:r>
              <a:rPr lang="fr-FR" sz="1800" b="0" i="0" dirty="0">
                <a:solidFill>
                  <a:srgbClr val="000000"/>
                </a:solidFill>
                <a:effectLst/>
                <a:latin typeface="Arial" panose="020B0604020202020204" pitchFamily="34" charset="0"/>
              </a:rPr>
              <a:t>: el tomate es </a:t>
            </a:r>
            <a:r>
              <a:rPr lang="fr-FR" sz="1800" b="0" i="0" dirty="0" err="1">
                <a:solidFill>
                  <a:srgbClr val="000000"/>
                </a:solidFill>
                <a:effectLst/>
                <a:latin typeface="Arial" panose="020B0604020202020204" pitchFamily="34" charset="0"/>
              </a:rPr>
              <a:t>bueno</a:t>
            </a:r>
            <a:r>
              <a:rPr lang="fr-FR" sz="1800" b="0" i="0" dirty="0">
                <a:solidFill>
                  <a:srgbClr val="000000"/>
                </a:solidFill>
                <a:effectLst/>
                <a:latin typeface="Arial" panose="020B0604020202020204" pitchFamily="34" charset="0"/>
              </a:rPr>
              <a:t> para el </a:t>
            </a:r>
            <a:r>
              <a:rPr lang="fr-FR" sz="1800" b="0" i="0" dirty="0" err="1">
                <a:solidFill>
                  <a:srgbClr val="000000"/>
                </a:solidFill>
                <a:effectLst/>
                <a:latin typeface="Arial" panose="020B0604020202020204" pitchFamily="34" charset="0"/>
              </a:rPr>
              <a:t>piel</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pero</a:t>
            </a:r>
            <a:r>
              <a:rPr lang="fr-FR" sz="1800" b="0" i="0" dirty="0">
                <a:solidFill>
                  <a:srgbClr val="000000"/>
                </a:solidFill>
                <a:effectLst/>
                <a:latin typeface="Arial" panose="020B0604020202020204" pitchFamily="34" charset="0"/>
              </a:rPr>
              <a:t> no tanto para la </a:t>
            </a:r>
            <a:r>
              <a:rPr lang="fr-FR" sz="1800" b="0" i="0" dirty="0" err="1">
                <a:solidFill>
                  <a:srgbClr val="000000"/>
                </a:solidFill>
                <a:effectLst/>
                <a:latin typeface="Arial" panose="020B0604020202020204" pitchFamily="34" charset="0"/>
              </a:rPr>
              <a:t>ropa</a:t>
            </a:r>
            <a:r>
              <a:rPr lang="fr-FR" sz="1800" b="0" i="0" dirty="0">
                <a:solidFill>
                  <a:srgbClr val="000000"/>
                </a:solidFill>
                <a:effectLst/>
                <a:latin typeface="Arial" panose="020B0604020202020204" pitchFamily="34" charset="0"/>
              </a:rPr>
              <a:t>. Lo </a:t>
            </a:r>
            <a:r>
              <a:rPr lang="fr-FR" sz="1800" b="0" i="0" dirty="0" err="1">
                <a:solidFill>
                  <a:srgbClr val="000000"/>
                </a:solidFill>
                <a:effectLst/>
                <a:latin typeface="Arial" panose="020B0604020202020204" pitchFamily="34" charset="0"/>
              </a:rPr>
              <a:t>ideal</a:t>
            </a:r>
            <a:r>
              <a:rPr lang="fr-FR" sz="1800" b="0" i="0" dirty="0">
                <a:solidFill>
                  <a:srgbClr val="000000"/>
                </a:solidFill>
                <a:effectLst/>
                <a:latin typeface="Arial" panose="020B0604020202020204" pitchFamily="34" charset="0"/>
              </a:rPr>
              <a:t> es </a:t>
            </a:r>
            <a:r>
              <a:rPr lang="fr-FR" sz="1800" b="0" i="0" dirty="0" err="1">
                <a:solidFill>
                  <a:srgbClr val="000000"/>
                </a:solidFill>
                <a:effectLst/>
                <a:latin typeface="Arial" panose="020B0604020202020204" pitchFamily="34" charset="0"/>
              </a:rPr>
              <a:t>usar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ropa</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vieja</a:t>
            </a:r>
            <a:r>
              <a:rPr lang="fr-FR" sz="1800" b="0" i="0" dirty="0">
                <a:solidFill>
                  <a:srgbClr val="000000"/>
                </a:solidFill>
                <a:effectLst/>
                <a:latin typeface="Arial" panose="020B0604020202020204" pitchFamily="34" charset="0"/>
              </a:rPr>
              <a:t> o </a:t>
            </a:r>
            <a:r>
              <a:rPr lang="fr-FR" sz="1800" b="0" i="0" dirty="0" err="1">
                <a:solidFill>
                  <a:srgbClr val="000000"/>
                </a:solidFill>
                <a:effectLst/>
                <a:latin typeface="Arial" panose="020B0604020202020204" pitchFamily="34" charset="0"/>
              </a:rPr>
              <a:t>bañador</a:t>
            </a:r>
            <a:r>
              <a:rPr lang="fr-FR" sz="1800" b="0" i="0" dirty="0">
                <a:solidFill>
                  <a:srgbClr val="000000"/>
                </a:solidFill>
                <a:effectLst/>
                <a:latin typeface="Arial" panose="020B0604020202020204" pitchFamily="34" charset="0"/>
              </a:rPr>
              <a:t> y </a:t>
            </a:r>
            <a:r>
              <a:rPr lang="fr-FR" sz="1800" b="0" i="0" dirty="0" err="1">
                <a:solidFill>
                  <a:srgbClr val="000000"/>
                </a:solidFill>
                <a:effectLst/>
                <a:latin typeface="Arial" panose="020B0604020202020204" pitchFamily="34" charset="0"/>
              </a:rPr>
              <a:t>evitar</a:t>
            </a:r>
            <a:r>
              <a:rPr lang="fr-FR" sz="1800" b="0" i="0" dirty="0">
                <a:solidFill>
                  <a:srgbClr val="000000"/>
                </a:solidFill>
                <a:effectLst/>
                <a:latin typeface="Arial" panose="020B0604020202020204" pitchFamily="34" charset="0"/>
              </a:rPr>
              <a:t> las </a:t>
            </a:r>
            <a:r>
              <a:rPr lang="fr-FR" sz="1800" b="0" i="0" dirty="0" err="1">
                <a:solidFill>
                  <a:srgbClr val="000000"/>
                </a:solidFill>
                <a:effectLst/>
                <a:latin typeface="Arial" panose="020B0604020202020204" pitchFamily="34" charset="0"/>
              </a:rPr>
              <a:t>camisetas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Además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puede</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ser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peligroso</a:t>
            </a:r>
            <a:r>
              <a:rPr lang="fr-FR" sz="1800" b="0" i="0" dirty="0">
                <a:solidFill>
                  <a:srgbClr val="000000"/>
                </a:solidFill>
                <a:effectLst/>
                <a:latin typeface="Arial" panose="020B0604020202020204" pitchFamily="34" charset="0"/>
              </a:rPr>
              <a:t> con tantos tomates en el </a:t>
            </a:r>
            <a:r>
              <a:rPr lang="fr-FR" sz="1800" b="0" i="0" dirty="0" err="1">
                <a:solidFill>
                  <a:srgbClr val="000000"/>
                </a:solidFill>
                <a:effectLst/>
                <a:latin typeface="Arial" panose="020B0604020202020204" pitchFamily="34" charset="0"/>
              </a:rPr>
              <a:t>suelo</a:t>
            </a:r>
            <a:r>
              <a:rPr lang="fr-FR" sz="1800" b="0" i="0" dirty="0">
                <a:solidFill>
                  <a:srgbClr val="000000"/>
                </a:solidFill>
                <a:effectLst/>
                <a:latin typeface="Arial" panose="020B0604020202020204" pitchFamily="34" charset="0"/>
              </a:rPr>
              <a:t>; en </a:t>
            </a:r>
            <a:r>
              <a:rPr lang="fr-FR" sz="1800" b="0" i="0" dirty="0" err="1">
                <a:solidFill>
                  <a:srgbClr val="000000"/>
                </a:solidFill>
                <a:effectLst/>
                <a:latin typeface="Arial" panose="020B0604020202020204" pitchFamily="34" charset="0"/>
              </a:rPr>
              <a:t>lugar</a:t>
            </a:r>
            <a:r>
              <a:rPr lang="fr-FR" sz="1800" b="0" i="0" dirty="0">
                <a:solidFill>
                  <a:srgbClr val="000000"/>
                </a:solidFill>
                <a:effectLst/>
                <a:latin typeface="Arial" panose="020B0604020202020204" pitchFamily="34" charset="0"/>
              </a:rPr>
              <a:t> de </a:t>
            </a:r>
            <a:r>
              <a:rPr lang="fr-FR" sz="1800" b="0" i="0" dirty="0" err="1">
                <a:solidFill>
                  <a:srgbClr val="000000"/>
                </a:solidFill>
                <a:effectLst/>
                <a:latin typeface="Arial" panose="020B0604020202020204" pitchFamily="34" charset="0"/>
              </a:rPr>
              <a:t>sandalias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mejor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llevar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botas</a:t>
            </a:r>
            <a:r>
              <a:rPr lang="fr-FR" sz="1800" b="0" i="0" dirty="0">
                <a:solidFill>
                  <a:srgbClr val="000000"/>
                </a:solidFill>
                <a:effectLst/>
                <a:latin typeface="Arial" panose="020B0604020202020204" pitchFamily="34" charset="0"/>
              </a:rPr>
              <a:t> de </a:t>
            </a:r>
            <a:r>
              <a:rPr lang="fr-FR" sz="1800" b="0" i="0" dirty="0" err="1">
                <a:solidFill>
                  <a:srgbClr val="000000"/>
                </a:solidFill>
                <a:effectLst/>
                <a:latin typeface="Arial" panose="020B0604020202020204" pitchFamily="34" charset="0"/>
              </a:rPr>
              <a:t>goma</a:t>
            </a:r>
            <a:r>
              <a:rPr lang="fr-FR" sz="1800" b="0" i="0" dirty="0">
                <a:solidFill>
                  <a:srgbClr val="000000"/>
                </a:solidFill>
                <a:effectLst/>
                <a:latin typeface="Arial" panose="020B0604020202020204" pitchFamily="34" charset="0"/>
              </a:rPr>
              <a:t>… Los tomates </a:t>
            </a:r>
            <a:r>
              <a:rPr lang="fr-FR" sz="1800" b="0" i="0" dirty="0" err="1">
                <a:solidFill>
                  <a:srgbClr val="000000"/>
                </a:solidFill>
                <a:effectLst/>
                <a:latin typeface="Arial" panose="020B0604020202020204" pitchFamily="34" charset="0"/>
              </a:rPr>
              <a:t>contienen</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ácidos</a:t>
            </a:r>
            <a:r>
              <a:rPr lang="fr-FR" sz="1800" b="0" i="0" dirty="0">
                <a:solidFill>
                  <a:srgbClr val="000000"/>
                </a:solidFill>
                <a:effectLst/>
                <a:latin typeface="Arial" panose="020B0604020202020204" pitchFamily="34" charset="0"/>
              </a:rPr>
              <a:t> irritantes para la vista, </a:t>
            </a:r>
            <a:r>
              <a:rPr lang="fr-FR" sz="1800" b="0" i="0" dirty="0" err="1">
                <a:solidFill>
                  <a:srgbClr val="000000"/>
                </a:solidFill>
                <a:effectLst/>
                <a:latin typeface="Arial" panose="020B0604020202020204" pitchFamily="34" charset="0"/>
              </a:rPr>
              <a:t>así</a:t>
            </a:r>
            <a:r>
              <a:rPr lang="fr-FR" sz="1800" b="0" i="0" dirty="0">
                <a:solidFill>
                  <a:srgbClr val="000000"/>
                </a:solidFill>
                <a:effectLst/>
                <a:latin typeface="Arial" panose="020B0604020202020204" pitchFamily="34" charset="0"/>
              </a:rPr>
              <a:t> que </a:t>
            </a:r>
            <a:r>
              <a:rPr lang="fr-FR" sz="1800" b="0" i="0" dirty="0" err="1">
                <a:solidFill>
                  <a:srgbClr val="000000"/>
                </a:solidFill>
                <a:effectLst/>
                <a:latin typeface="Arial" panose="020B0604020202020204" pitchFamily="34" charset="0"/>
              </a:rPr>
              <a:t>deberías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ponerte</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gafas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protectoras</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Sabes</a:t>
            </a:r>
            <a:r>
              <a:rPr lang="fr-FR" sz="1800" b="0" i="0" dirty="0">
                <a:solidFill>
                  <a:srgbClr val="000000"/>
                </a:solidFill>
                <a:effectLst/>
                <a:latin typeface="Arial" panose="020B0604020202020204" pitchFamily="34" charset="0"/>
              </a:rPr>
              <a:t> que </a:t>
            </a:r>
            <a:r>
              <a:rPr lang="fr-FR" sz="1800" b="0" i="0" dirty="0" err="1">
                <a:solidFill>
                  <a:srgbClr val="000000"/>
                </a:solidFill>
                <a:effectLst/>
                <a:latin typeface="Arial" panose="020B0604020202020204" pitchFamily="34" charset="0"/>
              </a:rPr>
              <a:t>querían</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celebrar</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una</a:t>
            </a:r>
            <a:r>
              <a:rPr lang="fr-FR" sz="1800" b="0" i="0" dirty="0">
                <a:solidFill>
                  <a:srgbClr val="000000"/>
                </a:solidFill>
                <a:effectLst/>
                <a:latin typeface="Arial" panose="020B0604020202020204" pitchFamily="34" charset="0"/>
              </a:rPr>
              <a:t> fiesta </a:t>
            </a:r>
            <a:r>
              <a:rPr lang="fr-FR" sz="1800" b="0" i="0" dirty="0" err="1">
                <a:solidFill>
                  <a:srgbClr val="000000"/>
                </a:solidFill>
                <a:effectLst/>
                <a:latin typeface="Arial" panose="020B0604020202020204" pitchFamily="34" charset="0"/>
              </a:rPr>
              <a:t>parecida</a:t>
            </a:r>
            <a:r>
              <a:rPr lang="fr-FR" sz="1800" b="0" i="0" dirty="0">
                <a:solidFill>
                  <a:srgbClr val="000000"/>
                </a:solidFill>
                <a:effectLst/>
                <a:latin typeface="Arial" panose="020B0604020202020204" pitchFamily="34" charset="0"/>
              </a:rPr>
              <a:t> en la </a:t>
            </a:r>
            <a:r>
              <a:rPr lang="fr-FR" sz="1800" b="0" i="0" dirty="0" err="1">
                <a:solidFill>
                  <a:srgbClr val="000000"/>
                </a:solidFill>
                <a:effectLst/>
                <a:latin typeface="Arial" panose="020B0604020202020204" pitchFamily="34" charset="0"/>
              </a:rPr>
              <a:t>India</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Parece</a:t>
            </a:r>
            <a:r>
              <a:rPr lang="fr-FR" sz="1800" b="0" i="0" dirty="0">
                <a:solidFill>
                  <a:srgbClr val="000000"/>
                </a:solidFill>
                <a:effectLst/>
                <a:latin typeface="Arial" panose="020B0604020202020204" pitchFamily="34" charset="0"/>
              </a:rPr>
              <a:t> que la </a:t>
            </a:r>
            <a:r>
              <a:rPr lang="fr-FR" sz="1800" b="0" i="0" dirty="0" err="1">
                <a:solidFill>
                  <a:srgbClr val="000000"/>
                </a:solidFill>
                <a:effectLst/>
                <a:latin typeface="Arial" panose="020B0604020202020204" pitchFamily="34" charset="0"/>
              </a:rPr>
              <a:t>abandonaron</a:t>
            </a:r>
            <a:r>
              <a:rPr lang="fr-FR" sz="1800" b="0" i="0" dirty="0">
                <a:solidFill>
                  <a:srgbClr val="000000"/>
                </a:solidFill>
                <a:effectLst/>
                <a:latin typeface="Arial" panose="020B0604020202020204" pitchFamily="34" charset="0"/>
              </a:rPr>
              <a:t> porque no les </a:t>
            </a:r>
            <a:r>
              <a:rPr lang="fr-FR" sz="1800" b="0" i="0" dirty="0" err="1">
                <a:solidFill>
                  <a:srgbClr val="000000"/>
                </a:solidFill>
                <a:effectLst/>
                <a:latin typeface="Arial" panose="020B0604020202020204" pitchFamily="34" charset="0"/>
              </a:rPr>
              <a:t>gustó</a:t>
            </a:r>
            <a:r>
              <a:rPr lang="fr-FR" sz="1800" b="0" i="0" dirty="0">
                <a:solidFill>
                  <a:srgbClr val="000000"/>
                </a:solidFill>
                <a:effectLst/>
                <a:latin typeface="Arial" panose="020B0604020202020204" pitchFamily="34" charset="0"/>
              </a:rPr>
              <a:t> </a:t>
            </a:r>
            <a:r>
              <a:rPr lang="fr-FR" sz="1800" b="0" i="0" dirty="0" err="1">
                <a:solidFill>
                  <a:srgbClr val="000000"/>
                </a:solidFill>
                <a:effectLst/>
                <a:latin typeface="Arial" panose="020B0604020202020204" pitchFamily="34" charset="0"/>
              </a:rPr>
              <a:t>malgastar</a:t>
            </a:r>
            <a:r>
              <a:rPr lang="fr-FR" sz="1800" b="0" i="0" dirty="0">
                <a:solidFill>
                  <a:srgbClr val="000000"/>
                </a:solidFill>
                <a:effectLst/>
                <a:latin typeface="Arial" panose="020B0604020202020204" pitchFamily="34" charset="0"/>
              </a:rPr>
              <a:t> la </a:t>
            </a:r>
            <a:r>
              <a:rPr lang="fr-FR" sz="1800" b="0" i="0" dirty="0" err="1">
                <a:solidFill>
                  <a:srgbClr val="000000"/>
                </a:solidFill>
                <a:effectLst/>
                <a:latin typeface="Arial" panose="020B0604020202020204" pitchFamily="34" charset="0"/>
              </a:rPr>
              <a:t>comida</a:t>
            </a:r>
            <a:r>
              <a:rPr lang="fr-FR" sz="1800" b="0" i="0" dirty="0">
                <a:solidFill>
                  <a:srgbClr val="000000"/>
                </a:solidFill>
                <a:effectLst/>
                <a:latin typeface="Arial" panose="020B0604020202020204" pitchFamily="34" charset="0"/>
              </a:rPr>
              <a:t>.</a:t>
            </a:r>
          </a:p>
          <a:p>
            <a:r>
              <a:rPr lang="en-GB" dirty="0"/>
              <a:t>1 B</a:t>
            </a:r>
          </a:p>
          <a:p>
            <a:r>
              <a:rPr lang="en-GB" dirty="0"/>
              <a:t>2 A</a:t>
            </a:r>
          </a:p>
          <a:p>
            <a:r>
              <a:rPr lang="en-GB" dirty="0"/>
              <a:t>3 B </a:t>
            </a:r>
          </a:p>
          <a:p>
            <a:r>
              <a:rPr lang="en-GB" dirty="0"/>
              <a:t>4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82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238003"/>
            <a:ext cx="10363200" cy="1470025"/>
          </a:xfrm>
          <a:effectLst/>
        </p:spPr>
        <p:txBody>
          <a:bodyPr/>
          <a:lstStyle/>
          <a:p>
            <a:r>
              <a:rPr lang="en-GB"/>
              <a:t>CLICK TO EDIT MASTER TITLE STYLE</a:t>
            </a:r>
            <a:endParaRPr lang="en-US"/>
          </a:p>
        </p:txBody>
      </p:sp>
    </p:spTree>
    <p:extLst>
      <p:ext uri="{BB962C8B-B14F-4D97-AF65-F5344CB8AC3E}">
        <p14:creationId xmlns:p14="http://schemas.microsoft.com/office/powerpoint/2010/main" val="797842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5116" y="1807697"/>
            <a:ext cx="8431307" cy="1470025"/>
          </a:xfrm>
        </p:spPr>
        <p:txBody>
          <a:bodyPr/>
          <a:lstStyle>
            <a:lvl1pPr algn="ctr">
              <a:defRPr/>
            </a:lvl1pPr>
          </a:lstStyle>
          <a:p>
            <a:r>
              <a:rPr lang="en-GB"/>
              <a:t>CLICK TO EDIT MASTER TITLE STYLE</a:t>
            </a:r>
            <a:endParaRPr lang="en-US"/>
          </a:p>
        </p:txBody>
      </p:sp>
      <p:sp>
        <p:nvSpPr>
          <p:cNvPr id="3" name="Subtitle 2"/>
          <p:cNvSpPr>
            <a:spLocks noGrp="1"/>
          </p:cNvSpPr>
          <p:nvPr>
            <p:ph type="subTitle" idx="1"/>
          </p:nvPr>
        </p:nvSpPr>
        <p:spPr>
          <a:xfrm>
            <a:off x="591670" y="3563471"/>
            <a:ext cx="84582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65898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094" y="712694"/>
            <a:ext cx="8422341" cy="1848473"/>
          </a:xfrm>
        </p:spPr>
        <p:txBody>
          <a:bodyPr/>
          <a:lstStyle/>
          <a:p>
            <a:r>
              <a:rPr lang="en-GB"/>
              <a:t>CLICK TO EDIT MASTER TITLE STYLE</a:t>
            </a:r>
            <a:endParaRPr lang="en-US"/>
          </a:p>
        </p:txBody>
      </p:sp>
      <p:sp>
        <p:nvSpPr>
          <p:cNvPr id="3" name="Content Placeholder 2"/>
          <p:cNvSpPr>
            <a:spLocks noGrp="1"/>
          </p:cNvSpPr>
          <p:nvPr>
            <p:ph idx="1"/>
          </p:nvPr>
        </p:nvSpPr>
        <p:spPr>
          <a:xfrm>
            <a:off x="484094" y="2743201"/>
            <a:ext cx="8422341" cy="37493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812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0988" y="632012"/>
            <a:ext cx="8516471" cy="1726921"/>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515472" y="2637771"/>
            <a:ext cx="4123763" cy="639763"/>
          </a:xfr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515473" y="3348318"/>
            <a:ext cx="4083422" cy="3321422"/>
          </a:xfrm>
        </p:spPr>
        <p:txBody>
          <a:bodyPr/>
          <a:lstStyle>
            <a:lvl1pPr>
              <a:defRPr sz="28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2">
            <a:extLst>
              <a:ext uri="{FF2B5EF4-FFF2-40B4-BE49-F238E27FC236}">
                <a16:creationId xmlns:a16="http://schemas.microsoft.com/office/drawing/2014/main" id="{D8DF5CA7-6917-7412-33AE-66900D336B2A}"/>
              </a:ext>
            </a:extLst>
          </p:cNvPr>
          <p:cNvSpPr>
            <a:spLocks noGrp="1"/>
          </p:cNvSpPr>
          <p:nvPr>
            <p:ph type="body" idx="10"/>
          </p:nvPr>
        </p:nvSpPr>
        <p:spPr>
          <a:xfrm>
            <a:off x="4900537" y="2637771"/>
            <a:ext cx="4095546" cy="639763"/>
          </a:xfr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12" name="Content Placeholder 3">
            <a:extLst>
              <a:ext uri="{FF2B5EF4-FFF2-40B4-BE49-F238E27FC236}">
                <a16:creationId xmlns:a16="http://schemas.microsoft.com/office/drawing/2014/main" id="{61C19FB7-E86E-78D7-7E34-62332DEEE8F8}"/>
              </a:ext>
            </a:extLst>
          </p:cNvPr>
          <p:cNvSpPr>
            <a:spLocks noGrp="1"/>
          </p:cNvSpPr>
          <p:nvPr>
            <p:ph sz="half" idx="11"/>
          </p:nvPr>
        </p:nvSpPr>
        <p:spPr>
          <a:xfrm>
            <a:off x="4900538" y="3348318"/>
            <a:ext cx="4083422" cy="3321422"/>
          </a:xfrm>
        </p:spPr>
        <p:txBody>
          <a:bodyPr/>
          <a:lstStyle>
            <a:lvl1pPr>
              <a:defRPr sz="28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13442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400" y="4894728"/>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1327400" y="706903"/>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1327400" y="546146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Tree>
    <p:extLst>
      <p:ext uri="{BB962C8B-B14F-4D97-AF65-F5344CB8AC3E}">
        <p14:creationId xmlns:p14="http://schemas.microsoft.com/office/powerpoint/2010/main" val="159551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D3469E49-62DC-41CD-907B-C3C7FB091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5"/>
            <a:ext cx="12192000" cy="6851149"/>
          </a:xfrm>
          <a:prstGeom prst="rect">
            <a:avLst/>
          </a:prstGeom>
        </p:spPr>
      </p:pic>
      <p:sp>
        <p:nvSpPr>
          <p:cNvPr id="11" name="Title Placeholder 1">
            <a:extLst>
              <a:ext uri="{FF2B5EF4-FFF2-40B4-BE49-F238E27FC236}">
                <a16:creationId xmlns:a16="http://schemas.microsoft.com/office/drawing/2014/main" id="{F43D2514-3BFD-4FC3-A856-7847983F5CAD}"/>
              </a:ext>
            </a:extLst>
          </p:cNvPr>
          <p:cNvSpPr>
            <a:spLocks noGrp="1"/>
          </p:cNvSpPr>
          <p:nvPr>
            <p:ph type="title"/>
          </p:nvPr>
        </p:nvSpPr>
        <p:spPr>
          <a:xfrm>
            <a:off x="838200" y="1867354"/>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2" name="Text Placeholder 2">
            <a:extLst>
              <a:ext uri="{FF2B5EF4-FFF2-40B4-BE49-F238E27FC236}">
                <a16:creationId xmlns:a16="http://schemas.microsoft.com/office/drawing/2014/main" id="{7B547B7A-28F5-4BBB-96EA-46BBA8DA672C}"/>
              </a:ext>
            </a:extLst>
          </p:cNvPr>
          <p:cNvSpPr>
            <a:spLocks noGrp="1"/>
          </p:cNvSpPr>
          <p:nvPr>
            <p:ph idx="1"/>
          </p:nvPr>
        </p:nvSpPr>
        <p:spPr>
          <a:xfrm>
            <a:off x="838200" y="3327854"/>
            <a:ext cx="10515600" cy="219773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85651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3DF5A03D-BD68-4119-B1A3-F871BDAB9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81"/>
            <a:ext cx="12192000" cy="6849438"/>
          </a:xfrm>
          <a:prstGeom prst="rect">
            <a:avLst/>
          </a:prstGeom>
        </p:spPr>
      </p:pic>
      <p:sp>
        <p:nvSpPr>
          <p:cNvPr id="11" name="Title Placeholder 1">
            <a:extLst>
              <a:ext uri="{FF2B5EF4-FFF2-40B4-BE49-F238E27FC236}">
                <a16:creationId xmlns:a16="http://schemas.microsoft.com/office/drawing/2014/main" id="{A2E688B7-5317-462A-A99B-D75A3F316BF4}"/>
              </a:ext>
            </a:extLst>
          </p:cNvPr>
          <p:cNvSpPr>
            <a:spLocks noGrp="1"/>
          </p:cNvSpPr>
          <p:nvPr>
            <p:ph type="title"/>
          </p:nvPr>
        </p:nvSpPr>
        <p:spPr>
          <a:xfrm>
            <a:off x="1308463"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2" name="Text Placeholder 2">
            <a:extLst>
              <a:ext uri="{FF2B5EF4-FFF2-40B4-BE49-F238E27FC236}">
                <a16:creationId xmlns:a16="http://schemas.microsoft.com/office/drawing/2014/main" id="{F9C126F8-933D-4077-9E20-84860530BF41}"/>
              </a:ext>
            </a:extLst>
          </p:cNvPr>
          <p:cNvSpPr>
            <a:spLocks noGrp="1"/>
          </p:cNvSpPr>
          <p:nvPr>
            <p:ph idx="1"/>
          </p:nvPr>
        </p:nvSpPr>
        <p:spPr>
          <a:xfrm>
            <a:off x="130846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22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856C8-8760-4D64-BD7F-1A9384C642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3"/>
            <a:ext cx="12192000" cy="6854194"/>
          </a:xfrm>
          <a:prstGeom prst="rect">
            <a:avLst/>
          </a:prstGeom>
        </p:spPr>
      </p:pic>
      <p:sp>
        <p:nvSpPr>
          <p:cNvPr id="13" name="Title Placeholder 1">
            <a:extLst>
              <a:ext uri="{FF2B5EF4-FFF2-40B4-BE49-F238E27FC236}">
                <a16:creationId xmlns:a16="http://schemas.microsoft.com/office/drawing/2014/main" id="{2647399C-CD7A-4412-BD87-2289B9A24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4" name="Text Placeholder 2">
            <a:extLst>
              <a:ext uri="{FF2B5EF4-FFF2-40B4-BE49-F238E27FC236}">
                <a16:creationId xmlns:a16="http://schemas.microsoft.com/office/drawing/2014/main" id="{B201AAD7-E15B-408E-8A13-B84EB212E2E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57945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descr="A close up of a logo&#10;&#10;Description generated with high confidence">
            <a:extLst>
              <a:ext uri="{FF2B5EF4-FFF2-40B4-BE49-F238E27FC236}">
                <a16:creationId xmlns:a16="http://schemas.microsoft.com/office/drawing/2014/main" id="{463C0833-C69D-42E6-935A-D76D666F61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59"/>
            <a:ext cx="12192000" cy="6852482"/>
          </a:xfrm>
          <a:prstGeom prst="rect">
            <a:avLst/>
          </a:prstGeom>
        </p:spPr>
      </p:pic>
      <p:sp>
        <p:nvSpPr>
          <p:cNvPr id="12" name="Title Placeholder 1">
            <a:extLst>
              <a:ext uri="{FF2B5EF4-FFF2-40B4-BE49-F238E27FC236}">
                <a16:creationId xmlns:a16="http://schemas.microsoft.com/office/drawing/2014/main" id="{A1840D29-8112-4663-B382-C94D9F98FA0D}"/>
              </a:ext>
            </a:extLst>
          </p:cNvPr>
          <p:cNvSpPr>
            <a:spLocks noGrp="1"/>
          </p:cNvSpPr>
          <p:nvPr>
            <p:ph type="title"/>
          </p:nvPr>
        </p:nvSpPr>
        <p:spPr>
          <a:xfrm>
            <a:off x="1308463"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3" name="Text Placeholder 2">
            <a:extLst>
              <a:ext uri="{FF2B5EF4-FFF2-40B4-BE49-F238E27FC236}">
                <a16:creationId xmlns:a16="http://schemas.microsoft.com/office/drawing/2014/main" id="{9E6A0D33-0C06-4A4F-A6B5-CD097FC21BED}"/>
              </a:ext>
            </a:extLst>
          </p:cNvPr>
          <p:cNvSpPr>
            <a:spLocks noGrp="1"/>
          </p:cNvSpPr>
          <p:nvPr>
            <p:ph idx="1"/>
          </p:nvPr>
        </p:nvSpPr>
        <p:spPr>
          <a:xfrm>
            <a:off x="130846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2677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descr="A close up of a logo&#10;&#10;Description generated with high confidence">
            <a:extLst>
              <a:ext uri="{FF2B5EF4-FFF2-40B4-BE49-F238E27FC236}">
                <a16:creationId xmlns:a16="http://schemas.microsoft.com/office/drawing/2014/main" id="{02454A0A-8A11-4F1E-A5A8-7B5A9FEAE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59"/>
            <a:ext cx="12192000" cy="6852482"/>
          </a:xfrm>
          <a:prstGeom prst="rect">
            <a:avLst/>
          </a:prstGeom>
        </p:spPr>
      </p:pic>
      <p:sp>
        <p:nvSpPr>
          <p:cNvPr id="10" name="Title Placeholder 1">
            <a:extLst>
              <a:ext uri="{FF2B5EF4-FFF2-40B4-BE49-F238E27FC236}">
                <a16:creationId xmlns:a16="http://schemas.microsoft.com/office/drawing/2014/main" id="{663DD9E7-C9DD-4FC6-8A3F-561A86123B44}"/>
              </a:ext>
            </a:extLst>
          </p:cNvPr>
          <p:cNvSpPr>
            <a:spLocks noGrp="1"/>
          </p:cNvSpPr>
          <p:nvPr>
            <p:ph type="title"/>
          </p:nvPr>
        </p:nvSpPr>
        <p:spPr>
          <a:xfrm>
            <a:off x="1308463"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1" name="Text Placeholder 2">
            <a:extLst>
              <a:ext uri="{FF2B5EF4-FFF2-40B4-BE49-F238E27FC236}">
                <a16:creationId xmlns:a16="http://schemas.microsoft.com/office/drawing/2014/main" id="{C3FB7BA3-770E-4B3D-91FC-5BAE0C6328CC}"/>
              </a:ext>
            </a:extLst>
          </p:cNvPr>
          <p:cNvSpPr>
            <a:spLocks noGrp="1"/>
          </p:cNvSpPr>
          <p:nvPr>
            <p:ph idx="1"/>
          </p:nvPr>
        </p:nvSpPr>
        <p:spPr>
          <a:xfrm>
            <a:off x="130846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14003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A close-up of a colorful stream of light&#10;&#10;Description automatically generated">
            <a:extLst>
              <a:ext uri="{FF2B5EF4-FFF2-40B4-BE49-F238E27FC236}">
                <a16:creationId xmlns:a16="http://schemas.microsoft.com/office/drawing/2014/main" id="{15D8D91D-B1CB-C935-EF6E-982B68EDA6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2549" b="32549"/>
          <a:stretch/>
        </p:blipFill>
        <p:spPr>
          <a:xfrm>
            <a:off x="0" y="0"/>
            <a:ext cx="12192000" cy="1021976"/>
          </a:xfrm>
          <a:prstGeom prst="rect">
            <a:avLst/>
          </a:prstGeom>
        </p:spPr>
      </p:pic>
      <p:sp>
        <p:nvSpPr>
          <p:cNvPr id="2" name="Title 1"/>
          <p:cNvSpPr>
            <a:spLocks noGrp="1"/>
          </p:cNvSpPr>
          <p:nvPr>
            <p:ph type="ctrTitle" hasCustomPrompt="1"/>
          </p:nvPr>
        </p:nvSpPr>
        <p:spPr>
          <a:xfrm>
            <a:off x="914400" y="1807697"/>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563471"/>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pic>
        <p:nvPicPr>
          <p:cNvPr id="11" name="Graphic 10">
            <a:extLst>
              <a:ext uri="{FF2B5EF4-FFF2-40B4-BE49-F238E27FC236}">
                <a16:creationId xmlns:a16="http://schemas.microsoft.com/office/drawing/2014/main" id="{1C257346-751A-D78A-3A22-E7A4135F7A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05810" y="322730"/>
            <a:ext cx="2109341" cy="336176"/>
          </a:xfrm>
          <a:prstGeom prst="rect">
            <a:avLst/>
          </a:prstGeom>
          <a:effectLst>
            <a:outerShdw blurRad="421183" sx="102000" sy="102000" algn="ctr" rotWithShape="0">
              <a:prstClr val="black">
                <a:alpha val="71336"/>
              </a:prstClr>
            </a:outerShdw>
          </a:effectLst>
        </p:spPr>
      </p:pic>
    </p:spTree>
    <p:extLst>
      <p:ext uri="{BB962C8B-B14F-4D97-AF65-F5344CB8AC3E}">
        <p14:creationId xmlns:p14="http://schemas.microsoft.com/office/powerpoint/2010/main" val="137330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A close-up of a colorful stream of light&#10;&#10;Description automatically generated">
            <a:extLst>
              <a:ext uri="{FF2B5EF4-FFF2-40B4-BE49-F238E27FC236}">
                <a16:creationId xmlns:a16="http://schemas.microsoft.com/office/drawing/2014/main" id="{15D8D91D-B1CB-C935-EF6E-982B68EDA6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2549" b="32549"/>
          <a:stretch/>
        </p:blipFill>
        <p:spPr>
          <a:xfrm>
            <a:off x="0" y="0"/>
            <a:ext cx="12192000" cy="1021976"/>
          </a:xfrm>
          <a:prstGeom prst="rect">
            <a:avLst/>
          </a:prstGeom>
        </p:spPr>
      </p:pic>
      <p:sp>
        <p:nvSpPr>
          <p:cNvPr id="2" name="Title 1"/>
          <p:cNvSpPr>
            <a:spLocks noGrp="1"/>
          </p:cNvSpPr>
          <p:nvPr>
            <p:ph type="ctrTitle" hasCustomPrompt="1"/>
          </p:nvPr>
        </p:nvSpPr>
        <p:spPr>
          <a:xfrm>
            <a:off x="914400" y="1807697"/>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563471"/>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pic>
        <p:nvPicPr>
          <p:cNvPr id="11" name="Graphic 10">
            <a:extLst>
              <a:ext uri="{FF2B5EF4-FFF2-40B4-BE49-F238E27FC236}">
                <a16:creationId xmlns:a16="http://schemas.microsoft.com/office/drawing/2014/main" id="{1C257346-751A-D78A-3A22-E7A4135F7A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05810" y="322730"/>
            <a:ext cx="2109341" cy="336176"/>
          </a:xfrm>
          <a:prstGeom prst="rect">
            <a:avLst/>
          </a:prstGeom>
          <a:effectLst>
            <a:outerShdw blurRad="421183" sx="102000" sy="102000" algn="ctr" rotWithShape="0">
              <a:prstClr val="black">
                <a:alpha val="71336"/>
              </a:prstClr>
            </a:outerShdw>
          </a:effectLst>
        </p:spPr>
      </p:pic>
    </p:spTree>
    <p:extLst>
      <p:ext uri="{BB962C8B-B14F-4D97-AF65-F5344CB8AC3E}">
        <p14:creationId xmlns:p14="http://schemas.microsoft.com/office/powerpoint/2010/main" val="2851883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73130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15933"/>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247640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3116169"/>
            <a:ext cx="5386917" cy="339220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247640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3116169"/>
            <a:ext cx="5389033" cy="339220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34630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419164"/>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1231339"/>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985903"/>
            <a:ext cx="7315200" cy="56281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Tree>
    <p:extLst>
      <p:ext uri="{BB962C8B-B14F-4D97-AF65-F5344CB8AC3E}">
        <p14:creationId xmlns:p14="http://schemas.microsoft.com/office/powerpoint/2010/main" val="2198070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251833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831517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500772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70112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508173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212963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7279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48812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618005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648349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18232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C8DAAA-F40A-4814-ADAD-178B3DA04F36}" type="datetimeFigureOut">
              <a:rPr lang="en-GB" smtClean="0"/>
              <a:t>06/03/2024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70051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15933"/>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247640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3116169"/>
            <a:ext cx="5386917" cy="339220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247640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3116169"/>
            <a:ext cx="5389033" cy="339220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0802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419164"/>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1231339"/>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985903"/>
            <a:ext cx="7315200" cy="56281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Tree>
    <p:extLst>
      <p:ext uri="{BB962C8B-B14F-4D97-AF65-F5344CB8AC3E}">
        <p14:creationId xmlns:p14="http://schemas.microsoft.com/office/powerpoint/2010/main" val="46232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6611" y="1807697"/>
            <a:ext cx="8431307" cy="1470025"/>
          </a:xfrm>
        </p:spPr>
        <p:txBody>
          <a:bodyPr/>
          <a:lstStyle>
            <a:lvl1pPr algn="ctr">
              <a:defRPr/>
            </a:lvl1pPr>
          </a:lstStyle>
          <a:p>
            <a:r>
              <a:rPr lang="en-GB"/>
              <a:t>CLICK TO EDIT MASTER TITLE STYLE</a:t>
            </a:r>
            <a:endParaRPr lang="en-US"/>
          </a:p>
        </p:txBody>
      </p:sp>
      <p:sp>
        <p:nvSpPr>
          <p:cNvPr id="3" name="Subtitle 2"/>
          <p:cNvSpPr>
            <a:spLocks noGrp="1"/>
          </p:cNvSpPr>
          <p:nvPr>
            <p:ph type="subTitle" idx="1"/>
          </p:nvPr>
        </p:nvSpPr>
        <p:spPr>
          <a:xfrm>
            <a:off x="3133165" y="3563471"/>
            <a:ext cx="84582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317938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60058" y="712694"/>
            <a:ext cx="8422341" cy="1848473"/>
          </a:xfrm>
        </p:spPr>
        <p:txBody>
          <a:bodyPr/>
          <a:lstStyle/>
          <a:p>
            <a:r>
              <a:rPr lang="en-GB"/>
              <a:t>CLICK TO EDIT MASTER TITLE STYLE</a:t>
            </a:r>
            <a:endParaRPr lang="en-US"/>
          </a:p>
        </p:txBody>
      </p:sp>
      <p:sp>
        <p:nvSpPr>
          <p:cNvPr id="3" name="Content Placeholder 2"/>
          <p:cNvSpPr>
            <a:spLocks noGrp="1"/>
          </p:cNvSpPr>
          <p:nvPr>
            <p:ph idx="1"/>
          </p:nvPr>
        </p:nvSpPr>
        <p:spPr>
          <a:xfrm>
            <a:off x="3160058" y="2743201"/>
            <a:ext cx="8422341" cy="37493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05941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5929" y="632012"/>
            <a:ext cx="8516471" cy="1726921"/>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3070413" y="2637771"/>
            <a:ext cx="4123763" cy="639763"/>
          </a:xfr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3070414" y="3348318"/>
            <a:ext cx="4083422" cy="3321422"/>
          </a:xfrm>
        </p:spPr>
        <p:txBody>
          <a:bodyPr/>
          <a:lstStyle>
            <a:lvl1pPr>
              <a:defRPr sz="28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2">
            <a:extLst>
              <a:ext uri="{FF2B5EF4-FFF2-40B4-BE49-F238E27FC236}">
                <a16:creationId xmlns:a16="http://schemas.microsoft.com/office/drawing/2014/main" id="{D8DF5CA7-6917-7412-33AE-66900D336B2A}"/>
              </a:ext>
            </a:extLst>
          </p:cNvPr>
          <p:cNvSpPr>
            <a:spLocks noGrp="1"/>
          </p:cNvSpPr>
          <p:nvPr>
            <p:ph type="body" idx="10"/>
          </p:nvPr>
        </p:nvSpPr>
        <p:spPr>
          <a:xfrm>
            <a:off x="7455478" y="2637771"/>
            <a:ext cx="4095546" cy="639763"/>
          </a:xfr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12" name="Content Placeholder 3">
            <a:extLst>
              <a:ext uri="{FF2B5EF4-FFF2-40B4-BE49-F238E27FC236}">
                <a16:creationId xmlns:a16="http://schemas.microsoft.com/office/drawing/2014/main" id="{61C19FB7-E86E-78D7-7E34-62332DEEE8F8}"/>
              </a:ext>
            </a:extLst>
          </p:cNvPr>
          <p:cNvSpPr>
            <a:spLocks noGrp="1"/>
          </p:cNvSpPr>
          <p:nvPr>
            <p:ph sz="half" idx="11"/>
          </p:nvPr>
        </p:nvSpPr>
        <p:spPr>
          <a:xfrm>
            <a:off x="7455479" y="3348318"/>
            <a:ext cx="4083422" cy="3321422"/>
          </a:xfrm>
        </p:spPr>
        <p:txBody>
          <a:bodyPr/>
          <a:lstStyle>
            <a:lvl1pPr>
              <a:defRPr sz="28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6568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05823" y="4894728"/>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505823" y="706903"/>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505823" y="546146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Tree>
    <p:extLst>
      <p:ext uri="{BB962C8B-B14F-4D97-AF65-F5344CB8AC3E}">
        <p14:creationId xmlns:p14="http://schemas.microsoft.com/office/powerpoint/2010/main" val="38504791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jpeg"/><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5.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21.xml"/><Relationship Id="rId7"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7.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ine&#10;&#10;Description automatically generated with medium confidence">
            <a:extLst>
              <a:ext uri="{FF2B5EF4-FFF2-40B4-BE49-F238E27FC236}">
                <a16:creationId xmlns:a16="http://schemas.microsoft.com/office/drawing/2014/main" id="{A21132E0-7498-5FB5-802A-A395D7ABC9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7" name="Title Placeholder 1"/>
          <p:cNvSpPr>
            <a:spLocks noGrp="1"/>
          </p:cNvSpPr>
          <p:nvPr>
            <p:ph type="title"/>
          </p:nvPr>
        </p:nvSpPr>
        <p:spPr bwMode="auto">
          <a:xfrm>
            <a:off x="609600" y="275167"/>
            <a:ext cx="10972800" cy="1143000"/>
          </a:xfrm>
          <a:prstGeom prst="rect">
            <a:avLst/>
          </a:prstGeom>
          <a:noFill/>
          <a:ln>
            <a:noFill/>
          </a:ln>
          <a:effectLst>
            <a:outerShdw blurRad="303510" sx="102000" sy="102000" algn="ctr" rotWithShape="0">
              <a:prstClr val="black">
                <a:alpha val="50617"/>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8" name="Text Placeholder 2"/>
          <p:cNvSpPr>
            <a:spLocks noGrp="1"/>
          </p:cNvSpPr>
          <p:nvPr>
            <p:ph type="body" idx="1"/>
          </p:nvPr>
        </p:nvSpPr>
        <p:spPr bwMode="auto">
          <a:xfrm>
            <a:off x="609600" y="1600201"/>
            <a:ext cx="10972800" cy="374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pic>
        <p:nvPicPr>
          <p:cNvPr id="6" name="Graphic 5">
            <a:extLst>
              <a:ext uri="{FF2B5EF4-FFF2-40B4-BE49-F238E27FC236}">
                <a16:creationId xmlns:a16="http://schemas.microsoft.com/office/drawing/2014/main" id="{C0740BA6-989D-C316-EF18-D3105110293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53382" y="6295041"/>
            <a:ext cx="1676069" cy="267123"/>
          </a:xfrm>
          <a:prstGeom prst="rect">
            <a:avLst/>
          </a:prstGeom>
          <a:effectLst>
            <a:outerShdw blurRad="421183" sx="102000" sy="102000" algn="ctr" rotWithShape="0">
              <a:prstClr val="black">
                <a:alpha val="71336"/>
              </a:prstClr>
            </a:outerShdw>
          </a:effectLst>
        </p:spPr>
      </p:pic>
    </p:spTree>
    <p:extLst>
      <p:ext uri="{BB962C8B-B14F-4D97-AF65-F5344CB8AC3E}">
        <p14:creationId xmlns:p14="http://schemas.microsoft.com/office/powerpoint/2010/main" val="1910598312"/>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609585" rtl="0" fontAlgn="base">
        <a:spcBef>
          <a:spcPct val="0"/>
        </a:spcBef>
        <a:spcAft>
          <a:spcPct val="0"/>
        </a:spcAft>
        <a:defRPr sz="5500" b="1" i="0" kern="1200">
          <a:solidFill>
            <a:schemeClr val="bg1"/>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p:titleStyle>
    <p:bodyStyle>
      <a:lvl1pPr marL="457189" indent="-457189" algn="l" defTabSz="609585" rtl="0" fontAlgn="base">
        <a:spcBef>
          <a:spcPct val="20000"/>
        </a:spcBef>
        <a:spcAft>
          <a:spcPct val="0"/>
        </a:spcAft>
        <a:buFont typeface="Arial" panose="020B0604020202020204" pitchFamily="34" charset="0"/>
        <a:buChar char="•"/>
        <a:defRPr sz="4267" kern="1200">
          <a:solidFill>
            <a:schemeClr val="bg1"/>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bg1"/>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bg1"/>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bg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418167"/>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8" name="Text Placeholder 2"/>
          <p:cNvSpPr>
            <a:spLocks noGrp="1"/>
          </p:cNvSpPr>
          <p:nvPr>
            <p:ph type="body" idx="1"/>
          </p:nvPr>
        </p:nvSpPr>
        <p:spPr bwMode="auto">
          <a:xfrm>
            <a:off x="609600" y="2743201"/>
            <a:ext cx="10972800" cy="374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pic>
        <p:nvPicPr>
          <p:cNvPr id="5" name="Picture 4">
            <a:extLst>
              <a:ext uri="{FF2B5EF4-FFF2-40B4-BE49-F238E27FC236}">
                <a16:creationId xmlns:a16="http://schemas.microsoft.com/office/drawing/2014/main" id="{DBECE2E7-74DE-96C7-F079-AD11EAA0A87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770"/>
            <a:ext cx="12192001" cy="920750"/>
          </a:xfrm>
          <a:prstGeom prst="rect">
            <a:avLst/>
          </a:prstGeom>
        </p:spPr>
      </p:pic>
      <p:pic>
        <p:nvPicPr>
          <p:cNvPr id="7" name="Graphic 6">
            <a:extLst>
              <a:ext uri="{FF2B5EF4-FFF2-40B4-BE49-F238E27FC236}">
                <a16:creationId xmlns:a16="http://schemas.microsoft.com/office/drawing/2014/main" id="{2B7103F9-85EA-6D4B-0A10-52E679CF133D}"/>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3382" y="351441"/>
            <a:ext cx="1676069" cy="267123"/>
          </a:xfrm>
          <a:prstGeom prst="rect">
            <a:avLst/>
          </a:prstGeom>
          <a:effectLst>
            <a:outerShdw blurRad="421183" sx="102000" sy="102000" algn="ctr" rotWithShape="0">
              <a:prstClr val="black">
                <a:alpha val="71336"/>
              </a:prstClr>
            </a:outerShdw>
          </a:effectLst>
        </p:spPr>
      </p:pic>
    </p:spTree>
    <p:extLst>
      <p:ext uri="{BB962C8B-B14F-4D97-AF65-F5344CB8AC3E}">
        <p14:creationId xmlns:p14="http://schemas.microsoft.com/office/powerpoint/2010/main" val="3313114595"/>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8" r:id="rId4"/>
  </p:sldLayoutIdLst>
  <p:txStyles>
    <p:title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p:titleStyle>
    <p:bodyStyle>
      <a:lvl1pPr marL="457189" indent="-457189" algn="l" defTabSz="609585" rtl="0" fontAlgn="base">
        <a:spcBef>
          <a:spcPct val="20000"/>
        </a:spcBef>
        <a:spcAft>
          <a:spcPct val="0"/>
        </a:spcAft>
        <a:buFont typeface="Arial" panose="020B0604020202020204" pitchFamily="34" charset="0"/>
        <a:buChar char="•"/>
        <a:defRPr sz="4267" kern="1200">
          <a:solidFill>
            <a:schemeClr val="tx1">
              <a:lumMod val="65000"/>
              <a:lumOff val="35000"/>
            </a:schemeClr>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lumMod val="65000"/>
              <a:lumOff val="35000"/>
            </a:schemeClr>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418167"/>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8" name="Text Placeholder 2"/>
          <p:cNvSpPr>
            <a:spLocks noGrp="1"/>
          </p:cNvSpPr>
          <p:nvPr>
            <p:ph type="body" idx="1"/>
          </p:nvPr>
        </p:nvSpPr>
        <p:spPr bwMode="auto">
          <a:xfrm>
            <a:off x="609600" y="2743201"/>
            <a:ext cx="10972800" cy="374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pic>
        <p:nvPicPr>
          <p:cNvPr id="7" name="Picture 6" descr="A close-up of a colorful stream of light&#10;&#10;Description automatically generated">
            <a:extLst>
              <a:ext uri="{FF2B5EF4-FFF2-40B4-BE49-F238E27FC236}">
                <a16:creationId xmlns:a16="http://schemas.microsoft.com/office/drawing/2014/main" id="{2EC7CE69-1CD0-23B8-F7EA-F859B305C5C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1202" t="-2" r="39007"/>
          <a:stretch/>
        </p:blipFill>
        <p:spPr>
          <a:xfrm>
            <a:off x="0" y="1"/>
            <a:ext cx="2413000" cy="6858000"/>
          </a:xfrm>
          <a:prstGeom prst="rect">
            <a:avLst/>
          </a:prstGeom>
        </p:spPr>
      </p:pic>
      <p:pic>
        <p:nvPicPr>
          <p:cNvPr id="9" name="Graphic 8">
            <a:extLst>
              <a:ext uri="{FF2B5EF4-FFF2-40B4-BE49-F238E27FC236}">
                <a16:creationId xmlns:a16="http://schemas.microsoft.com/office/drawing/2014/main" id="{EC7AD4CB-58CF-9708-B221-2EDD1B553B6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382" y="6295041"/>
            <a:ext cx="1676069" cy="267123"/>
          </a:xfrm>
          <a:prstGeom prst="rect">
            <a:avLst/>
          </a:prstGeom>
          <a:effectLst>
            <a:outerShdw blurRad="421183" sx="102000" sy="102000" algn="ctr" rotWithShape="0">
              <a:prstClr val="black">
                <a:alpha val="71336"/>
              </a:prstClr>
            </a:outerShdw>
          </a:effectLst>
        </p:spPr>
      </p:pic>
    </p:spTree>
    <p:extLst>
      <p:ext uri="{BB962C8B-B14F-4D97-AF65-F5344CB8AC3E}">
        <p14:creationId xmlns:p14="http://schemas.microsoft.com/office/powerpoint/2010/main" val="7043369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p:titleStyle>
    <p:bodyStyle>
      <a:lvl1pPr marL="457189" indent="-457189" algn="l" defTabSz="609585" rtl="0" fontAlgn="base">
        <a:spcBef>
          <a:spcPct val="20000"/>
        </a:spcBef>
        <a:spcAft>
          <a:spcPct val="0"/>
        </a:spcAft>
        <a:buFont typeface="Arial" panose="020B0604020202020204" pitchFamily="34" charset="0"/>
        <a:buChar char="•"/>
        <a:defRPr sz="4267" kern="1200">
          <a:solidFill>
            <a:schemeClr val="tx1">
              <a:lumMod val="65000"/>
              <a:lumOff val="35000"/>
            </a:schemeClr>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lumMod val="65000"/>
              <a:lumOff val="35000"/>
            </a:schemeClr>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colorful stream of light&#10;&#10;Description automatically generated">
            <a:extLst>
              <a:ext uri="{FF2B5EF4-FFF2-40B4-BE49-F238E27FC236}">
                <a16:creationId xmlns:a16="http://schemas.microsoft.com/office/drawing/2014/main" id="{3C681001-AB0B-1F47-F931-38282AC063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1202" t="-2" r="39007"/>
          <a:stretch/>
        </p:blipFill>
        <p:spPr>
          <a:xfrm>
            <a:off x="9779000" y="1"/>
            <a:ext cx="2413000" cy="6858000"/>
          </a:xfrm>
          <a:prstGeom prst="rect">
            <a:avLst/>
          </a:prstGeom>
        </p:spPr>
      </p:pic>
      <p:sp>
        <p:nvSpPr>
          <p:cNvPr id="1027" name="Title Placeholder 1"/>
          <p:cNvSpPr>
            <a:spLocks noGrp="1"/>
          </p:cNvSpPr>
          <p:nvPr>
            <p:ph type="title"/>
          </p:nvPr>
        </p:nvSpPr>
        <p:spPr bwMode="auto">
          <a:xfrm>
            <a:off x="609600" y="1418167"/>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8" name="Text Placeholder 2"/>
          <p:cNvSpPr>
            <a:spLocks noGrp="1"/>
          </p:cNvSpPr>
          <p:nvPr>
            <p:ph type="body" idx="1"/>
          </p:nvPr>
        </p:nvSpPr>
        <p:spPr bwMode="auto">
          <a:xfrm>
            <a:off x="609600" y="2743201"/>
            <a:ext cx="10972800" cy="374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pic>
        <p:nvPicPr>
          <p:cNvPr id="3" name="Graphic 2">
            <a:extLst>
              <a:ext uri="{FF2B5EF4-FFF2-40B4-BE49-F238E27FC236}">
                <a16:creationId xmlns:a16="http://schemas.microsoft.com/office/drawing/2014/main" id="{D8FDB4D1-7422-370E-4DCC-F6213B4CE8C7}"/>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3382" y="6295041"/>
            <a:ext cx="1676069" cy="267123"/>
          </a:xfrm>
          <a:prstGeom prst="rect">
            <a:avLst/>
          </a:prstGeom>
          <a:effectLst>
            <a:outerShdw blurRad="421183" sx="102000" sy="102000" algn="ctr" rotWithShape="0">
              <a:prstClr val="black">
                <a:alpha val="71336"/>
              </a:prstClr>
            </a:outerShdw>
          </a:effectLst>
        </p:spPr>
      </p:pic>
    </p:spTree>
    <p:extLst>
      <p:ext uri="{BB962C8B-B14F-4D97-AF65-F5344CB8AC3E}">
        <p14:creationId xmlns:p14="http://schemas.microsoft.com/office/powerpoint/2010/main" val="32432429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xStyles>
    <p:title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p:titleStyle>
    <p:bodyStyle>
      <a:lvl1pPr marL="457189" indent="-457189" algn="l" defTabSz="609585" rtl="0" fontAlgn="base">
        <a:spcBef>
          <a:spcPct val="20000"/>
        </a:spcBef>
        <a:spcAft>
          <a:spcPct val="0"/>
        </a:spcAft>
        <a:buFont typeface="Arial" panose="020B0604020202020204" pitchFamily="34" charset="0"/>
        <a:buChar char="•"/>
        <a:defRPr sz="4267" kern="1200">
          <a:solidFill>
            <a:schemeClr val="tx1">
              <a:lumMod val="65000"/>
              <a:lumOff val="35000"/>
            </a:schemeClr>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lumMod val="65000"/>
              <a:lumOff val="35000"/>
            </a:schemeClr>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FCA4CB-539E-4408-A2D7-26122D734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714E7C-12AE-4EB3-809C-B5887AFA4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6B8F1-6E3F-419E-9ED2-86B0BA6C6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8E6C5-1C22-418B-AED7-E046E1D1E8C3}" type="datetimeFigureOut">
              <a:rPr lang="en-GB" smtClean="0"/>
              <a:t>06/03/2024</a:t>
            </a:fld>
            <a:endParaRPr lang="en-GB"/>
          </a:p>
        </p:txBody>
      </p:sp>
      <p:sp>
        <p:nvSpPr>
          <p:cNvPr id="5" name="Footer Placeholder 4">
            <a:extLst>
              <a:ext uri="{FF2B5EF4-FFF2-40B4-BE49-F238E27FC236}">
                <a16:creationId xmlns:a16="http://schemas.microsoft.com/office/drawing/2014/main" id="{9CA33E3B-ABDB-45C9-A278-9E0E55F1B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1C55F79-08D0-4C81-BE65-2D853EF08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3EF63-F861-46C6-B1CE-D91DDE597660}" type="slidenum">
              <a:rPr lang="en-GB" smtClean="0"/>
              <a:t>‹#›</a:t>
            </a:fld>
            <a:endParaRPr lang="en-GB"/>
          </a:p>
        </p:txBody>
      </p:sp>
    </p:spTree>
    <p:extLst>
      <p:ext uri="{BB962C8B-B14F-4D97-AF65-F5344CB8AC3E}">
        <p14:creationId xmlns:p14="http://schemas.microsoft.com/office/powerpoint/2010/main" val="314346271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418167"/>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8" name="Text Placeholder 2"/>
          <p:cNvSpPr>
            <a:spLocks noGrp="1"/>
          </p:cNvSpPr>
          <p:nvPr>
            <p:ph type="body" idx="1"/>
          </p:nvPr>
        </p:nvSpPr>
        <p:spPr bwMode="auto">
          <a:xfrm>
            <a:off x="609600" y="2743201"/>
            <a:ext cx="10972800" cy="374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pic>
        <p:nvPicPr>
          <p:cNvPr id="5" name="Picture 4">
            <a:extLst>
              <a:ext uri="{FF2B5EF4-FFF2-40B4-BE49-F238E27FC236}">
                <a16:creationId xmlns:a16="http://schemas.microsoft.com/office/drawing/2014/main" id="{DBECE2E7-74DE-96C7-F079-AD11EAA0A87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770"/>
            <a:ext cx="12192001" cy="920750"/>
          </a:xfrm>
          <a:prstGeom prst="rect">
            <a:avLst/>
          </a:prstGeom>
        </p:spPr>
      </p:pic>
      <p:pic>
        <p:nvPicPr>
          <p:cNvPr id="7" name="Graphic 6">
            <a:extLst>
              <a:ext uri="{FF2B5EF4-FFF2-40B4-BE49-F238E27FC236}">
                <a16:creationId xmlns:a16="http://schemas.microsoft.com/office/drawing/2014/main" id="{2B7103F9-85EA-6D4B-0A10-52E679CF133D}"/>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3382" y="351441"/>
            <a:ext cx="1676069" cy="267123"/>
          </a:xfrm>
          <a:prstGeom prst="rect">
            <a:avLst/>
          </a:prstGeom>
          <a:effectLst>
            <a:outerShdw blurRad="421183" sx="102000" sy="102000" algn="ctr" rotWithShape="0">
              <a:prstClr val="black">
                <a:alpha val="71336"/>
              </a:prstClr>
            </a:outerShdw>
          </a:effectLst>
        </p:spPr>
      </p:pic>
    </p:spTree>
    <p:extLst>
      <p:ext uri="{BB962C8B-B14F-4D97-AF65-F5344CB8AC3E}">
        <p14:creationId xmlns:p14="http://schemas.microsoft.com/office/powerpoint/2010/main" val="8746747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p:titleStyle>
    <p:bodyStyle>
      <a:lvl1pPr marL="457189" indent="-457189" algn="l" defTabSz="609585" rtl="0" fontAlgn="base">
        <a:spcBef>
          <a:spcPct val="20000"/>
        </a:spcBef>
        <a:spcAft>
          <a:spcPct val="0"/>
        </a:spcAft>
        <a:buFont typeface="Arial" panose="020B0604020202020204" pitchFamily="34" charset="0"/>
        <a:buChar char="•"/>
        <a:defRPr sz="4267" kern="1200">
          <a:solidFill>
            <a:schemeClr val="tx1">
              <a:lumMod val="65000"/>
              <a:lumOff val="35000"/>
            </a:schemeClr>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lumMod val="65000"/>
              <a:lumOff val="35000"/>
            </a:schemeClr>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8DAAA-F40A-4814-ADAD-178B3DA04F36}" type="datetimeFigureOut">
              <a:rPr lang="en-GB" smtClean="0"/>
              <a:t>06/03/2024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67061158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7.wdp"/><Relationship Id="rId4" Type="http://schemas.openxmlformats.org/officeDocument/2006/relationships/notesSlide" Target="../notesSlides/notesSlide10.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20.png"/><Relationship Id="rId10" Type="http://schemas.microsoft.com/office/2007/relationships/hdphoto" Target="../media/hdphoto10.wdp"/><Relationship Id="rId4" Type="http://schemas.microsoft.com/office/2007/relationships/hdphoto" Target="../media/hdphoto1.wdp"/><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5.png"/><Relationship Id="rId3" Type="http://schemas.openxmlformats.org/officeDocument/2006/relationships/slideLayout" Target="../slideLayouts/slideLayout23.xml"/><Relationship Id="rId7" Type="http://schemas.openxmlformats.org/officeDocument/2006/relationships/image" Target="../media/image20.png"/><Relationship Id="rId12" Type="http://schemas.microsoft.com/office/2007/relationships/hdphoto" Target="../media/hdphoto10.wdp"/><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24.svg"/><Relationship Id="rId10" Type="http://schemas.microsoft.com/office/2007/relationships/hdphoto" Target="../media/hdphoto9.wdp"/><Relationship Id="rId4" Type="http://schemas.openxmlformats.org/officeDocument/2006/relationships/notesSlide" Target="../notesSlides/notesSlide15.xml"/><Relationship Id="rId9" Type="http://schemas.openxmlformats.org/officeDocument/2006/relationships/image" Target="../media/image21.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notesSlide" Target="../notesSlides/notesSlide16.xm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2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8.wdp"/><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5.png"/><Relationship Id="rId3" Type="http://schemas.openxmlformats.org/officeDocument/2006/relationships/slideLayout" Target="../slideLayouts/slideLayout23.xml"/><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2.png"/><Relationship Id="rId10" Type="http://schemas.microsoft.com/office/2007/relationships/hdphoto" Target="../media/hdphoto12.wdp"/><Relationship Id="rId4" Type="http://schemas.openxmlformats.org/officeDocument/2006/relationships/notesSlide" Target="../notesSlides/notesSlide19.xm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2.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2.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23.xml"/><Relationship Id="rId7"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23.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23.xml"/><Relationship Id="rId7"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25.xml"/><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3.xml"/><Relationship Id="rId7" Type="http://schemas.openxmlformats.org/officeDocument/2006/relationships/image" Target="../media/image36.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3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microsoft.com/office/2007/relationships/hdphoto" Target="../media/hdphoto15.wdp"/></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microsoft.com/office/2007/relationships/hdphoto" Target="../media/hdphoto15.wdp"/></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5.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5.wdp"/></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5.wdp"/></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5.wdp"/></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5.wdp"/></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41.png"/><Relationship Id="rId4" Type="http://schemas.microsoft.com/office/2007/relationships/hdphoto" Target="../media/hdphoto15.wdp"/></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42.png"/><Relationship Id="rId4" Type="http://schemas.microsoft.com/office/2007/relationships/hdphoto" Target="../media/hdphoto15.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microsoft.com/office/2007/relationships/hdphoto" Target="../media/hdphoto15.wdp"/></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microsoft.com/office/2007/relationships/hdphoto" Target="../media/hdphoto15.wdp"/></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microsoft.com/office/2007/relationships/hdphoto" Target="../media/hdphoto15.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5.wdp"/><Relationship Id="rId9" Type="http://schemas.openxmlformats.org/officeDocument/2006/relationships/image" Target="../media/image47.png"/></Relationships>
</file>

<file path=ppt/slides/_rels/slide5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7.png"/><Relationship Id="rId7"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7.wdp"/><Relationship Id="rId4" Type="http://schemas.openxmlformats.org/officeDocument/2006/relationships/notesSlide" Target="../notesSlides/notesSlide9.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5F40D6-6DDB-5E52-A311-F9FCFC72C779}"/>
              </a:ext>
            </a:extLst>
          </p:cNvPr>
          <p:cNvSpPr txBox="1">
            <a:spLocks/>
          </p:cNvSpPr>
          <p:nvPr/>
        </p:nvSpPr>
        <p:spPr bwMode="auto">
          <a:xfrm>
            <a:off x="176607" y="85210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5500" b="1" i="0" u="none" strike="noStrike" kern="1200" cap="none" spc="0" normalizeH="0" baseline="0" noProof="0" dirty="0">
                <a:ln>
                  <a:noFill/>
                </a:ln>
                <a:solidFill>
                  <a:srgbClr val="235B58"/>
                </a:solidFill>
                <a:effectLst/>
                <a:uLnTx/>
                <a:uFillTx/>
                <a:latin typeface="Calibri" panose="020F0502020204030204" pitchFamily="34" charset="0"/>
                <a:ea typeface="MS PGothic" panose="020B0600070205080204" pitchFamily="34" charset="-128"/>
                <a:cs typeface="Calibri" panose="020F0502020204030204" pitchFamily="34" charset="0"/>
              </a:rPr>
              <a:t>Listening 1: Multiple choice questions</a:t>
            </a:r>
          </a:p>
        </p:txBody>
      </p:sp>
      <p:sp>
        <p:nvSpPr>
          <p:cNvPr id="5" name="Content Placeholder 2">
            <a:extLst>
              <a:ext uri="{FF2B5EF4-FFF2-40B4-BE49-F238E27FC236}">
                <a16:creationId xmlns:a16="http://schemas.microsoft.com/office/drawing/2014/main" id="{E1681B49-D97E-22F7-CB86-BB8E75E8EB20}"/>
              </a:ext>
            </a:extLst>
          </p:cNvPr>
          <p:cNvSpPr>
            <a:spLocks noGrp="1"/>
          </p:cNvSpPr>
          <p:nvPr>
            <p:ph idx="1"/>
          </p:nvPr>
        </p:nvSpPr>
        <p:spPr>
          <a:xfrm>
            <a:off x="609600" y="2743201"/>
            <a:ext cx="6743700" cy="3749399"/>
          </a:xfrm>
        </p:spPr>
        <p:txBody>
          <a:bodyPr>
            <a:norm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ea typeface="+mn-ea"/>
                <a:cs typeface="+mn-cs"/>
              </a:rPr>
              <a:t>Tips </a:t>
            </a:r>
            <a:r>
              <a:rPr lang="en-GB" sz="2400" b="1" dirty="0">
                <a:solidFill>
                  <a:schemeClr val="tx1"/>
                </a:solidFill>
                <a:ea typeface="+mn-ea"/>
              </a:rPr>
              <a:t>for exam success:</a:t>
            </a:r>
          </a:p>
          <a:p>
            <a:pPr marR="0" lvl="0" defTabSz="914400" rtl="0" eaLnBrk="1" fontAlgn="auto" latinLnBrk="0" hangingPunct="1">
              <a:lnSpc>
                <a:spcPct val="100000"/>
              </a:lnSpc>
              <a:spcBef>
                <a:spcPts val="0"/>
              </a:spcBef>
              <a:spcAft>
                <a:spcPts val="0"/>
              </a:spcAft>
              <a:buClrTx/>
              <a:buSzTx/>
              <a:tabLst/>
              <a:defRPr/>
            </a:pPr>
            <a:endParaRPr lang="en-GB" sz="2400" b="1" dirty="0">
              <a:solidFill>
                <a:schemeClr val="tx1"/>
              </a:solidFill>
              <a:ea typeface="+mn-ea"/>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chemeClr val="tx1"/>
                </a:solidFill>
                <a:effectLst/>
                <a:uLnTx/>
                <a:uFillTx/>
                <a:ea typeface="+mn-ea"/>
                <a:cs typeface="+mn-cs"/>
              </a:rPr>
              <a:t>Maximise your reading time by: </a:t>
            </a:r>
          </a:p>
          <a:p>
            <a:pPr marL="533386" lvl="1" indent="0" defTabSz="914400" fontAlgn="auto">
              <a:spcBef>
                <a:spcPts val="0"/>
              </a:spcBef>
              <a:spcAft>
                <a:spcPts val="0"/>
              </a:spcAft>
              <a:buNone/>
              <a:defRPr/>
            </a:pPr>
            <a:r>
              <a:rPr lang="en-GB" sz="2400" dirty="0">
                <a:solidFill>
                  <a:schemeClr val="tx1"/>
                </a:solidFill>
              </a:rPr>
              <a:t>-</a:t>
            </a:r>
            <a:r>
              <a:rPr kumimoji="0" lang="en-GB" sz="2400" b="0" i="0" u="none" strike="noStrike" kern="1200" cap="none" spc="0" normalizeH="0" baseline="0" noProof="0" dirty="0">
                <a:ln>
                  <a:noFill/>
                </a:ln>
                <a:solidFill>
                  <a:schemeClr val="tx1"/>
                </a:solidFill>
                <a:effectLst/>
                <a:uLnTx/>
                <a:uFillTx/>
                <a:ea typeface="+mn-ea"/>
                <a:cs typeface="+mn-cs"/>
              </a:rPr>
              <a:t> reading instructions carefully </a:t>
            </a:r>
          </a:p>
          <a:p>
            <a:pPr marL="533386" lvl="1" indent="0" defTabSz="914400" fontAlgn="auto">
              <a:spcBef>
                <a:spcPts val="0"/>
              </a:spcBef>
              <a:spcAft>
                <a:spcPts val="0"/>
              </a:spcAft>
              <a:buNone/>
              <a:defRPr/>
            </a:pPr>
            <a:r>
              <a:rPr kumimoji="0" lang="en-GB" sz="2400" b="0" i="0" u="none" strike="noStrike" kern="1200" cap="none" spc="0" normalizeH="0" baseline="0" noProof="0" dirty="0">
                <a:ln>
                  <a:noFill/>
                </a:ln>
                <a:solidFill>
                  <a:schemeClr val="tx1"/>
                </a:solidFill>
                <a:effectLst/>
                <a:uLnTx/>
                <a:uFillTx/>
                <a:ea typeface="+mn-ea"/>
                <a:cs typeface="+mn-cs"/>
              </a:rPr>
              <a:t>- underlining or highlighting key words</a:t>
            </a:r>
          </a:p>
          <a:p>
            <a:endParaRPr lang="en-GB" sz="2400" dirty="0">
              <a:solidFill>
                <a:schemeClr val="tx1"/>
              </a:solidFill>
            </a:endParaRPr>
          </a:p>
          <a:p>
            <a:r>
              <a:rPr kumimoji="0" lang="en-GB" sz="2400" b="0" i="0" u="none" strike="noStrike" kern="1200" cap="none" spc="0" normalizeH="0" baseline="0" noProof="0" dirty="0">
                <a:ln>
                  <a:noFill/>
                </a:ln>
                <a:solidFill>
                  <a:schemeClr val="tx1"/>
                </a:solidFill>
                <a:effectLst/>
                <a:uLnTx/>
                <a:uFillTx/>
                <a:ea typeface="+mn-ea"/>
                <a:cs typeface="+mn-cs"/>
              </a:rPr>
              <a:t>Listen carefully to the whole extract - don’t base your answer on the first thing you hear. </a:t>
            </a:r>
          </a:p>
          <a:p>
            <a:endParaRPr lang="en-GB" sz="2400" dirty="0">
              <a:solidFill>
                <a:schemeClr val="tx1"/>
              </a:solidFill>
            </a:endParaRPr>
          </a:p>
        </p:txBody>
      </p:sp>
    </p:spTree>
    <p:extLst>
      <p:ext uri="{BB962C8B-B14F-4D97-AF65-F5344CB8AC3E}">
        <p14:creationId xmlns:p14="http://schemas.microsoft.com/office/powerpoint/2010/main" val="381572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418127" cy="6627933"/>
            <a:chOff x="461639" y="-76213"/>
            <a:chExt cx="12418127"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4896853" y="-76213"/>
              <a:ext cx="7982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Now try a similar style multiple choice question!</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4E2638E-18AD-74D4-3D0B-E43EEBAFC4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5" name="TextBox 14">
            <a:extLst>
              <a:ext uri="{FF2B5EF4-FFF2-40B4-BE49-F238E27FC236}">
                <a16:creationId xmlns:a16="http://schemas.microsoft.com/office/drawing/2014/main" id="{323E921C-1899-2387-C1B7-D8AE97ECAA89}"/>
              </a:ext>
            </a:extLst>
          </p:cNvPr>
          <p:cNvSpPr txBox="1"/>
          <p:nvPr/>
        </p:nvSpPr>
        <p:spPr>
          <a:xfrm>
            <a:off x="595085" y="618615"/>
            <a:ext cx="4900894" cy="1508105"/>
          </a:xfrm>
          <a:prstGeom prst="rect">
            <a:avLst/>
          </a:prstGeom>
          <a:no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festival</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You are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taking</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part in La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Tomatina</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festival and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your</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friend</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gives</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you</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some</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information.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Write the correct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letter</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each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box.</a:t>
            </a:r>
          </a:p>
        </p:txBody>
      </p:sp>
      <p:pic>
        <p:nvPicPr>
          <p:cNvPr id="7" name="Picture 6">
            <a:extLst>
              <a:ext uri="{FF2B5EF4-FFF2-40B4-BE49-F238E27FC236}">
                <a16:creationId xmlns:a16="http://schemas.microsoft.com/office/drawing/2014/main" id="{EF436B74-4776-3D3B-414B-31D3C3CE63DF}"/>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541380" y="2577850"/>
            <a:ext cx="5431856" cy="3675243"/>
          </a:xfrm>
          <a:prstGeom prst="rect">
            <a:avLst/>
          </a:prstGeom>
        </p:spPr>
      </p:pic>
      <p:pic>
        <p:nvPicPr>
          <p:cNvPr id="11" name="Picture 10">
            <a:extLst>
              <a:ext uri="{FF2B5EF4-FFF2-40B4-BE49-F238E27FC236}">
                <a16:creationId xmlns:a16="http://schemas.microsoft.com/office/drawing/2014/main" id="{DC090D00-F1BF-4EDB-DB95-33D300FEA141}"/>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Lst>
          </a:blip>
          <a:stretch>
            <a:fillRect/>
          </a:stretch>
        </p:blipFill>
        <p:spPr>
          <a:xfrm>
            <a:off x="6072986" y="2576951"/>
            <a:ext cx="5559983" cy="3675243"/>
          </a:xfrm>
          <a:prstGeom prst="rect">
            <a:avLst/>
          </a:prstGeom>
        </p:spPr>
      </p:pic>
      <p:pic>
        <p:nvPicPr>
          <p:cNvPr id="5" name="Listening A Festival Feb Conference">
            <a:hlinkClick r:id="" action="ppaction://media"/>
            <a:extLst>
              <a:ext uri="{FF2B5EF4-FFF2-40B4-BE49-F238E27FC236}">
                <a16:creationId xmlns:a16="http://schemas.microsoft.com/office/drawing/2014/main" id="{3BB64CFE-3E93-5C3B-5CF5-096F1C5DE2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58169" y="544694"/>
            <a:ext cx="487363" cy="487363"/>
          </a:xfrm>
          <a:prstGeom prst="rect">
            <a:avLst/>
          </a:prstGeom>
        </p:spPr>
      </p:pic>
      <p:sp>
        <p:nvSpPr>
          <p:cNvPr id="8" name="TextBox 7">
            <a:extLst>
              <a:ext uri="{FF2B5EF4-FFF2-40B4-BE49-F238E27FC236}">
                <a16:creationId xmlns:a16="http://schemas.microsoft.com/office/drawing/2014/main" id="{7D7C8098-399E-F863-0314-632973E4478A}"/>
              </a:ext>
            </a:extLst>
          </p:cNvPr>
          <p:cNvSpPr txBox="1"/>
          <p:nvPr/>
        </p:nvSpPr>
        <p:spPr>
          <a:xfrm>
            <a:off x="1483802" y="442598"/>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ANSWERS</a:t>
            </a:r>
          </a:p>
        </p:txBody>
      </p:sp>
      <p:sp>
        <p:nvSpPr>
          <p:cNvPr id="9" name="TextBox 8">
            <a:extLst>
              <a:ext uri="{FF2B5EF4-FFF2-40B4-BE49-F238E27FC236}">
                <a16:creationId xmlns:a16="http://schemas.microsoft.com/office/drawing/2014/main" id="{17EE12E8-B9C7-788A-E717-8198D8C56C06}"/>
              </a:ext>
            </a:extLst>
          </p:cNvPr>
          <p:cNvSpPr txBox="1"/>
          <p:nvPr/>
        </p:nvSpPr>
        <p:spPr>
          <a:xfrm>
            <a:off x="5488593" y="3319247"/>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B</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6512A6E-986E-6E63-B925-D366502C2A43}"/>
              </a:ext>
            </a:extLst>
          </p:cNvPr>
          <p:cNvSpPr txBox="1"/>
          <p:nvPr/>
        </p:nvSpPr>
        <p:spPr>
          <a:xfrm>
            <a:off x="5478360" y="5260597"/>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C00000"/>
                </a:solidFill>
                <a:latin typeface="Calibri" panose="020F0502020204030204"/>
              </a:rPr>
              <a:t>A</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64A605B-B0BF-9442-FC53-51C005683A7E}"/>
              </a:ext>
            </a:extLst>
          </p:cNvPr>
          <p:cNvSpPr txBox="1"/>
          <p:nvPr/>
        </p:nvSpPr>
        <p:spPr>
          <a:xfrm>
            <a:off x="11133527" y="3330494"/>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C00000"/>
                </a:solidFill>
                <a:latin typeface="Calibri" panose="020F0502020204030204"/>
              </a:rPr>
              <a:t>B</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B50422F-293F-22A0-F5B1-2A9B1940293F}"/>
              </a:ext>
            </a:extLst>
          </p:cNvPr>
          <p:cNvSpPr txBox="1"/>
          <p:nvPr/>
        </p:nvSpPr>
        <p:spPr>
          <a:xfrm>
            <a:off x="11122411" y="5276260"/>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C00000"/>
                </a:solidFill>
                <a:latin typeface="Calibri" panose="020F0502020204030204"/>
              </a:rPr>
              <a:t>C</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6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p:bldP spid="12" grpId="0"/>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29EF65-C3E6-7864-7D31-8DD22ACAA50A}"/>
              </a:ext>
            </a:extLst>
          </p:cNvPr>
          <p:cNvSpPr txBox="1">
            <a:spLocks/>
          </p:cNvSpPr>
          <p:nvPr/>
        </p:nvSpPr>
        <p:spPr bwMode="auto">
          <a:xfrm>
            <a:off x="176607" y="85210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5500" b="1" i="0" u="none" strike="noStrike" kern="1200" cap="none" spc="0" normalizeH="0" baseline="0" noProof="0" dirty="0">
                <a:ln>
                  <a:noFill/>
                </a:ln>
                <a:solidFill>
                  <a:srgbClr val="235B58"/>
                </a:solidFill>
                <a:effectLst/>
                <a:uLnTx/>
                <a:uFillTx/>
                <a:latin typeface="Calibri" panose="020F0502020204030204" pitchFamily="34" charset="0"/>
                <a:ea typeface="MS PGothic" panose="020B0600070205080204" pitchFamily="34" charset="-128"/>
                <a:cs typeface="Calibri" panose="020F0502020204030204" pitchFamily="34" charset="0"/>
              </a:rPr>
              <a:t>Listening 2: Choosing from a list</a:t>
            </a:r>
          </a:p>
        </p:txBody>
      </p:sp>
      <p:sp>
        <p:nvSpPr>
          <p:cNvPr id="5" name="Content Placeholder 2">
            <a:extLst>
              <a:ext uri="{FF2B5EF4-FFF2-40B4-BE49-F238E27FC236}">
                <a16:creationId xmlns:a16="http://schemas.microsoft.com/office/drawing/2014/main" id="{88C8AC9B-16B1-9637-BB41-8F357C667102}"/>
              </a:ext>
            </a:extLst>
          </p:cNvPr>
          <p:cNvSpPr>
            <a:spLocks noGrp="1"/>
          </p:cNvSpPr>
          <p:nvPr>
            <p:ph idx="1"/>
          </p:nvPr>
        </p:nvSpPr>
        <p:spPr>
          <a:xfrm>
            <a:off x="609600" y="2743201"/>
            <a:ext cx="6743700" cy="3749399"/>
          </a:xfrm>
        </p:spPr>
        <p:txBody>
          <a:bodyPr>
            <a:norm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ea typeface="+mn-ea"/>
                <a:cs typeface="+mn-cs"/>
              </a:rPr>
              <a:t>Tips </a:t>
            </a:r>
            <a:r>
              <a:rPr lang="en-GB" sz="2400" b="1" dirty="0">
                <a:solidFill>
                  <a:schemeClr val="tx1"/>
                </a:solidFill>
                <a:ea typeface="+mn-ea"/>
              </a:rPr>
              <a:t>for exam success:</a:t>
            </a:r>
          </a:p>
          <a:p>
            <a:pPr marR="0" lvl="0" defTabSz="914400" rtl="0" eaLnBrk="1" fontAlgn="auto" latinLnBrk="0" hangingPunct="1">
              <a:lnSpc>
                <a:spcPct val="100000"/>
              </a:lnSpc>
              <a:spcBef>
                <a:spcPts val="0"/>
              </a:spcBef>
              <a:spcAft>
                <a:spcPts val="0"/>
              </a:spcAft>
              <a:buClrTx/>
              <a:buSzTx/>
              <a:tabLst/>
              <a:defRPr/>
            </a:pPr>
            <a:endParaRPr lang="en-GB" sz="2400" b="1" dirty="0">
              <a:solidFill>
                <a:schemeClr val="tx1"/>
              </a:solidFill>
              <a:ea typeface="+mn-ea"/>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chemeClr val="tx1"/>
                </a:solidFill>
                <a:effectLst/>
                <a:uLnTx/>
                <a:uFillTx/>
                <a:ea typeface="+mn-ea"/>
              </a:rPr>
              <a:t>Maximise your reading time by: </a:t>
            </a:r>
          </a:p>
          <a:p>
            <a:pPr marL="533386" lvl="1" indent="0" defTabSz="914400" fontAlgn="auto">
              <a:spcBef>
                <a:spcPts val="0"/>
              </a:spcBef>
              <a:spcAft>
                <a:spcPts val="0"/>
              </a:spcAft>
              <a:buNone/>
              <a:defRPr/>
            </a:pPr>
            <a:r>
              <a:rPr lang="en-GB" sz="2400" dirty="0">
                <a:solidFill>
                  <a:schemeClr val="tx1"/>
                </a:solidFill>
              </a:rPr>
              <a:t>-</a:t>
            </a:r>
            <a:r>
              <a:rPr kumimoji="0" lang="en-GB" sz="2400" b="0" i="0" u="none" strike="noStrike" kern="1200" cap="none" spc="0" normalizeH="0" baseline="0" noProof="0" dirty="0">
                <a:ln>
                  <a:noFill/>
                </a:ln>
                <a:solidFill>
                  <a:schemeClr val="tx1"/>
                </a:solidFill>
                <a:effectLst/>
                <a:uLnTx/>
                <a:uFillTx/>
                <a:ea typeface="+mn-ea"/>
              </a:rPr>
              <a:t> reading instructions carefully </a:t>
            </a:r>
          </a:p>
          <a:p>
            <a:pPr marL="533386" lvl="1" indent="0" defTabSz="914400" fontAlgn="auto">
              <a:spcBef>
                <a:spcPts val="0"/>
              </a:spcBef>
              <a:spcAft>
                <a:spcPts val="0"/>
              </a:spcAft>
              <a:buNone/>
              <a:defRPr/>
            </a:pPr>
            <a:r>
              <a:rPr kumimoji="0" lang="en-GB" sz="2400" b="0" i="0" u="none" strike="noStrike" kern="1200" cap="none" spc="0" normalizeH="0" baseline="0" noProof="0" dirty="0">
                <a:ln>
                  <a:noFill/>
                </a:ln>
                <a:solidFill>
                  <a:schemeClr val="tx1"/>
                </a:solidFill>
                <a:effectLst/>
                <a:uLnTx/>
                <a:uFillTx/>
                <a:ea typeface="+mn-ea"/>
              </a:rPr>
              <a:t>- underlining or highlighting key words</a:t>
            </a:r>
          </a:p>
          <a:p>
            <a:r>
              <a:rPr kumimoji="0" lang="en-GB" sz="2400" b="0" i="0" u="none" strike="noStrike" kern="1200" cap="none" spc="0" normalizeH="0" baseline="0" noProof="0" dirty="0">
                <a:ln>
                  <a:noFill/>
                </a:ln>
                <a:solidFill>
                  <a:schemeClr val="tx1"/>
                </a:solidFill>
                <a:effectLst/>
                <a:uLnTx/>
                <a:uFillTx/>
                <a:ea typeface="+mn-ea"/>
              </a:rPr>
              <a:t>Listen carefully to the whole extract - don’t base your answer on the first thing you hear. </a:t>
            </a:r>
          </a:p>
          <a:p>
            <a:r>
              <a:rPr lang="en-GB" sz="2400" dirty="0">
                <a:solidFill>
                  <a:schemeClr val="tx1"/>
                </a:solidFill>
              </a:rPr>
              <a:t>Try to answer every question – it is better to attempt than leave a gap.</a:t>
            </a:r>
          </a:p>
        </p:txBody>
      </p:sp>
    </p:spTree>
    <p:extLst>
      <p:ext uri="{BB962C8B-B14F-4D97-AF65-F5344CB8AC3E}">
        <p14:creationId xmlns:p14="http://schemas.microsoft.com/office/powerpoint/2010/main" val="138141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58B5AC6F-283A-EC28-1936-EC4634E0CED4}"/>
              </a:ext>
            </a:extLst>
          </p:cNvPr>
          <p:cNvSpPr/>
          <p:nvPr/>
        </p:nvSpPr>
        <p:spPr>
          <a:xfrm>
            <a:off x="6016489" y="481407"/>
            <a:ext cx="4962242" cy="1665446"/>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Cross out the summary once you are sure you have heard it, leaving less options to choose from.</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93660" y="406306"/>
            <a:ext cx="786478" cy="764141"/>
          </a:xfrm>
          <a:prstGeom prst="rect">
            <a:avLst/>
          </a:prstGeom>
        </p:spPr>
      </p:pic>
      <p:sp>
        <p:nvSpPr>
          <p:cNvPr id="8" name="TextBox 7">
            <a:extLst>
              <a:ext uri="{FF2B5EF4-FFF2-40B4-BE49-F238E27FC236}">
                <a16:creationId xmlns:a16="http://schemas.microsoft.com/office/drawing/2014/main" id="{13C5F911-9DD4-1315-C64D-F9687601B5A8}"/>
              </a:ext>
            </a:extLst>
          </p:cNvPr>
          <p:cNvSpPr txBox="1"/>
          <p:nvPr/>
        </p:nvSpPr>
        <p:spPr>
          <a:xfrm>
            <a:off x="161917" y="474210"/>
            <a:ext cx="6072628" cy="2215991"/>
          </a:xfrm>
          <a:prstGeom prst="rect">
            <a:avLst/>
          </a:prstGeom>
          <a:no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Radio </a:t>
            </a:r>
            <a:r>
              <a:rPr kumimoji="0" lang="fr-FR"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advertisements</a:t>
            </a: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fr-FR"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announcements</a:t>
            </a:r>
            <a:endPar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You are on a coach trip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with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Mario. The coach driver has the radio on and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you</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hear</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these</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advertisements</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Match the correct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summary</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each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advertisement</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Write the correct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letter</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each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box.</a:t>
            </a:r>
          </a:p>
        </p:txBody>
      </p:sp>
      <p:pic>
        <p:nvPicPr>
          <p:cNvPr id="11" name="Picture 10">
            <a:extLst>
              <a:ext uri="{FF2B5EF4-FFF2-40B4-BE49-F238E27FC236}">
                <a16:creationId xmlns:a16="http://schemas.microsoft.com/office/drawing/2014/main" id="{43591E0F-4055-1052-9ACC-185C8551C2BF}"/>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892243" y="2896242"/>
            <a:ext cx="5000625" cy="3390900"/>
          </a:xfrm>
          <a:prstGeom prst="rect">
            <a:avLst/>
          </a:prstGeom>
        </p:spPr>
      </p:pic>
      <p:pic>
        <p:nvPicPr>
          <p:cNvPr id="13" name="Picture 12">
            <a:extLst>
              <a:ext uri="{FF2B5EF4-FFF2-40B4-BE49-F238E27FC236}">
                <a16:creationId xmlns:a16="http://schemas.microsoft.com/office/drawing/2014/main" id="{5890324C-6DE2-5D3A-1ABE-871CFD919FB2}"/>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6794979" y="2275603"/>
            <a:ext cx="1961842" cy="3400526"/>
          </a:xfrm>
          <a:prstGeom prst="rect">
            <a:avLst/>
          </a:prstGeom>
        </p:spPr>
      </p:pic>
      <p:pic>
        <p:nvPicPr>
          <p:cNvPr id="16" name="Picture 15">
            <a:extLst>
              <a:ext uri="{FF2B5EF4-FFF2-40B4-BE49-F238E27FC236}">
                <a16:creationId xmlns:a16="http://schemas.microsoft.com/office/drawing/2014/main" id="{BBDBF517-996E-CFE3-62EB-125C6C53B37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Lst>
          </a:blip>
          <a:stretch>
            <a:fillRect/>
          </a:stretch>
        </p:blipFill>
        <p:spPr>
          <a:xfrm>
            <a:off x="6794979" y="5678529"/>
            <a:ext cx="1961842" cy="723470"/>
          </a:xfrm>
          <a:prstGeom prst="rect">
            <a:avLst/>
          </a:prstGeom>
        </p:spPr>
      </p:pic>
      <p:sp>
        <p:nvSpPr>
          <p:cNvPr id="17" name="TextBox 16">
            <a:extLst>
              <a:ext uri="{FF2B5EF4-FFF2-40B4-BE49-F238E27FC236}">
                <a16:creationId xmlns:a16="http://schemas.microsoft.com/office/drawing/2014/main" id="{DDA1151C-26E7-D187-FB9B-4BC9BA8B4BFD}"/>
              </a:ext>
            </a:extLst>
          </p:cNvPr>
          <p:cNvSpPr txBox="1"/>
          <p:nvPr/>
        </p:nvSpPr>
        <p:spPr>
          <a:xfrm>
            <a:off x="9054306" y="-79363"/>
            <a:ext cx="302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Choose from a list.</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60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36040"/>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7B6AC797-96FE-7A4B-E579-DEBB43EFCA54}"/>
              </a:ext>
            </a:extLst>
          </p:cNvPr>
          <p:cNvSpPr txBox="1"/>
          <p:nvPr/>
        </p:nvSpPr>
        <p:spPr>
          <a:xfrm>
            <a:off x="461639" y="1678447"/>
            <a:ext cx="9422590" cy="3785652"/>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thieves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When</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you</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don’t</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recognise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the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number</a:t>
            </a: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To try our traditional dishes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Fill one of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our</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bags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Sailing</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through</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their</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rivers</a:t>
            </a: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Missed</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calls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cruise</a:t>
            </a: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To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collect</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foods</a:t>
            </a: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Vote for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your</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favourite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song</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D2AE1D9-5348-BBE6-B1EC-CC1FC8F4C9E0}"/>
              </a:ext>
            </a:extLst>
          </p:cNvPr>
          <p:cNvSpPr txBox="1"/>
          <p:nvPr/>
        </p:nvSpPr>
        <p:spPr>
          <a:xfrm>
            <a:off x="481435" y="503246"/>
            <a:ext cx="62338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Empareja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el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inglés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con el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español</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202F825-95DB-4227-AF48-4FEF51289DF7}"/>
              </a:ext>
            </a:extLst>
          </p:cNvPr>
          <p:cNvSpPr txBox="1"/>
          <p:nvPr/>
        </p:nvSpPr>
        <p:spPr>
          <a:xfrm>
            <a:off x="6579704" y="2548154"/>
            <a:ext cx="5071161" cy="3416320"/>
          </a:xfrm>
          <a:prstGeom prst="rect">
            <a:avLst/>
          </a:prstGeom>
          <a:solidFill>
            <a:schemeClr val="bg1">
              <a:lumMod val="95000"/>
            </a:scheme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probar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nuestros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platos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típicos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avegando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por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sus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ríos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un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crucero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¡v</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ota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canción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preferida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l</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os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ladrones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llamadas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perdidas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uando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no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reconozcas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el</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número</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reunir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alimentos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llene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una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nuestras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bolsas</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11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36040"/>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2" name="TextBox 11">
            <a:extLst>
              <a:ext uri="{FF2B5EF4-FFF2-40B4-BE49-F238E27FC236}">
                <a16:creationId xmlns:a16="http://schemas.microsoft.com/office/drawing/2014/main" id="{ED2AE1D9-5348-BBE6-B1EC-CC1FC8F4C9E0}"/>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6" name="TextBox 5">
            <a:extLst>
              <a:ext uri="{FF2B5EF4-FFF2-40B4-BE49-F238E27FC236}">
                <a16:creationId xmlns:a16="http://schemas.microsoft.com/office/drawing/2014/main" id="{09F6F8CF-A2E0-B5E6-8541-0F92B78D082E}"/>
              </a:ext>
            </a:extLst>
          </p:cNvPr>
          <p:cNvSpPr txBox="1"/>
          <p:nvPr/>
        </p:nvSpPr>
        <p:spPr>
          <a:xfrm>
            <a:off x="5957640" y="1678447"/>
            <a:ext cx="655799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e.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los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ladrones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g.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cuando</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no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reconozcas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el</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número</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a.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probar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nuestros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platos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típicos</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i</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llene</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una</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de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nuestras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bolsas</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b.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navegando</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por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sus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ríos</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f.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llamadas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perdidas</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c. un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crucero</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h.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reunir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comidas</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d.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vota</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tu</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canción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preferida</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62DBDA5E-6E98-3945-2D1C-E3D0A9DCC108}"/>
              </a:ext>
            </a:extLst>
          </p:cNvPr>
          <p:cNvSpPr txBox="1"/>
          <p:nvPr/>
        </p:nvSpPr>
        <p:spPr>
          <a:xfrm>
            <a:off x="461639" y="1678447"/>
            <a:ext cx="6557994" cy="3416320"/>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thieves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w</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hen</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you</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don’t</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recognise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the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number</a:t>
            </a: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to try our traditional dishes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fill</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one of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our</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bags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sailing</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through</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their</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rivers</a:t>
            </a: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missed</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calls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cruise</a:t>
            </a: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to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collect</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foods</a:t>
            </a: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vote for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your</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favourite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song</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635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58B5AC6F-283A-EC28-1936-EC4634E0CED4}"/>
              </a:ext>
            </a:extLst>
          </p:cNvPr>
          <p:cNvSpPr/>
          <p:nvPr/>
        </p:nvSpPr>
        <p:spPr>
          <a:xfrm>
            <a:off x="6016489" y="583008"/>
            <a:ext cx="4962242" cy="1234504"/>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lvl="0">
              <a:defRPr/>
            </a:pPr>
            <a:r>
              <a:rPr lang="en-GB" sz="2400" dirty="0">
                <a:solidFill>
                  <a:srgbClr val="7F6000"/>
                </a:solidFill>
              </a:rPr>
              <a:t>Try to answer every question – it is better to attempt than leave a gap.</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93660" y="406306"/>
            <a:ext cx="786478" cy="764141"/>
          </a:xfrm>
          <a:prstGeom prst="rect">
            <a:avLst/>
          </a:prstGeom>
        </p:spPr>
      </p:pic>
      <p:sp>
        <p:nvSpPr>
          <p:cNvPr id="8" name="TextBox 7">
            <a:extLst>
              <a:ext uri="{FF2B5EF4-FFF2-40B4-BE49-F238E27FC236}">
                <a16:creationId xmlns:a16="http://schemas.microsoft.com/office/drawing/2014/main" id="{13C5F911-9DD4-1315-C64D-F9687601B5A8}"/>
              </a:ext>
            </a:extLst>
          </p:cNvPr>
          <p:cNvSpPr txBox="1"/>
          <p:nvPr/>
        </p:nvSpPr>
        <p:spPr>
          <a:xfrm>
            <a:off x="161917" y="474210"/>
            <a:ext cx="6072628" cy="2215991"/>
          </a:xfrm>
          <a:prstGeom prst="rect">
            <a:avLst/>
          </a:prstGeom>
          <a:no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Radio </a:t>
            </a:r>
            <a:r>
              <a:rPr kumimoji="0" lang="fr-FR"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advertisements</a:t>
            </a: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fr-FR"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announcements</a:t>
            </a:r>
            <a:endPar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You are on a coach trip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with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Mario. The coach driver has the radio on and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you</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hear</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these</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advertisements</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Match the correct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summary</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each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advertisement</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Write the correct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letter</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each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box.</a:t>
            </a:r>
          </a:p>
        </p:txBody>
      </p:sp>
      <p:pic>
        <p:nvPicPr>
          <p:cNvPr id="11" name="Picture 10">
            <a:extLst>
              <a:ext uri="{FF2B5EF4-FFF2-40B4-BE49-F238E27FC236}">
                <a16:creationId xmlns:a16="http://schemas.microsoft.com/office/drawing/2014/main" id="{43591E0F-4055-1052-9ACC-185C8551C2BF}"/>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892243" y="2896242"/>
            <a:ext cx="5000625" cy="3390900"/>
          </a:xfrm>
          <a:prstGeom prst="rect">
            <a:avLst/>
          </a:prstGeom>
        </p:spPr>
      </p:pic>
      <p:pic>
        <p:nvPicPr>
          <p:cNvPr id="13" name="Picture 12">
            <a:extLst>
              <a:ext uri="{FF2B5EF4-FFF2-40B4-BE49-F238E27FC236}">
                <a16:creationId xmlns:a16="http://schemas.microsoft.com/office/drawing/2014/main" id="{5890324C-6DE2-5D3A-1ABE-871CFD919FB2}"/>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Lst>
          </a:blip>
          <a:stretch>
            <a:fillRect/>
          </a:stretch>
        </p:blipFill>
        <p:spPr>
          <a:xfrm>
            <a:off x="6794979" y="2250197"/>
            <a:ext cx="1961842" cy="3400526"/>
          </a:xfrm>
          <a:prstGeom prst="rect">
            <a:avLst/>
          </a:prstGeom>
        </p:spPr>
      </p:pic>
      <p:pic>
        <p:nvPicPr>
          <p:cNvPr id="16" name="Picture 15">
            <a:extLst>
              <a:ext uri="{FF2B5EF4-FFF2-40B4-BE49-F238E27FC236}">
                <a16:creationId xmlns:a16="http://schemas.microsoft.com/office/drawing/2014/main" id="{BBDBF517-996E-CFE3-62EB-125C6C53B378}"/>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8800"/>
                    </a14:imgEffect>
                  </a14:imgLayer>
                </a14:imgProps>
              </a:ext>
            </a:extLst>
          </a:blip>
          <a:stretch>
            <a:fillRect/>
          </a:stretch>
        </p:blipFill>
        <p:spPr>
          <a:xfrm>
            <a:off x="6794979" y="5653123"/>
            <a:ext cx="1961842" cy="723470"/>
          </a:xfrm>
          <a:prstGeom prst="rect">
            <a:avLst/>
          </a:prstGeom>
        </p:spPr>
      </p:pic>
      <p:sp>
        <p:nvSpPr>
          <p:cNvPr id="17" name="TextBox 16">
            <a:extLst>
              <a:ext uri="{FF2B5EF4-FFF2-40B4-BE49-F238E27FC236}">
                <a16:creationId xmlns:a16="http://schemas.microsoft.com/office/drawing/2014/main" id="{DDA1151C-26E7-D187-FB9B-4BC9BA8B4BFD}"/>
              </a:ext>
            </a:extLst>
          </p:cNvPr>
          <p:cNvSpPr txBox="1"/>
          <p:nvPr/>
        </p:nvSpPr>
        <p:spPr>
          <a:xfrm>
            <a:off x="9054306" y="-79363"/>
            <a:ext cx="302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Choose from a list.</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pic>
        <p:nvPicPr>
          <p:cNvPr id="5" name="Listening Radio Advertisements and Announcements Feb Conference">
            <a:hlinkClick r:id="" action="ppaction://media"/>
            <a:extLst>
              <a:ext uri="{FF2B5EF4-FFF2-40B4-BE49-F238E27FC236}">
                <a16:creationId xmlns:a16="http://schemas.microsoft.com/office/drawing/2014/main" id="{32017402-3F21-1F06-5DE4-BD1ADAD8E53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18769" y="2924921"/>
            <a:ext cx="895919" cy="895919"/>
          </a:xfrm>
          <a:prstGeom prst="rect">
            <a:avLst/>
          </a:prstGeom>
        </p:spPr>
      </p:pic>
      <p:pic>
        <p:nvPicPr>
          <p:cNvPr id="6" name="Graphic 5" descr="Warning with solid fill">
            <a:extLst>
              <a:ext uri="{FF2B5EF4-FFF2-40B4-BE49-F238E27FC236}">
                <a16:creationId xmlns:a16="http://schemas.microsoft.com/office/drawing/2014/main" id="{257FD3FD-03DD-FEB5-3E2D-89A8115B935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70387" y="5819361"/>
            <a:ext cx="378941" cy="378941"/>
          </a:xfrm>
          <a:prstGeom prst="rect">
            <a:avLst/>
          </a:prstGeom>
        </p:spPr>
      </p:pic>
      <p:sp>
        <p:nvSpPr>
          <p:cNvPr id="7" name="TextBox 6">
            <a:extLst>
              <a:ext uri="{FF2B5EF4-FFF2-40B4-BE49-F238E27FC236}">
                <a16:creationId xmlns:a16="http://schemas.microsoft.com/office/drawing/2014/main" id="{B11F0BC7-F8FB-0AA2-07F0-3D4D5F280F91}"/>
              </a:ext>
            </a:extLst>
          </p:cNvPr>
          <p:cNvSpPr txBox="1"/>
          <p:nvPr/>
        </p:nvSpPr>
        <p:spPr>
          <a:xfrm>
            <a:off x="9354669" y="5654888"/>
            <a:ext cx="1209832" cy="707886"/>
          </a:xfrm>
          <a:prstGeom prst="rect">
            <a:avLst/>
          </a:prstGeom>
          <a:noFill/>
        </p:spPr>
        <p:txBody>
          <a:bodyPr wrap="square" rtlCol="0">
            <a:spAutoFit/>
          </a:bodyPr>
          <a:lstStyle/>
          <a:p>
            <a:r>
              <a:rPr lang="en-GB" sz="2000" dirty="0">
                <a:solidFill>
                  <a:srgbClr val="FF0000"/>
                </a:solidFill>
              </a:rPr>
              <a:t>Answer is </a:t>
            </a:r>
            <a:r>
              <a:rPr lang="en-GB" sz="2000" b="1" u="sng" dirty="0">
                <a:solidFill>
                  <a:srgbClr val="FF0000"/>
                </a:solidFill>
              </a:rPr>
              <a:t>not</a:t>
            </a:r>
            <a:r>
              <a:rPr lang="en-GB" sz="2000" dirty="0">
                <a:solidFill>
                  <a:srgbClr val="FF0000"/>
                </a:solidFill>
              </a:rPr>
              <a:t> B</a:t>
            </a:r>
          </a:p>
        </p:txBody>
      </p:sp>
      <p:pic>
        <p:nvPicPr>
          <p:cNvPr id="9" name="Graphic 8" descr="Warning with solid fill">
            <a:extLst>
              <a:ext uri="{FF2B5EF4-FFF2-40B4-BE49-F238E27FC236}">
                <a16:creationId xmlns:a16="http://schemas.microsoft.com/office/drawing/2014/main" id="{AF5C7D1F-DF69-0386-6700-78DCE27DBE2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70386" y="4204972"/>
            <a:ext cx="378941" cy="378941"/>
          </a:xfrm>
          <a:prstGeom prst="rect">
            <a:avLst/>
          </a:prstGeom>
        </p:spPr>
      </p:pic>
      <p:sp>
        <p:nvSpPr>
          <p:cNvPr id="12" name="TextBox 11">
            <a:extLst>
              <a:ext uri="{FF2B5EF4-FFF2-40B4-BE49-F238E27FC236}">
                <a16:creationId xmlns:a16="http://schemas.microsoft.com/office/drawing/2014/main" id="{6523DB3A-518D-5475-436B-7BF3519D7D4B}"/>
              </a:ext>
            </a:extLst>
          </p:cNvPr>
          <p:cNvSpPr txBox="1"/>
          <p:nvPr/>
        </p:nvSpPr>
        <p:spPr>
          <a:xfrm>
            <a:off x="9317255" y="4042712"/>
            <a:ext cx="1209832" cy="707886"/>
          </a:xfrm>
          <a:prstGeom prst="rect">
            <a:avLst/>
          </a:prstGeom>
          <a:noFill/>
        </p:spPr>
        <p:txBody>
          <a:bodyPr wrap="square" rtlCol="0">
            <a:spAutoFit/>
          </a:bodyPr>
          <a:lstStyle/>
          <a:p>
            <a:r>
              <a:rPr lang="en-GB" sz="2000" dirty="0">
                <a:solidFill>
                  <a:srgbClr val="FF0000"/>
                </a:solidFill>
              </a:rPr>
              <a:t>Answer is </a:t>
            </a:r>
            <a:r>
              <a:rPr lang="en-GB" sz="2000" b="1" u="sng" dirty="0">
                <a:solidFill>
                  <a:srgbClr val="FF0000"/>
                </a:solidFill>
              </a:rPr>
              <a:t>not</a:t>
            </a:r>
            <a:r>
              <a:rPr lang="en-GB" sz="2000" dirty="0">
                <a:solidFill>
                  <a:srgbClr val="FF0000"/>
                </a:solidFill>
              </a:rPr>
              <a:t> G</a:t>
            </a:r>
          </a:p>
        </p:txBody>
      </p:sp>
    </p:spTree>
    <p:extLst>
      <p:ext uri="{BB962C8B-B14F-4D97-AF65-F5344CB8AC3E}">
        <p14:creationId xmlns:p14="http://schemas.microsoft.com/office/powerpoint/2010/main" val="1665289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91B612-834B-B655-6135-BBE65806D48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7422260" y="3578069"/>
            <a:ext cx="4254438" cy="2884914"/>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0C48E5-4468-9CC8-EB1A-D2DEC7522F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8" name="Speech Bubble: Rectangle 7">
            <a:extLst>
              <a:ext uri="{FF2B5EF4-FFF2-40B4-BE49-F238E27FC236}">
                <a16:creationId xmlns:a16="http://schemas.microsoft.com/office/drawing/2014/main" id="{B64DE4B2-82C2-D98C-4EC7-86B467C6CC70}"/>
              </a:ext>
            </a:extLst>
          </p:cNvPr>
          <p:cNvSpPr/>
          <p:nvPr/>
        </p:nvSpPr>
        <p:spPr>
          <a:xfrm>
            <a:off x="3869970" y="480875"/>
            <a:ext cx="6714722" cy="1144726"/>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Listen carefully to the whole extract - don’t base your answer on the first thing you hear. </a:t>
            </a:r>
          </a:p>
        </p:txBody>
      </p:sp>
      <p:sp>
        <p:nvSpPr>
          <p:cNvPr id="16" name="TextBox 15">
            <a:extLst>
              <a:ext uri="{FF2B5EF4-FFF2-40B4-BE49-F238E27FC236}">
                <a16:creationId xmlns:a16="http://schemas.microsoft.com/office/drawing/2014/main" id="{5FA1BFD9-9F89-9949-3289-E72636F05DBC}"/>
              </a:ext>
            </a:extLst>
          </p:cNvPr>
          <p:cNvSpPr txBox="1"/>
          <p:nvPr/>
        </p:nvSpPr>
        <p:spPr>
          <a:xfrm>
            <a:off x="446843" y="435170"/>
            <a:ext cx="37131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Escucha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lee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Verifica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tus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respuestas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BC7E54F8-F237-E68C-DE5F-1E86D0582B6B}"/>
              </a:ext>
            </a:extLst>
          </p:cNvPr>
          <p:cNvSpPr txBox="1"/>
          <p:nvPr/>
        </p:nvSpPr>
        <p:spPr>
          <a:xfrm>
            <a:off x="340907" y="1629318"/>
            <a:ext cx="7550025" cy="5016758"/>
          </a:xfrm>
          <a:prstGeom prst="rect">
            <a:avLst/>
          </a:prstGeom>
          <a:noFill/>
        </p:spPr>
        <p:txBody>
          <a:bodyPr wrap="square">
            <a:spAutoFit/>
          </a:bodyPr>
          <a:lstStyle/>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M1</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    No hay que cruzar el Atlántico para probar nuestros platos típicos de Nueva York. ¡Reserva mesa hoy!</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F1</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     Descubra Europa navegando por sus ríos. Le recomendamos un crucero viajando a los puertos más interesantes.</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3</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F2</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     ¡Vota tu canción preferida! Muchos artistas sacan sus nuevos títulos con la esperanza de que sean el éxito del verano.</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4</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M2</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    Los ladrones te atacan si contestas a llamadas perdidas. Nunca respondas cuando no reconozcas el número.</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5       F1      </a:t>
            </a:r>
            <a:r>
              <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rPr>
              <a:t>Queremos reunir alimentos para los necesitados. Para colaborar llene una de nuestras bolsas cuando vaya al supermercado.</a:t>
            </a:r>
          </a:p>
        </p:txBody>
      </p:sp>
      <p:pic>
        <p:nvPicPr>
          <p:cNvPr id="17" name="Listening Radio Advertisements and Announcements Feb Conference">
            <a:hlinkClick r:id="" action="ppaction://media"/>
            <a:extLst>
              <a:ext uri="{FF2B5EF4-FFF2-40B4-BE49-F238E27FC236}">
                <a16:creationId xmlns:a16="http://schemas.microsoft.com/office/drawing/2014/main" id="{7B3CC464-4948-7306-2320-B3C292DE4E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07550" y="2153875"/>
            <a:ext cx="895919" cy="895919"/>
          </a:xfrm>
          <a:prstGeom prst="rect">
            <a:avLst/>
          </a:prstGeom>
        </p:spPr>
      </p:pic>
    </p:spTree>
    <p:extLst>
      <p:ext uri="{BB962C8B-B14F-4D97-AF65-F5344CB8AC3E}">
        <p14:creationId xmlns:p14="http://schemas.microsoft.com/office/powerpoint/2010/main" val="347523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7"/>
                </p:tgtEl>
              </p:cMediaNode>
            </p:audio>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11" name="TextBox 10">
            <a:extLst>
              <a:ext uri="{FF2B5EF4-FFF2-40B4-BE49-F238E27FC236}">
                <a16:creationId xmlns:a16="http://schemas.microsoft.com/office/drawing/2014/main" id="{81FD59B1-1960-7452-7121-677D3AC5D680}"/>
              </a:ext>
            </a:extLst>
          </p:cNvPr>
          <p:cNvSpPr txBox="1"/>
          <p:nvPr/>
        </p:nvSpPr>
        <p:spPr>
          <a:xfrm>
            <a:off x="8742063" y="-49148"/>
            <a:ext cx="302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Choose from a list</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4F1E55-E15D-FF6E-3274-7A38FE080AC7}"/>
              </a:ext>
            </a:extLst>
          </p:cNvPr>
          <p:cNvSpPr txBox="1"/>
          <p:nvPr/>
        </p:nvSpPr>
        <p:spPr>
          <a:xfrm>
            <a:off x="481434" y="1088021"/>
            <a:ext cx="5594104" cy="5201424"/>
          </a:xfrm>
          <a:prstGeom prst="rect">
            <a:avLst/>
          </a:prstGeom>
          <a:noFill/>
        </p:spPr>
        <p:txBody>
          <a:bodyPr wrap="square">
            <a:spAutoFit/>
          </a:bodyPr>
          <a:lstStyle/>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M1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No hay que cruzar el Atlántico para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probar nuestros platos típicos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de Nueva York. ¡Reserva mesa hoy!</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F1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Descubra Europa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navegando por sus ríos</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Le recomendamos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un crucero</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viajando a los puertos más interesantes.</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3</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F2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¡Vota tu canción preferida!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Muchos artistas sacan sus nuevos títulos con la esperanza de que sean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el éxito del verano</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DC11B47D-3A7B-1A5D-DE51-92B52817796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6547697" y="1091797"/>
            <a:ext cx="3904230" cy="2647440"/>
          </a:xfrm>
          <a:prstGeom prst="rect">
            <a:avLst/>
          </a:prstGeom>
        </p:spPr>
      </p:pic>
      <p:pic>
        <p:nvPicPr>
          <p:cNvPr id="8" name="Picture 7">
            <a:extLst>
              <a:ext uri="{FF2B5EF4-FFF2-40B4-BE49-F238E27FC236}">
                <a16:creationId xmlns:a16="http://schemas.microsoft.com/office/drawing/2014/main" id="{00A04DB9-8B58-F03F-9444-877754AA7B3F}"/>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Lst>
          </a:blip>
          <a:srcRect b="24215"/>
          <a:stretch/>
        </p:blipFill>
        <p:spPr>
          <a:xfrm>
            <a:off x="6613744" y="3877191"/>
            <a:ext cx="1886068" cy="2477563"/>
          </a:xfrm>
          <a:prstGeom prst="rect">
            <a:avLst/>
          </a:prstGeom>
        </p:spPr>
      </p:pic>
      <p:sp>
        <p:nvSpPr>
          <p:cNvPr id="15" name="TextBox 14">
            <a:extLst>
              <a:ext uri="{FF2B5EF4-FFF2-40B4-BE49-F238E27FC236}">
                <a16:creationId xmlns:a16="http://schemas.microsoft.com/office/drawing/2014/main" id="{2441DB66-8FC1-E29E-CA6A-4F21E6605EB2}"/>
              </a:ext>
            </a:extLst>
          </p:cNvPr>
          <p:cNvSpPr txBox="1"/>
          <p:nvPr/>
        </p:nvSpPr>
        <p:spPr>
          <a:xfrm>
            <a:off x="7966988" y="3962898"/>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E</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541A81-BB84-CEE0-A527-C325B4C66299}"/>
              </a:ext>
            </a:extLst>
          </p:cNvPr>
          <p:cNvSpPr txBox="1"/>
          <p:nvPr/>
        </p:nvSpPr>
        <p:spPr>
          <a:xfrm>
            <a:off x="7976927" y="4824542"/>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F</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B40457B-4EF3-92BE-8071-E41B85353F57}"/>
              </a:ext>
            </a:extLst>
          </p:cNvPr>
          <p:cNvSpPr txBox="1"/>
          <p:nvPr/>
        </p:nvSpPr>
        <p:spPr>
          <a:xfrm>
            <a:off x="7953705" y="5668407"/>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A</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37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D9EFED-484A-F7E0-0327-307AA56B939D}"/>
              </a:ext>
            </a:extLst>
          </p:cNvPr>
          <p:cNvPicPr>
            <a:picLocks noChangeAspect="1"/>
          </p:cNvPicPr>
          <p:nvPr/>
        </p:nvPicPr>
        <p:blipFill>
          <a:blip r:embed="rId3"/>
          <a:stretch>
            <a:fillRect/>
          </a:stretch>
        </p:blipFill>
        <p:spPr>
          <a:xfrm>
            <a:off x="6547697" y="4009519"/>
            <a:ext cx="2467094" cy="1824013"/>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6" name="TextBox 5">
            <a:extLst>
              <a:ext uri="{FF2B5EF4-FFF2-40B4-BE49-F238E27FC236}">
                <a16:creationId xmlns:a16="http://schemas.microsoft.com/office/drawing/2014/main" id="{BF4F1E55-E15D-FF6E-3274-7A38FE080AC7}"/>
              </a:ext>
            </a:extLst>
          </p:cNvPr>
          <p:cNvSpPr txBox="1"/>
          <p:nvPr/>
        </p:nvSpPr>
        <p:spPr>
          <a:xfrm>
            <a:off x="493777" y="1313369"/>
            <a:ext cx="5594104" cy="4616648"/>
          </a:xfrm>
          <a:prstGeom prst="rect">
            <a:avLst/>
          </a:prstGeom>
          <a:noFill/>
        </p:spPr>
        <p:txBody>
          <a:bodyPr wrap="square">
            <a:spAutoFit/>
          </a:bodyPr>
          <a:lstStyle/>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4</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M2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Los ladrones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te atacan si contestas a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llamadas perdidas</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Nunca respondas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cuando no reconozcas el número</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080135" marR="360045" lvl="0" indent="-720090" algn="l" defTabSz="914400" rtl="0" eaLnBrk="1" fontAlgn="auto" latinLnBrk="0" hangingPunct="1">
              <a:lnSpc>
                <a:spcPct val="100000"/>
              </a:lnSpc>
              <a:spcBef>
                <a:spcPts val="120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5       F1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Queremos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reunir alimentos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para los necesitados. Para colaborar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llene una de nuestras bolsas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cuando </a:t>
            </a:r>
            <a:r>
              <a:rPr kumimoji="0" lang="es-ES" sz="24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vaya al supermercado.</a:t>
            </a:r>
          </a:p>
        </p:txBody>
      </p:sp>
      <p:pic>
        <p:nvPicPr>
          <p:cNvPr id="7" name="Picture 6">
            <a:extLst>
              <a:ext uri="{FF2B5EF4-FFF2-40B4-BE49-F238E27FC236}">
                <a16:creationId xmlns:a16="http://schemas.microsoft.com/office/drawing/2014/main" id="{DC11B47D-3A7B-1A5D-DE51-92B52817796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6547697" y="1091797"/>
            <a:ext cx="3904230" cy="2647440"/>
          </a:xfrm>
          <a:prstGeom prst="rect">
            <a:avLst/>
          </a:prstGeom>
        </p:spPr>
      </p:pic>
      <p:sp>
        <p:nvSpPr>
          <p:cNvPr id="15" name="TextBox 14">
            <a:extLst>
              <a:ext uri="{FF2B5EF4-FFF2-40B4-BE49-F238E27FC236}">
                <a16:creationId xmlns:a16="http://schemas.microsoft.com/office/drawing/2014/main" id="{2441DB66-8FC1-E29E-CA6A-4F21E6605EB2}"/>
              </a:ext>
            </a:extLst>
          </p:cNvPr>
          <p:cNvSpPr txBox="1"/>
          <p:nvPr/>
        </p:nvSpPr>
        <p:spPr>
          <a:xfrm>
            <a:off x="8267106" y="4238497"/>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D</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541A81-BB84-CEE0-A527-C325B4C66299}"/>
              </a:ext>
            </a:extLst>
          </p:cNvPr>
          <p:cNvSpPr txBox="1"/>
          <p:nvPr/>
        </p:nvSpPr>
        <p:spPr>
          <a:xfrm>
            <a:off x="8289243" y="5100447"/>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C</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CD6CE4A-8EEC-FF8B-0EF2-75D71AEAA94D}"/>
              </a:ext>
            </a:extLst>
          </p:cNvPr>
          <p:cNvSpPr txBox="1"/>
          <p:nvPr/>
        </p:nvSpPr>
        <p:spPr>
          <a:xfrm>
            <a:off x="8742063" y="-49148"/>
            <a:ext cx="302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Choose from a list</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0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3092116" y="-76213"/>
              <a:ext cx="84052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Now try a similar style ‘choosing from a list’ question!</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579143" y="618615"/>
            <a:ext cx="5261780" cy="1475617"/>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Use your wider general knowledge to make educated guesses.</a:t>
            </a:r>
          </a:p>
        </p:txBody>
      </p:sp>
      <p:pic>
        <p:nvPicPr>
          <p:cNvPr id="4" name="Picture 3">
            <a:extLst>
              <a:ext uri="{FF2B5EF4-FFF2-40B4-BE49-F238E27FC236}">
                <a16:creationId xmlns:a16="http://schemas.microsoft.com/office/drawing/2014/main" id="{B4E2638E-18AD-74D4-3D0B-E43EEBAFC4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5" name="TextBox 14">
            <a:extLst>
              <a:ext uri="{FF2B5EF4-FFF2-40B4-BE49-F238E27FC236}">
                <a16:creationId xmlns:a16="http://schemas.microsoft.com/office/drawing/2014/main" id="{323E921C-1899-2387-C1B7-D8AE97ECAA89}"/>
              </a:ext>
            </a:extLst>
          </p:cNvPr>
          <p:cNvSpPr txBox="1"/>
          <p:nvPr/>
        </p:nvSpPr>
        <p:spPr>
          <a:xfrm>
            <a:off x="595085" y="618615"/>
            <a:ext cx="4900894" cy="1785104"/>
          </a:xfrm>
          <a:prstGeom prst="rect">
            <a:avLst/>
          </a:prstGeom>
          <a:no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the news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You are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listening</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the news headlines on a local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Spanish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radio station.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Match the correct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summary</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each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item of news.</a:t>
            </a:r>
          </a:p>
        </p:txBody>
      </p:sp>
      <p:pic>
        <p:nvPicPr>
          <p:cNvPr id="9" name="Picture 8">
            <a:extLst>
              <a:ext uri="{FF2B5EF4-FFF2-40B4-BE49-F238E27FC236}">
                <a16:creationId xmlns:a16="http://schemas.microsoft.com/office/drawing/2014/main" id="{DA997BA1-DFCF-E7D4-9753-AE880D20ED1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760344" y="2616028"/>
            <a:ext cx="5105400" cy="3609975"/>
          </a:xfrm>
          <a:prstGeom prst="rect">
            <a:avLst/>
          </a:prstGeom>
        </p:spPr>
      </p:pic>
      <p:pic>
        <p:nvPicPr>
          <p:cNvPr id="13" name="Picture 12">
            <a:extLst>
              <a:ext uri="{FF2B5EF4-FFF2-40B4-BE49-F238E27FC236}">
                <a16:creationId xmlns:a16="http://schemas.microsoft.com/office/drawing/2014/main" id="{FD3020E8-2E31-C59E-A2D2-536C518A3405}"/>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Lst>
          </a:blip>
          <a:srcRect r="26657"/>
          <a:stretch/>
        </p:blipFill>
        <p:spPr>
          <a:xfrm>
            <a:off x="5995381" y="2929797"/>
            <a:ext cx="2336620" cy="2923130"/>
          </a:xfrm>
          <a:prstGeom prst="rect">
            <a:avLst/>
          </a:prstGeom>
        </p:spPr>
      </p:pic>
      <p:pic>
        <p:nvPicPr>
          <p:cNvPr id="17" name="Picture 16">
            <a:extLst>
              <a:ext uri="{FF2B5EF4-FFF2-40B4-BE49-F238E27FC236}">
                <a16:creationId xmlns:a16="http://schemas.microsoft.com/office/drawing/2014/main" id="{231514BD-A1A4-9BD5-D8CF-E8F06717CE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8800"/>
                    </a14:imgEffect>
                  </a14:imgLayer>
                </a14:imgProps>
              </a:ext>
            </a:extLst>
          </a:blip>
          <a:srcRect r="19565"/>
          <a:stretch/>
        </p:blipFill>
        <p:spPr>
          <a:xfrm>
            <a:off x="8718412" y="3758070"/>
            <a:ext cx="2336620" cy="2094857"/>
          </a:xfrm>
          <a:prstGeom prst="rect">
            <a:avLst/>
          </a:prstGeom>
        </p:spPr>
      </p:pic>
      <p:pic>
        <p:nvPicPr>
          <p:cNvPr id="18" name="Listening In the news Feb Conference">
            <a:hlinkClick r:id="" action="ppaction://media"/>
            <a:extLst>
              <a:ext uri="{FF2B5EF4-FFF2-40B4-BE49-F238E27FC236}">
                <a16:creationId xmlns:a16="http://schemas.microsoft.com/office/drawing/2014/main" id="{2E2EE0B5-155D-D771-EFD5-00D9E81FEAD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48871" y="2616028"/>
            <a:ext cx="758617" cy="758617"/>
          </a:xfrm>
          <a:prstGeom prst="rect">
            <a:avLst/>
          </a:prstGeom>
        </p:spPr>
      </p:pic>
    </p:spTree>
    <p:extLst>
      <p:ext uri="{BB962C8B-B14F-4D97-AF65-F5344CB8AC3E}">
        <p14:creationId xmlns:p14="http://schemas.microsoft.com/office/powerpoint/2010/main" val="233789226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58B5AC6F-283A-EC28-1936-EC4634E0CED4}"/>
              </a:ext>
            </a:extLst>
          </p:cNvPr>
          <p:cNvSpPr/>
          <p:nvPr/>
        </p:nvSpPr>
        <p:spPr>
          <a:xfrm>
            <a:off x="5627715" y="544981"/>
            <a:ext cx="5261780" cy="1640819"/>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Maximise your reading time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reading instructions carefully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underlining or highlighting key words</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2" name="TextBox 11">
            <a:extLst>
              <a:ext uri="{FF2B5EF4-FFF2-40B4-BE49-F238E27FC236}">
                <a16:creationId xmlns:a16="http://schemas.microsoft.com/office/drawing/2014/main" id="{FB5BE2F0-1A4D-9459-54ED-A40E9A1B7484}"/>
              </a:ext>
            </a:extLst>
          </p:cNvPr>
          <p:cNvSpPr txBox="1"/>
          <p:nvPr/>
        </p:nvSpPr>
        <p:spPr>
          <a:xfrm>
            <a:off x="461639" y="391792"/>
            <a:ext cx="508550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What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do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these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people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say</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about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their</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best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friends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Write the correct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letter</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each</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box.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943D48C-A1EA-3795-9765-1AC0903FA20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585670" y="2543280"/>
            <a:ext cx="5460629" cy="3552986"/>
          </a:xfrm>
          <a:prstGeom prst="rect">
            <a:avLst/>
          </a:prstGeom>
        </p:spPr>
      </p:pic>
      <p:pic>
        <p:nvPicPr>
          <p:cNvPr id="11" name="Picture 10">
            <a:extLst>
              <a:ext uri="{FF2B5EF4-FFF2-40B4-BE49-F238E27FC236}">
                <a16:creationId xmlns:a16="http://schemas.microsoft.com/office/drawing/2014/main" id="{0D3CA348-99E3-6412-62C8-D07224C61150}"/>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6170330" y="2543280"/>
            <a:ext cx="5429281" cy="3552986"/>
          </a:xfrm>
          <a:prstGeom prst="rect">
            <a:avLst/>
          </a:prstGeom>
        </p:spPr>
      </p:pic>
      <p:sp>
        <p:nvSpPr>
          <p:cNvPr id="13" name="TextBox 12">
            <a:extLst>
              <a:ext uri="{FF2B5EF4-FFF2-40B4-BE49-F238E27FC236}">
                <a16:creationId xmlns:a16="http://schemas.microsoft.com/office/drawing/2014/main" id="{3063F2C9-15DB-1D47-09A9-40B4CE087E2B}"/>
              </a:ext>
            </a:extLst>
          </p:cNvPr>
          <p:cNvSpPr txBox="1"/>
          <p:nvPr/>
        </p:nvSpPr>
        <p:spPr>
          <a:xfrm>
            <a:off x="8742063" y="-49148"/>
            <a:ext cx="302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Multiple choice</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159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997BA1-DFCF-E7D4-9753-AE880D20ED1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6372374" y="507930"/>
            <a:ext cx="4825015" cy="3411718"/>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4E2638E-18AD-74D4-3D0B-E43EEBAFC4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6" name="TextBox 15">
            <a:extLst>
              <a:ext uri="{FF2B5EF4-FFF2-40B4-BE49-F238E27FC236}">
                <a16:creationId xmlns:a16="http://schemas.microsoft.com/office/drawing/2014/main" id="{6AF3A70E-2EE7-EBEE-7955-FF1C99DDFF7D}"/>
              </a:ext>
            </a:extLst>
          </p:cNvPr>
          <p:cNvSpPr txBox="1"/>
          <p:nvPr/>
        </p:nvSpPr>
        <p:spPr>
          <a:xfrm>
            <a:off x="831538" y="-76845"/>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pic>
        <p:nvPicPr>
          <p:cNvPr id="19" name="Picture 18">
            <a:extLst>
              <a:ext uri="{FF2B5EF4-FFF2-40B4-BE49-F238E27FC236}">
                <a16:creationId xmlns:a16="http://schemas.microsoft.com/office/drawing/2014/main" id="{086265D1-3651-AF06-C839-AA7BB979EA0E}"/>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Lst>
          </a:blip>
          <a:srcRect r="26657"/>
          <a:stretch/>
        </p:blipFill>
        <p:spPr>
          <a:xfrm>
            <a:off x="6445416" y="3940429"/>
            <a:ext cx="2008773" cy="2512991"/>
          </a:xfrm>
          <a:prstGeom prst="rect">
            <a:avLst/>
          </a:prstGeom>
        </p:spPr>
      </p:pic>
      <p:sp>
        <p:nvSpPr>
          <p:cNvPr id="20" name="TextBox 19">
            <a:extLst>
              <a:ext uri="{FF2B5EF4-FFF2-40B4-BE49-F238E27FC236}">
                <a16:creationId xmlns:a16="http://schemas.microsoft.com/office/drawing/2014/main" id="{C38FC779-B6F2-16AE-9392-D519ACDE7121}"/>
              </a:ext>
            </a:extLst>
          </p:cNvPr>
          <p:cNvSpPr txBox="1"/>
          <p:nvPr/>
        </p:nvSpPr>
        <p:spPr>
          <a:xfrm>
            <a:off x="7680572" y="3951732"/>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H</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174CF8E-0395-463D-C33F-3D715E59FEF2}"/>
              </a:ext>
            </a:extLst>
          </p:cNvPr>
          <p:cNvSpPr txBox="1"/>
          <p:nvPr/>
        </p:nvSpPr>
        <p:spPr>
          <a:xfrm>
            <a:off x="7676975" y="5717740"/>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G</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ED19DC-D6A1-2713-CD28-F27F11DB77B4}"/>
              </a:ext>
            </a:extLst>
          </p:cNvPr>
          <p:cNvSpPr txBox="1"/>
          <p:nvPr/>
        </p:nvSpPr>
        <p:spPr>
          <a:xfrm>
            <a:off x="7685824" y="4834736"/>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E</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EA39951-9BA5-0BD6-4195-71C28C483DD4}"/>
              </a:ext>
            </a:extLst>
          </p:cNvPr>
          <p:cNvSpPr txBox="1"/>
          <p:nvPr/>
        </p:nvSpPr>
        <p:spPr>
          <a:xfrm>
            <a:off x="493310" y="591219"/>
            <a:ext cx="5894935" cy="5940088"/>
          </a:xfrm>
          <a:prstGeom prst="rect">
            <a:avLst/>
          </a:prstGeom>
          <a:noFill/>
        </p:spPr>
        <p:txBody>
          <a:bodyPr wrap="square">
            <a:spAutoFit/>
          </a:bodyPr>
          <a:lstStyle/>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M2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0" i="0" u="none" strike="noStrike" kern="1200" cap="none" spc="0" normalizeH="0" baseline="0" noProof="0" dirty="0">
                <a:ln>
                  <a:noFill/>
                </a:ln>
                <a:solidFill>
                  <a:srgbClr val="000000"/>
                </a:solidFill>
                <a:effectLst/>
                <a:uLnTx/>
                <a:uFillTx/>
                <a:ea typeface="+mn-ea"/>
                <a:cs typeface="+mn-cs"/>
              </a:rPr>
              <a:t> </a:t>
            </a:r>
            <a:r>
              <a:rPr lang="es-ES" sz="2400" b="0" i="0" dirty="0">
                <a:solidFill>
                  <a:srgbClr val="222222"/>
                </a:solidFill>
                <a:effectLst/>
              </a:rPr>
              <a:t>Muchos </a:t>
            </a:r>
            <a:r>
              <a:rPr lang="es-ES" sz="2400" b="0" i="0" dirty="0">
                <a:solidFill>
                  <a:srgbClr val="222222"/>
                </a:solidFill>
                <a:effectLst/>
                <a:highlight>
                  <a:srgbClr val="00FF00"/>
                </a:highlight>
              </a:rPr>
              <a:t>granjeros</a:t>
            </a:r>
            <a:r>
              <a:rPr lang="es-ES" sz="2400" b="0" i="0" dirty="0">
                <a:solidFill>
                  <a:srgbClr val="222222"/>
                </a:solidFill>
                <a:effectLst/>
              </a:rPr>
              <a:t> piden compensaciones después de la </a:t>
            </a:r>
            <a:r>
              <a:rPr lang="es-ES" sz="2400" b="0" i="0" dirty="0">
                <a:solidFill>
                  <a:srgbClr val="222222"/>
                </a:solidFill>
                <a:effectLst/>
                <a:highlight>
                  <a:srgbClr val="00FF00"/>
                </a:highlight>
              </a:rPr>
              <a:t>sequía prolongada </a:t>
            </a:r>
            <a:r>
              <a:rPr lang="es-ES" sz="2400" b="0" i="0" dirty="0">
                <a:solidFill>
                  <a:srgbClr val="222222"/>
                </a:solidFill>
                <a:effectLst/>
              </a:rPr>
              <a:t>que </a:t>
            </a:r>
            <a:r>
              <a:rPr lang="es-ES" sz="2400" b="0" i="0" dirty="0">
                <a:solidFill>
                  <a:srgbClr val="222222"/>
                </a:solidFill>
                <a:effectLst/>
                <a:highlight>
                  <a:srgbClr val="00FF00"/>
                </a:highlight>
              </a:rPr>
              <a:t>arruinó los cultivos de ajo, cebollas y zanahorias.</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b="1" dirty="0">
                <a:solidFill>
                  <a:srgbClr val="000000"/>
                </a:solidFill>
                <a:latin typeface="Calibri" panose="020F0502020204030204"/>
              </a:rPr>
              <a:t>M2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b="0" i="0" dirty="0">
                <a:solidFill>
                  <a:srgbClr val="222222"/>
                </a:solidFill>
                <a:effectLst/>
              </a:rPr>
              <a:t>Debido al paro nacional, un gran número de estudiantes universitarios tiene que </a:t>
            </a:r>
            <a:r>
              <a:rPr lang="es-ES" sz="2400" b="0" i="0" dirty="0">
                <a:solidFill>
                  <a:srgbClr val="222222"/>
                </a:solidFill>
                <a:effectLst/>
                <a:highlight>
                  <a:srgbClr val="00FF00"/>
                </a:highlight>
              </a:rPr>
              <a:t>aceptar empleos donde sus títulos no son necesarios.</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3</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b="1" dirty="0">
                <a:solidFill>
                  <a:srgbClr val="000000"/>
                </a:solidFill>
                <a:latin typeface="Calibri" panose="020F0502020204030204"/>
              </a:rPr>
              <a:t>M2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b="0" i="0" dirty="0">
                <a:solidFill>
                  <a:srgbClr val="222222"/>
                </a:solidFill>
                <a:effectLst/>
              </a:rPr>
              <a:t>Representantes del ayuntamiento </a:t>
            </a:r>
            <a:r>
              <a:rPr lang="es-ES" sz="2400" b="0" i="0" dirty="0">
                <a:solidFill>
                  <a:srgbClr val="222222"/>
                </a:solidFill>
                <a:effectLst/>
                <a:highlight>
                  <a:srgbClr val="00FF00"/>
                </a:highlight>
              </a:rPr>
              <a:t>piden ayuda al público</a:t>
            </a:r>
            <a:r>
              <a:rPr lang="es-ES" sz="2400" b="0" i="0" dirty="0">
                <a:solidFill>
                  <a:srgbClr val="222222"/>
                </a:solidFill>
                <a:effectLst/>
              </a:rPr>
              <a:t> para colaborar en la operación de limpieza tras la marea negra.</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58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997BA1-DFCF-E7D4-9753-AE880D20ED1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6372374" y="507930"/>
            <a:ext cx="4825015" cy="3411718"/>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4E2638E-18AD-74D4-3D0B-E43EEBAFC4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6" name="TextBox 15">
            <a:extLst>
              <a:ext uri="{FF2B5EF4-FFF2-40B4-BE49-F238E27FC236}">
                <a16:creationId xmlns:a16="http://schemas.microsoft.com/office/drawing/2014/main" id="{6AF3A70E-2EE7-EBEE-7955-FF1C99DDFF7D}"/>
              </a:ext>
            </a:extLst>
          </p:cNvPr>
          <p:cNvSpPr txBox="1"/>
          <p:nvPr/>
        </p:nvSpPr>
        <p:spPr>
          <a:xfrm>
            <a:off x="831538" y="-76845"/>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23" name="TextBox 22">
            <a:extLst>
              <a:ext uri="{FF2B5EF4-FFF2-40B4-BE49-F238E27FC236}">
                <a16:creationId xmlns:a16="http://schemas.microsoft.com/office/drawing/2014/main" id="{7EA39951-9BA5-0BD6-4195-71C28C483DD4}"/>
              </a:ext>
            </a:extLst>
          </p:cNvPr>
          <p:cNvSpPr txBox="1"/>
          <p:nvPr/>
        </p:nvSpPr>
        <p:spPr>
          <a:xfrm>
            <a:off x="640943" y="828288"/>
            <a:ext cx="5338192" cy="5201424"/>
          </a:xfrm>
          <a:prstGeom prst="rect">
            <a:avLst/>
          </a:prstGeom>
          <a:noFill/>
        </p:spPr>
        <p:txBody>
          <a:bodyPr wrap="square">
            <a:spAutoFit/>
          </a:bodyPr>
          <a:lstStyle/>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lang="es-ES" sz="2400" b="1" dirty="0">
                <a:solidFill>
                  <a:srgbClr val="000000"/>
                </a:solidFill>
                <a:latin typeface="Calibri" panose="020F0502020204030204"/>
              </a:rPr>
              <a:t>4</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ea typeface="+mn-ea"/>
                <a:cs typeface="+mn-cs"/>
              </a:rPr>
              <a:t>M2</a:t>
            </a:r>
            <a:r>
              <a:rPr kumimoji="0" lang="es-ES" sz="2400" b="0" i="0" u="none" strike="noStrike" kern="1200" cap="none" spc="0" normalizeH="0" baseline="0" noProof="0" dirty="0">
                <a:ln>
                  <a:noFill/>
                </a:ln>
                <a:solidFill>
                  <a:srgbClr val="000000"/>
                </a:solidFill>
                <a:effectLst/>
                <a:uLnTx/>
                <a:uFillTx/>
                <a:ea typeface="+mn-ea"/>
                <a:cs typeface="+mn-cs"/>
              </a:rPr>
              <a:t>    </a:t>
            </a:r>
            <a:r>
              <a:rPr lang="es-ES" sz="2400" b="0" i="0" dirty="0">
                <a:solidFill>
                  <a:srgbClr val="222222"/>
                </a:solidFill>
                <a:effectLst/>
              </a:rPr>
              <a:t> Las escuelas primarias prohíben </a:t>
            </a:r>
            <a:r>
              <a:rPr lang="es-ES" sz="2400" b="0" i="0" dirty="0">
                <a:solidFill>
                  <a:srgbClr val="222222"/>
                </a:solidFill>
                <a:effectLst/>
                <a:highlight>
                  <a:srgbClr val="00FF00"/>
                </a:highlight>
              </a:rPr>
              <a:t>el consumo de zumos de fruta con azúcar </a:t>
            </a:r>
            <a:r>
              <a:rPr lang="es-ES" sz="2400" b="0" i="0" dirty="0">
                <a:solidFill>
                  <a:srgbClr val="222222"/>
                </a:solidFill>
                <a:effectLst/>
              </a:rPr>
              <a:t>y colorantes artificiales. Dicen que </a:t>
            </a:r>
            <a:r>
              <a:rPr lang="es-ES" sz="2400" b="0" i="0" dirty="0">
                <a:solidFill>
                  <a:srgbClr val="222222"/>
                </a:solidFill>
                <a:effectLst/>
                <a:highlight>
                  <a:srgbClr val="00FF00"/>
                </a:highlight>
              </a:rPr>
              <a:t>afecta al comportamiento de sus alumnos.</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endParaRPr lang="es-ES" sz="2400" b="0" i="0" dirty="0">
              <a:solidFill>
                <a:srgbClr val="222222"/>
              </a:solidFill>
              <a:effectLst/>
            </a:endParaRP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lang="es-ES" sz="2400" b="1" dirty="0">
                <a:solidFill>
                  <a:srgbClr val="000000"/>
                </a:solidFill>
                <a:latin typeface="Calibri" panose="020F0502020204030204"/>
              </a:rPr>
              <a:t>5</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ea typeface="+mn-ea"/>
                <a:cs typeface="+mn-cs"/>
              </a:rPr>
              <a:t>M2</a:t>
            </a:r>
            <a:r>
              <a:rPr kumimoji="0" lang="es-ES" sz="2400" b="0" i="0" u="none" strike="noStrike" kern="1200" cap="none" spc="0" normalizeH="0" baseline="0" noProof="0" dirty="0">
                <a:ln>
                  <a:noFill/>
                </a:ln>
                <a:solidFill>
                  <a:srgbClr val="000000"/>
                </a:solidFill>
                <a:effectLst/>
                <a:uLnTx/>
                <a:uFillTx/>
                <a:ea typeface="+mn-ea"/>
                <a:cs typeface="+mn-cs"/>
              </a:rPr>
              <a:t>    </a:t>
            </a:r>
            <a:r>
              <a:rPr lang="es-ES" sz="2400" b="0" i="0" dirty="0">
                <a:solidFill>
                  <a:srgbClr val="222222"/>
                </a:solidFill>
                <a:effectLst/>
              </a:rPr>
              <a:t>En las Filipinas </a:t>
            </a:r>
            <a:r>
              <a:rPr lang="es-ES" sz="2400" b="0" i="0" dirty="0">
                <a:solidFill>
                  <a:srgbClr val="222222"/>
                </a:solidFill>
                <a:effectLst/>
                <a:highlight>
                  <a:srgbClr val="00FF00"/>
                </a:highlight>
              </a:rPr>
              <a:t>los huracanes</a:t>
            </a:r>
            <a:r>
              <a:rPr lang="es-ES" sz="2400" b="0" i="0" dirty="0">
                <a:solidFill>
                  <a:srgbClr val="222222"/>
                </a:solidFill>
                <a:effectLst/>
              </a:rPr>
              <a:t> han dejado a cientos de personas sin casa y en peligro de enfermar por la falta de agua limpia.</a:t>
            </a:r>
          </a:p>
        </p:txBody>
      </p:sp>
      <p:pic>
        <p:nvPicPr>
          <p:cNvPr id="5" name="Picture 4">
            <a:extLst>
              <a:ext uri="{FF2B5EF4-FFF2-40B4-BE49-F238E27FC236}">
                <a16:creationId xmlns:a16="http://schemas.microsoft.com/office/drawing/2014/main" id="{7DAC9F48-0DA8-5280-46A3-556639C7AD7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Lst>
          </a:blip>
          <a:srcRect r="19565"/>
          <a:stretch/>
        </p:blipFill>
        <p:spPr>
          <a:xfrm>
            <a:off x="6372374" y="4171924"/>
            <a:ext cx="2550064" cy="2094857"/>
          </a:xfrm>
          <a:prstGeom prst="rect">
            <a:avLst/>
          </a:prstGeom>
        </p:spPr>
      </p:pic>
      <p:sp>
        <p:nvSpPr>
          <p:cNvPr id="6" name="TextBox 5">
            <a:extLst>
              <a:ext uri="{FF2B5EF4-FFF2-40B4-BE49-F238E27FC236}">
                <a16:creationId xmlns:a16="http://schemas.microsoft.com/office/drawing/2014/main" id="{3843B9D0-2230-EB22-1BA7-80649A5F87A7}"/>
              </a:ext>
            </a:extLst>
          </p:cNvPr>
          <p:cNvSpPr txBox="1"/>
          <p:nvPr/>
        </p:nvSpPr>
        <p:spPr>
          <a:xfrm>
            <a:off x="8061504" y="4378009"/>
            <a:ext cx="4724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A</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0B534B-61FF-4720-2175-EB3111703C64}"/>
              </a:ext>
            </a:extLst>
          </p:cNvPr>
          <p:cNvSpPr txBox="1"/>
          <p:nvPr/>
        </p:nvSpPr>
        <p:spPr>
          <a:xfrm>
            <a:off x="8059665" y="5402632"/>
            <a:ext cx="4724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C</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75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7CA9D1-C8AC-5C9C-AE7D-00CF4D2E1EFA}"/>
              </a:ext>
            </a:extLst>
          </p:cNvPr>
          <p:cNvSpPr txBox="1">
            <a:spLocks/>
          </p:cNvSpPr>
          <p:nvPr/>
        </p:nvSpPr>
        <p:spPr bwMode="auto">
          <a:xfrm>
            <a:off x="176607" y="85210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5500" b="1" i="0" u="none" strike="noStrike" kern="1200" cap="none" spc="0" normalizeH="0" baseline="0" noProof="0" dirty="0">
                <a:ln>
                  <a:noFill/>
                </a:ln>
                <a:solidFill>
                  <a:srgbClr val="235B58"/>
                </a:solidFill>
                <a:effectLst/>
                <a:uLnTx/>
                <a:uFillTx/>
                <a:latin typeface="Calibri" panose="020F0502020204030204" pitchFamily="34" charset="0"/>
                <a:ea typeface="MS PGothic" panose="020B0600070205080204" pitchFamily="34" charset="-128"/>
                <a:cs typeface="Calibri" panose="020F0502020204030204" pitchFamily="34" charset="0"/>
              </a:rPr>
              <a:t>Listening 3: Answers in English</a:t>
            </a:r>
          </a:p>
        </p:txBody>
      </p:sp>
      <p:sp>
        <p:nvSpPr>
          <p:cNvPr id="10" name="Content Placeholder 2">
            <a:extLst>
              <a:ext uri="{FF2B5EF4-FFF2-40B4-BE49-F238E27FC236}">
                <a16:creationId xmlns:a16="http://schemas.microsoft.com/office/drawing/2014/main" id="{6D244050-12CB-AE67-5CDD-C54095961EA3}"/>
              </a:ext>
            </a:extLst>
          </p:cNvPr>
          <p:cNvSpPr>
            <a:spLocks noGrp="1"/>
          </p:cNvSpPr>
          <p:nvPr>
            <p:ph idx="1"/>
          </p:nvPr>
        </p:nvSpPr>
        <p:spPr>
          <a:xfrm>
            <a:off x="609600" y="2743201"/>
            <a:ext cx="6743700" cy="3749399"/>
          </a:xfrm>
        </p:spPr>
        <p:txBody>
          <a:bodyPr>
            <a:norm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ea typeface="+mn-ea"/>
                <a:cs typeface="+mn-cs"/>
              </a:rPr>
              <a:t>Tips </a:t>
            </a:r>
            <a:r>
              <a:rPr lang="en-GB" sz="2400" b="1" dirty="0">
                <a:solidFill>
                  <a:schemeClr val="tx1"/>
                </a:solidFill>
                <a:ea typeface="+mn-ea"/>
              </a:rPr>
              <a:t>for exam success:</a:t>
            </a:r>
          </a:p>
          <a:p>
            <a:pPr marR="0" lvl="0" defTabSz="914400" rtl="0" eaLnBrk="1" fontAlgn="auto" latinLnBrk="0" hangingPunct="1">
              <a:lnSpc>
                <a:spcPct val="100000"/>
              </a:lnSpc>
              <a:spcBef>
                <a:spcPts val="0"/>
              </a:spcBef>
              <a:spcAft>
                <a:spcPts val="0"/>
              </a:spcAft>
              <a:buClrTx/>
              <a:buSzTx/>
              <a:tabLst/>
              <a:defRPr/>
            </a:pPr>
            <a:endParaRPr lang="en-GB" sz="2400" b="1" dirty="0">
              <a:solidFill>
                <a:schemeClr val="tx1"/>
              </a:solidFill>
              <a:ea typeface="+mn-ea"/>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chemeClr val="tx1"/>
                </a:solidFill>
                <a:effectLst/>
                <a:uLnTx/>
                <a:uFillTx/>
                <a:ea typeface="+mn-ea"/>
              </a:rPr>
              <a:t>Maximise your reading time by: </a:t>
            </a:r>
          </a:p>
          <a:p>
            <a:pPr marL="533386" lvl="1" indent="0" defTabSz="914400" fontAlgn="auto">
              <a:spcBef>
                <a:spcPts val="0"/>
              </a:spcBef>
              <a:spcAft>
                <a:spcPts val="0"/>
              </a:spcAft>
              <a:buNone/>
              <a:defRPr/>
            </a:pPr>
            <a:r>
              <a:rPr lang="en-GB" sz="2400" dirty="0">
                <a:solidFill>
                  <a:schemeClr val="tx1"/>
                </a:solidFill>
              </a:rPr>
              <a:t>-</a:t>
            </a:r>
            <a:r>
              <a:rPr kumimoji="0" lang="en-GB" sz="2400" b="0" i="0" u="none" strike="noStrike" kern="1200" cap="none" spc="0" normalizeH="0" baseline="0" noProof="0" dirty="0">
                <a:ln>
                  <a:noFill/>
                </a:ln>
                <a:solidFill>
                  <a:schemeClr val="tx1"/>
                </a:solidFill>
                <a:effectLst/>
                <a:uLnTx/>
                <a:uFillTx/>
                <a:ea typeface="+mn-ea"/>
              </a:rPr>
              <a:t> reading instructions carefully </a:t>
            </a:r>
          </a:p>
          <a:p>
            <a:pPr marL="533386" lvl="1" indent="0" defTabSz="914400" fontAlgn="auto">
              <a:spcBef>
                <a:spcPts val="0"/>
              </a:spcBef>
              <a:spcAft>
                <a:spcPts val="0"/>
              </a:spcAft>
              <a:buNone/>
              <a:defRPr/>
            </a:pPr>
            <a:r>
              <a:rPr kumimoji="0" lang="en-GB" sz="2400" b="0" i="0" u="none" strike="noStrike" kern="1200" cap="none" spc="0" normalizeH="0" baseline="0" noProof="0" dirty="0">
                <a:ln>
                  <a:noFill/>
                </a:ln>
                <a:solidFill>
                  <a:schemeClr val="tx1"/>
                </a:solidFill>
                <a:effectLst/>
                <a:uLnTx/>
                <a:uFillTx/>
                <a:ea typeface="+mn-ea"/>
              </a:rPr>
              <a:t>- underlining or highlighting key words</a:t>
            </a:r>
          </a:p>
          <a:p>
            <a:r>
              <a:rPr kumimoji="0" lang="en-GB" sz="2400" b="0" i="0" u="none" strike="noStrike" kern="1200" cap="none" spc="0" normalizeH="0" baseline="0" noProof="0" dirty="0">
                <a:ln>
                  <a:noFill/>
                </a:ln>
                <a:solidFill>
                  <a:schemeClr val="tx1"/>
                </a:solidFill>
                <a:effectLst/>
                <a:uLnTx/>
                <a:uFillTx/>
                <a:ea typeface="+mn-ea"/>
              </a:rPr>
              <a:t>Listen carefully to the whole extract - don’t base your answer on the first thing you hear. </a:t>
            </a:r>
          </a:p>
          <a:p>
            <a:r>
              <a:rPr lang="en-GB" sz="2400" b="1" dirty="0">
                <a:solidFill>
                  <a:schemeClr val="tx1"/>
                </a:solidFill>
              </a:rPr>
              <a:t>If the question asks for </a:t>
            </a:r>
            <a:r>
              <a:rPr lang="en-GB" sz="2400" b="1" u="sng" dirty="0">
                <a:solidFill>
                  <a:schemeClr val="tx1"/>
                </a:solidFill>
              </a:rPr>
              <a:t>one</a:t>
            </a:r>
            <a:r>
              <a:rPr lang="en-GB" sz="2400" b="1" dirty="0">
                <a:solidFill>
                  <a:schemeClr val="tx1"/>
                </a:solidFill>
              </a:rPr>
              <a:t> detail – only give </a:t>
            </a:r>
            <a:r>
              <a:rPr lang="en-GB" sz="2400" b="1" u="sng" dirty="0">
                <a:solidFill>
                  <a:schemeClr val="tx1"/>
                </a:solidFill>
              </a:rPr>
              <a:t>one</a:t>
            </a:r>
            <a:r>
              <a:rPr lang="en-GB" sz="2400" b="1" dirty="0">
                <a:solidFill>
                  <a:schemeClr val="tx1"/>
                </a:solidFill>
              </a:rPr>
              <a:t> detail. </a:t>
            </a:r>
          </a:p>
        </p:txBody>
      </p:sp>
    </p:spTree>
    <p:extLst>
      <p:ext uri="{BB962C8B-B14F-4D97-AF65-F5344CB8AC3E}">
        <p14:creationId xmlns:p14="http://schemas.microsoft.com/office/powerpoint/2010/main" val="23336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93660" y="406306"/>
            <a:ext cx="786478" cy="764141"/>
          </a:xfrm>
          <a:prstGeom prst="rect">
            <a:avLst/>
          </a:prstGeom>
        </p:spPr>
      </p:pic>
      <p:sp>
        <p:nvSpPr>
          <p:cNvPr id="17" name="TextBox 16">
            <a:extLst>
              <a:ext uri="{FF2B5EF4-FFF2-40B4-BE49-F238E27FC236}">
                <a16:creationId xmlns:a16="http://schemas.microsoft.com/office/drawing/2014/main" id="{DDA1151C-26E7-D187-FB9B-4BC9BA8B4BFD}"/>
              </a:ext>
            </a:extLst>
          </p:cNvPr>
          <p:cNvSpPr txBox="1"/>
          <p:nvPr/>
        </p:nvSpPr>
        <p:spPr>
          <a:xfrm>
            <a:off x="6836229" y="-79363"/>
            <a:ext cx="52384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Written responses in English.</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369256D3-03D8-C327-6925-E72A4E32400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635271" y="650563"/>
            <a:ext cx="8041183" cy="5631663"/>
          </a:xfrm>
          <a:prstGeom prst="rect">
            <a:avLst/>
          </a:prstGeom>
        </p:spPr>
      </p:pic>
      <p:sp>
        <p:nvSpPr>
          <p:cNvPr id="10" name="Speech Bubble: Rectangle 9">
            <a:extLst>
              <a:ext uri="{FF2B5EF4-FFF2-40B4-BE49-F238E27FC236}">
                <a16:creationId xmlns:a16="http://schemas.microsoft.com/office/drawing/2014/main" id="{58B5AC6F-283A-EC28-1936-EC4634E0CED4}"/>
              </a:ext>
            </a:extLst>
          </p:cNvPr>
          <p:cNvSpPr/>
          <p:nvPr/>
        </p:nvSpPr>
        <p:spPr>
          <a:xfrm>
            <a:off x="8793305" y="1277089"/>
            <a:ext cx="2781181" cy="2739739"/>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Be precise with your answers. Do not overwrite and include irrelevant information.</a:t>
            </a:r>
          </a:p>
        </p:txBody>
      </p:sp>
      <p:pic>
        <p:nvPicPr>
          <p:cNvPr id="5" name="Listening Answering in English Feb Conference Q">
            <a:hlinkClick r:id="" action="ppaction://media"/>
            <a:extLst>
              <a:ext uri="{FF2B5EF4-FFF2-40B4-BE49-F238E27FC236}">
                <a16:creationId xmlns:a16="http://schemas.microsoft.com/office/drawing/2014/main" id="{A46A2851-3C3F-68DF-7E22-577EA9A4B4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9501" y="4673771"/>
            <a:ext cx="1118737" cy="1118737"/>
          </a:xfrm>
          <a:prstGeom prst="rect">
            <a:avLst/>
          </a:prstGeom>
        </p:spPr>
      </p:pic>
    </p:spTree>
    <p:extLst>
      <p:ext uri="{BB962C8B-B14F-4D97-AF65-F5344CB8AC3E}">
        <p14:creationId xmlns:p14="http://schemas.microsoft.com/office/powerpoint/2010/main" val="22608636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403503" cy="6627933"/>
            <a:chOff x="461639" y="-76213"/>
            <a:chExt cx="11403503"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949205" y="-76213"/>
              <a:ext cx="29159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7F6000"/>
                  </a:solidFill>
                  <a:latin typeface="Calibri" panose="020F0502020204030204"/>
                </a:rPr>
                <a:t>Escucha</a:t>
              </a:r>
              <a:r>
                <a:rPr lang="en-GB" sz="2800" dirty="0">
                  <a:solidFill>
                    <a:srgbClr val="7F6000"/>
                  </a:solidFill>
                  <a:latin typeface="Calibri" panose="020F0502020204030204"/>
                </a:rPr>
                <a:t> y </a:t>
              </a:r>
              <a:r>
                <a:rPr lang="en-GB" sz="2800" dirty="0" err="1">
                  <a:solidFill>
                    <a:srgbClr val="7F6000"/>
                  </a:solidFill>
                  <a:latin typeface="Calibri" panose="020F0502020204030204"/>
                </a:rPr>
                <a:t>prepara</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0BCC2CF7-4695-7549-6BFA-A62EC7216E12}"/>
              </a:ext>
            </a:extLst>
          </p:cNvPr>
          <p:cNvSpPr txBox="1"/>
          <p:nvPr/>
        </p:nvSpPr>
        <p:spPr>
          <a:xfrm>
            <a:off x="3959775" y="447007"/>
            <a:ext cx="6232358" cy="532903"/>
          </a:xfrm>
          <a:prstGeom prst="rect">
            <a:avLst/>
          </a:prstGeom>
          <a:noFill/>
        </p:spPr>
        <p:txBody>
          <a:bodyPr wrap="square">
            <a:spAutoFit/>
          </a:bodyPr>
          <a:lstStyle/>
          <a:p>
            <a:pPr>
              <a:lnSpc>
                <a:spcPct val="107000"/>
              </a:lnSpc>
              <a:spcAft>
                <a:spcPts val="800"/>
              </a:spcAft>
            </a:pPr>
            <a:r>
              <a:rPr lang="es-ES" sz="2800" b="1" kern="0" dirty="0">
                <a:effectLst/>
                <a:ea typeface="Times New Roman" panose="02020603050405020304" pitchFamily="18" charset="0"/>
                <a:cs typeface="Times New Roman" panose="02020603050405020304" pitchFamily="18" charset="0"/>
              </a:rPr>
              <a:t>La </a:t>
            </a:r>
            <a:r>
              <a:rPr lang="es-ES" sz="2800" b="1" kern="0" dirty="0">
                <a:ea typeface="Times New Roman" panose="02020603050405020304" pitchFamily="18" charset="0"/>
                <a:cs typeface="Times New Roman" panose="02020603050405020304" pitchFamily="18" charset="0"/>
              </a:rPr>
              <a:t>inmigración en España</a:t>
            </a:r>
            <a:endParaRPr lang="es-ES" sz="2800" b="1" kern="0" dirty="0">
              <a:effectLst/>
              <a:ea typeface="Times New Roman" panose="02020603050405020304" pitchFamily="18" charset="0"/>
              <a:cs typeface="Times New Roman" panose="02020603050405020304" pitchFamily="18" charset="0"/>
            </a:endParaRPr>
          </a:p>
        </p:txBody>
      </p:sp>
      <p:pic>
        <p:nvPicPr>
          <p:cNvPr id="4" name="Picture 2" descr="Flag of Spain - Wikipedia">
            <a:extLst>
              <a:ext uri="{FF2B5EF4-FFF2-40B4-BE49-F238E27FC236}">
                <a16:creationId xmlns:a16="http://schemas.microsoft.com/office/drawing/2014/main" id="{CA503AD6-6060-43E7-7AE6-6B65AAAF9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594" y="1427749"/>
            <a:ext cx="2416819" cy="1611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lag of Colombia - Wikipedia">
            <a:extLst>
              <a:ext uri="{FF2B5EF4-FFF2-40B4-BE49-F238E27FC236}">
                <a16:creationId xmlns:a16="http://schemas.microsoft.com/office/drawing/2014/main" id="{B6180DAA-424A-E563-6F90-16168CF37B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222" y="1427749"/>
            <a:ext cx="2416819" cy="16102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portancia del Salario Bruto y Neto">
            <a:extLst>
              <a:ext uri="{FF2B5EF4-FFF2-40B4-BE49-F238E27FC236}">
                <a16:creationId xmlns:a16="http://schemas.microsoft.com/office/drawing/2014/main" id="{DE39B87F-4109-0AD7-DB04-AF7276CE04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5283" y="1111865"/>
            <a:ext cx="1857123" cy="21607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A Guide to University Degree Classifications in the UK - Think Student">
            <a:extLst>
              <a:ext uri="{FF2B5EF4-FFF2-40B4-BE49-F238E27FC236}">
                <a16:creationId xmlns:a16="http://schemas.microsoft.com/office/drawing/2014/main" id="{165B5A64-607F-1E40-DF1B-7285D0A3CB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584" y="4244683"/>
            <a:ext cx="2416819" cy="16112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s the school cleaner's name? How kids, not just cleaners, are paying  the price of outsourcing">
            <a:extLst>
              <a:ext uri="{FF2B5EF4-FFF2-40B4-BE49-F238E27FC236}">
                <a16:creationId xmlns:a16="http://schemas.microsoft.com/office/drawing/2014/main" id="{33D79353-C5E7-E387-6F25-890A71045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0848" y="4246752"/>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et to know the Spanish education system for children">
            <a:extLst>
              <a:ext uri="{FF2B5EF4-FFF2-40B4-BE49-F238E27FC236}">
                <a16:creationId xmlns:a16="http://schemas.microsoft.com/office/drawing/2014/main" id="{9B473BE7-BF0F-1483-5B20-0E4982AF42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1612" y="4195034"/>
            <a:ext cx="3224463" cy="181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21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93660" y="406306"/>
            <a:ext cx="786478" cy="764141"/>
          </a:xfrm>
          <a:prstGeom prst="rect">
            <a:avLst/>
          </a:prstGeom>
        </p:spPr>
      </p:pic>
      <p:sp>
        <p:nvSpPr>
          <p:cNvPr id="17" name="TextBox 16">
            <a:extLst>
              <a:ext uri="{FF2B5EF4-FFF2-40B4-BE49-F238E27FC236}">
                <a16:creationId xmlns:a16="http://schemas.microsoft.com/office/drawing/2014/main" id="{DDA1151C-26E7-D187-FB9B-4BC9BA8B4BFD}"/>
              </a:ext>
            </a:extLst>
          </p:cNvPr>
          <p:cNvSpPr txBox="1"/>
          <p:nvPr/>
        </p:nvSpPr>
        <p:spPr>
          <a:xfrm>
            <a:off x="8793305" y="-116914"/>
            <a:ext cx="29494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7F6000"/>
                </a:solidFill>
                <a:effectLst/>
                <a:uLnTx/>
                <a:uFillTx/>
                <a:latin typeface="Calibri" panose="020F0502020204030204"/>
                <a:ea typeface="+mn-ea"/>
                <a:cs typeface="+mn-cs"/>
              </a:rPr>
              <a:t>Escucha</a:t>
            </a: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 y </a:t>
            </a:r>
            <a:r>
              <a:rPr kumimoji="0" lang="en-GB" sz="2800" b="0" i="0" u="none" strike="noStrike" kern="1200" cap="none" spc="0" normalizeH="0" baseline="0" noProof="0" dirty="0" err="1">
                <a:ln>
                  <a:noFill/>
                </a:ln>
                <a:solidFill>
                  <a:srgbClr val="7F6000"/>
                </a:solidFill>
                <a:effectLst/>
                <a:uLnTx/>
                <a:uFillTx/>
                <a:latin typeface="Calibri" panose="020F0502020204030204"/>
                <a:ea typeface="+mn-ea"/>
                <a:cs typeface="+mn-cs"/>
              </a:rPr>
              <a:t>contesta</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369256D3-03D8-C327-6925-E72A4E32400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635271" y="650563"/>
            <a:ext cx="8041183" cy="5631663"/>
          </a:xfrm>
          <a:prstGeom prst="rect">
            <a:avLst/>
          </a:prstGeom>
        </p:spPr>
      </p:pic>
      <p:pic>
        <p:nvPicPr>
          <p:cNvPr id="5" name="Listening Answering in English Feb Conference Q">
            <a:hlinkClick r:id="" action="ppaction://media"/>
            <a:extLst>
              <a:ext uri="{FF2B5EF4-FFF2-40B4-BE49-F238E27FC236}">
                <a16:creationId xmlns:a16="http://schemas.microsoft.com/office/drawing/2014/main" id="{A46A2851-3C3F-68DF-7E22-577EA9A4B4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9501" y="4673771"/>
            <a:ext cx="1118737" cy="1118737"/>
          </a:xfrm>
          <a:prstGeom prst="rect">
            <a:avLst/>
          </a:prstGeom>
        </p:spPr>
      </p:pic>
      <p:sp>
        <p:nvSpPr>
          <p:cNvPr id="6" name="Speech Bubble: Rectangle 5">
            <a:extLst>
              <a:ext uri="{FF2B5EF4-FFF2-40B4-BE49-F238E27FC236}">
                <a16:creationId xmlns:a16="http://schemas.microsoft.com/office/drawing/2014/main" id="{77A1609D-68C0-01D3-5B60-0BF975EAF87A}"/>
              </a:ext>
            </a:extLst>
          </p:cNvPr>
          <p:cNvSpPr/>
          <p:nvPr/>
        </p:nvSpPr>
        <p:spPr>
          <a:xfrm>
            <a:off x="8793305" y="1426177"/>
            <a:ext cx="2898017" cy="2776855"/>
          </a:xfrm>
          <a:prstGeom prst="wedgeRectCallout">
            <a:avLst>
              <a:gd name="adj1" fmla="val 32716"/>
              <a:gd name="adj2" fmla="val 90503"/>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If the question asks for </a:t>
            </a: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one</a:t>
            </a: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detail/</a:t>
            </a:r>
            <a:r>
              <a:rPr lang="en-GB" sz="2400" b="1" dirty="0">
                <a:solidFill>
                  <a:srgbClr val="7F6000"/>
                </a:solidFill>
                <a:latin typeface="Calibri" panose="020F0502020204030204"/>
              </a:rPr>
              <a:t>main</a:t>
            </a:r>
            <a:r>
              <a:rPr lang="en-GB" sz="2400" dirty="0">
                <a:solidFill>
                  <a:srgbClr val="7F6000"/>
                </a:solidFill>
                <a:latin typeface="Calibri" panose="020F0502020204030204"/>
              </a:rPr>
              <a:t> reason </a:t>
            </a: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only give </a:t>
            </a: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one</a:t>
            </a: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detail</a:t>
            </a:r>
            <a:r>
              <a:rPr kumimoji="0" lang="en-GB" sz="2400" b="0" i="0" u="none" strike="noStrike" kern="1200" cap="none" spc="0" normalizeH="0" noProof="0" dirty="0">
                <a:ln>
                  <a:noFill/>
                </a:ln>
                <a:solidFill>
                  <a:srgbClr val="7F6000"/>
                </a:solidFill>
                <a:effectLst/>
                <a:uLnTx/>
                <a:uFillTx/>
                <a:latin typeface="Calibri" panose="020F0502020204030204"/>
                <a:ea typeface="+mn-ea"/>
                <a:cs typeface="+mn-cs"/>
              </a:rPr>
              <a:t> / </a:t>
            </a:r>
            <a:r>
              <a:rPr kumimoji="0" lang="en-GB" sz="2400" b="1" i="0" u="none" strike="noStrike" kern="1200" cap="none" spc="0" normalizeH="0" noProof="0" dirty="0">
                <a:ln>
                  <a:noFill/>
                </a:ln>
                <a:solidFill>
                  <a:srgbClr val="7F6000"/>
                </a:solidFill>
                <a:effectLst/>
                <a:uLnTx/>
                <a:uFillTx/>
                <a:latin typeface="Calibri" panose="020F0502020204030204"/>
                <a:ea typeface="+mn-ea"/>
                <a:cs typeface="+mn-cs"/>
              </a:rPr>
              <a:t>main </a:t>
            </a:r>
            <a:r>
              <a:rPr kumimoji="0" lang="en-GB" sz="2400" b="0" i="0" u="none" strike="noStrike" kern="1200" cap="none" spc="0" normalizeH="0" noProof="0" dirty="0">
                <a:ln>
                  <a:noFill/>
                </a:ln>
                <a:solidFill>
                  <a:srgbClr val="7F6000"/>
                </a:solidFill>
                <a:effectLst/>
                <a:uLnTx/>
                <a:uFillTx/>
                <a:latin typeface="Calibri" panose="020F0502020204030204"/>
                <a:ea typeface="+mn-ea"/>
                <a:cs typeface="+mn-cs"/>
              </a:rPr>
              <a:t>reason.</a:t>
            </a: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7698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0C48E5-4468-9CC8-EB1A-D2DEC7522F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5" name="TextBox 14">
            <a:extLst>
              <a:ext uri="{FF2B5EF4-FFF2-40B4-BE49-F238E27FC236}">
                <a16:creationId xmlns:a16="http://schemas.microsoft.com/office/drawing/2014/main" id="{D8AC24B1-5749-79AF-5F11-9173A5D29EE5}"/>
              </a:ext>
            </a:extLst>
          </p:cNvPr>
          <p:cNvSpPr txBox="1"/>
          <p:nvPr/>
        </p:nvSpPr>
        <p:spPr>
          <a:xfrm>
            <a:off x="461639" y="1247377"/>
            <a:ext cx="6560050" cy="4985980"/>
          </a:xfrm>
          <a:prstGeom prst="rect">
            <a:avLst/>
          </a:prstGeom>
          <a:noFill/>
        </p:spPr>
        <p:txBody>
          <a:bodyPr wrap="square">
            <a:spAutoFit/>
          </a:bodyPr>
          <a:lstStyle/>
          <a:p>
            <a:pPr marL="1080135" marR="360045" indent="-720090" algn="l">
              <a:spcAft>
                <a:spcPts val="0"/>
              </a:spcAft>
            </a:pPr>
            <a:r>
              <a:rPr lang="es-ES" sz="2200" b="1" i="0" dirty="0">
                <a:solidFill>
                  <a:srgbClr val="222222"/>
                </a:solidFill>
                <a:effectLst/>
              </a:rPr>
              <a:t>M1</a:t>
            </a:r>
            <a:r>
              <a:rPr lang="es-ES" sz="2200" b="0" i="0" dirty="0">
                <a:solidFill>
                  <a:srgbClr val="222222"/>
                </a:solidFill>
                <a:effectLst/>
              </a:rPr>
              <a:t>     Hoy tenemos en el estudio a dos inmigrantes colombianas que ahora viven aquí en España. Elena, ¿me puedes decir por qué decidiste venir a este país?</a:t>
            </a:r>
          </a:p>
          <a:p>
            <a:pPr algn="l">
              <a:spcBef>
                <a:spcPts val="1200"/>
              </a:spcBef>
              <a:spcAft>
                <a:spcPts val="0"/>
              </a:spcAft>
            </a:pPr>
            <a:r>
              <a:rPr lang="es-ES" sz="2200" b="1" i="0" dirty="0">
                <a:solidFill>
                  <a:srgbClr val="222222"/>
                </a:solidFill>
                <a:effectLst/>
              </a:rPr>
              <a:t>F1</a:t>
            </a:r>
            <a:r>
              <a:rPr lang="es-ES" sz="2200" b="0" i="0" dirty="0">
                <a:solidFill>
                  <a:srgbClr val="222222"/>
                </a:solidFill>
                <a:effectLst/>
              </a:rPr>
              <a:t>     Por supuesto. Es verdad que en Colombia es difícil encontrar un trabajo bien pagado, pero mi mayor motivación para venir aquí fue el deseo de mejorar mi estilo de vida.</a:t>
            </a:r>
          </a:p>
          <a:p>
            <a:pPr algn="l">
              <a:spcBef>
                <a:spcPts val="1200"/>
              </a:spcBef>
              <a:spcAft>
                <a:spcPts val="0"/>
              </a:spcAft>
            </a:pPr>
            <a:r>
              <a:rPr lang="es-ES" sz="2200" b="1" i="0" dirty="0">
                <a:solidFill>
                  <a:srgbClr val="222222"/>
                </a:solidFill>
                <a:effectLst/>
              </a:rPr>
              <a:t>M1</a:t>
            </a:r>
            <a:r>
              <a:rPr lang="es-ES" sz="2200" b="0" i="0" dirty="0">
                <a:solidFill>
                  <a:srgbClr val="222222"/>
                </a:solidFill>
                <a:effectLst/>
              </a:rPr>
              <a:t>    ¿Estás contenta con tu nueva vida aquí en España?</a:t>
            </a:r>
          </a:p>
          <a:p>
            <a:pPr algn="l">
              <a:spcBef>
                <a:spcPts val="1200"/>
              </a:spcBef>
              <a:spcAft>
                <a:spcPts val="0"/>
              </a:spcAft>
            </a:pPr>
            <a:r>
              <a:rPr lang="es-ES" sz="2200" b="1" i="0" dirty="0">
                <a:solidFill>
                  <a:srgbClr val="222222"/>
                </a:solidFill>
                <a:effectLst/>
              </a:rPr>
              <a:t>F1</a:t>
            </a:r>
            <a:r>
              <a:rPr lang="es-ES" sz="2200" b="0" i="0" dirty="0">
                <a:solidFill>
                  <a:srgbClr val="222222"/>
                </a:solidFill>
                <a:effectLst/>
              </a:rPr>
              <a:t>     Pues, yo tengo un título de una universidad colombiana pero me fastidia que aquí el único trabajo que puedo encontrar es el de limpiadora en un hotel.</a:t>
            </a:r>
          </a:p>
          <a:p>
            <a:pPr marL="0" marR="360045" lvl="0" indent="0" algn="l" defTabSz="914400" rtl="0" eaLnBrk="1" fontAlgn="auto" latinLnBrk="0" hangingPunct="1">
              <a:spcBef>
                <a:spcPts val="0"/>
              </a:spcBef>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FA1BFD9-9F89-9949-3289-E72636F05DBC}"/>
              </a:ext>
            </a:extLst>
          </p:cNvPr>
          <p:cNvSpPr txBox="1"/>
          <p:nvPr/>
        </p:nvSpPr>
        <p:spPr>
          <a:xfrm>
            <a:off x="446843" y="435170"/>
            <a:ext cx="37131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Escucha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lee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Verifica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tus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respuestas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DCCC23D9-9D34-6851-E8D7-6E2074DD9ACB}"/>
              </a:ext>
            </a:extLst>
          </p:cNvPr>
          <p:cNvSpPr txBox="1"/>
          <p:nvPr/>
        </p:nvSpPr>
        <p:spPr>
          <a:xfrm>
            <a:off x="7036485" y="1266167"/>
            <a:ext cx="4564698" cy="1911998"/>
          </a:xfrm>
          <a:prstGeom prst="rect">
            <a:avLst/>
          </a:prstGeom>
          <a:solidFill>
            <a:schemeClr val="accent4">
              <a:lumMod val="20000"/>
              <a:lumOff val="80000"/>
            </a:schemeClr>
          </a:solidFill>
          <a:ln>
            <a:solidFill>
              <a:schemeClr val="tx1"/>
            </a:solidFill>
          </a:ln>
        </p:spPr>
        <p:txBody>
          <a:bodyPr wrap="square">
            <a:spAutoFit/>
          </a:bodyPr>
          <a:lstStyle/>
          <a:p>
            <a:pPr>
              <a:lnSpc>
                <a:spcPct val="107000"/>
              </a:lnSpc>
              <a:spcBef>
                <a:spcPts val="1200"/>
              </a:spcBef>
              <a:spcAft>
                <a:spcPts val="800"/>
              </a:spcAft>
            </a:pPr>
            <a:r>
              <a:rPr lang="en-GB" sz="2400" b="1" kern="0" dirty="0">
                <a:effectLst/>
                <a:ea typeface="Times New Roman" panose="02020603050405020304" pitchFamily="18" charset="0"/>
                <a:cs typeface="Times New Roman" panose="02020603050405020304" pitchFamily="18" charset="0"/>
              </a:rPr>
              <a:t>1 </a:t>
            </a:r>
            <a:r>
              <a:rPr lang="en-GB" sz="2400" kern="0" dirty="0">
                <a:ea typeface="Times New Roman" panose="02020603050405020304" pitchFamily="18" charset="0"/>
                <a:cs typeface="Times New Roman" panose="02020603050405020304" pitchFamily="18" charset="0"/>
              </a:rPr>
              <a:t>What was Elena’s </a:t>
            </a:r>
            <a:r>
              <a:rPr lang="en-GB" sz="2400" b="1" kern="0" dirty="0">
                <a:ea typeface="Times New Roman" panose="02020603050405020304" pitchFamily="18" charset="0"/>
                <a:cs typeface="Times New Roman" panose="02020603050405020304" pitchFamily="18" charset="0"/>
              </a:rPr>
              <a:t>main </a:t>
            </a:r>
            <a:r>
              <a:rPr lang="en-GB" sz="2400" kern="0" dirty="0">
                <a:ea typeface="Times New Roman" panose="02020603050405020304" pitchFamily="18" charset="0"/>
                <a:cs typeface="Times New Roman" panose="02020603050405020304" pitchFamily="18" charset="0"/>
              </a:rPr>
              <a:t>reason for coming to Spain? </a:t>
            </a:r>
            <a:r>
              <a:rPr lang="en-GB" sz="2400" b="1" kern="0" dirty="0">
                <a:ea typeface="Times New Roman" panose="02020603050405020304" pitchFamily="18" charset="0"/>
                <a:cs typeface="Times New Roman" panose="02020603050405020304" pitchFamily="18" charset="0"/>
              </a:rPr>
              <a:t>(1)</a:t>
            </a:r>
            <a:endParaRPr lang="en-GB" sz="2400" kern="100" dirty="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dirty="0">
                <a:ea typeface="Times New Roman" panose="02020603050405020304" pitchFamily="18" charset="0"/>
                <a:cs typeface="Times New Roman" panose="02020603050405020304" pitchFamily="18" charset="0"/>
              </a:rPr>
              <a:t>2 </a:t>
            </a:r>
            <a:r>
              <a:rPr lang="en-GB" sz="2400" kern="0" dirty="0">
                <a:ea typeface="Times New Roman" panose="02020603050405020304" pitchFamily="18" charset="0"/>
                <a:cs typeface="Times New Roman" panose="02020603050405020304" pitchFamily="18" charset="0"/>
              </a:rPr>
              <a:t>Why </a:t>
            </a:r>
            <a:r>
              <a:rPr lang="en-GB" sz="2400" b="1" kern="0" dirty="0">
                <a:ea typeface="Times New Roman" panose="02020603050405020304" pitchFamily="18" charset="0"/>
                <a:cs typeface="Times New Roman" panose="02020603050405020304" pitchFamily="18" charset="0"/>
              </a:rPr>
              <a:t>exactly</a:t>
            </a:r>
            <a:r>
              <a:rPr lang="en-GB" sz="2400" kern="0" dirty="0">
                <a:ea typeface="Times New Roman" panose="02020603050405020304" pitchFamily="18" charset="0"/>
                <a:cs typeface="Times New Roman" panose="02020603050405020304" pitchFamily="18" charset="0"/>
              </a:rPr>
              <a:t> is Elena frustrated about her job situation? </a:t>
            </a:r>
            <a:r>
              <a:rPr lang="en-GB" sz="2400" b="1" kern="0" dirty="0">
                <a:ea typeface="Times New Roman" panose="02020603050405020304" pitchFamily="18" charset="0"/>
                <a:cs typeface="Times New Roman" panose="02020603050405020304" pitchFamily="18" charset="0"/>
              </a:rPr>
              <a:t>(1)</a:t>
            </a:r>
            <a:endParaRPr lang="en-GB" sz="2400" kern="100" dirty="0">
              <a:ea typeface="Times New Roman" panose="02020603050405020304" pitchFamily="18" charset="0"/>
              <a:cs typeface="Times New Roman" panose="02020603050405020304" pitchFamily="18" charset="0"/>
            </a:endParaRPr>
          </a:p>
        </p:txBody>
      </p:sp>
      <p:pic>
        <p:nvPicPr>
          <p:cNvPr id="5" name="Listening Answering in English Feb Conference Q">
            <a:hlinkClick r:id="" action="ppaction://media"/>
            <a:extLst>
              <a:ext uri="{FF2B5EF4-FFF2-40B4-BE49-F238E27FC236}">
                <a16:creationId xmlns:a16="http://schemas.microsoft.com/office/drawing/2014/main" id="{529D841C-C197-9671-9252-A78C38E90F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9465" y="4038026"/>
            <a:ext cx="1118737" cy="1118737"/>
          </a:xfrm>
          <a:prstGeom prst="rect">
            <a:avLst/>
          </a:prstGeom>
        </p:spPr>
      </p:pic>
    </p:spTree>
    <p:extLst>
      <p:ext uri="{BB962C8B-B14F-4D97-AF65-F5344CB8AC3E}">
        <p14:creationId xmlns:p14="http://schemas.microsoft.com/office/powerpoint/2010/main" val="319396198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0C48E5-4468-9CC8-EB1A-D2DEC7522F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5" name="TextBox 14">
            <a:extLst>
              <a:ext uri="{FF2B5EF4-FFF2-40B4-BE49-F238E27FC236}">
                <a16:creationId xmlns:a16="http://schemas.microsoft.com/office/drawing/2014/main" id="{D8AC24B1-5749-79AF-5F11-9173A5D29EE5}"/>
              </a:ext>
            </a:extLst>
          </p:cNvPr>
          <p:cNvSpPr txBox="1"/>
          <p:nvPr/>
        </p:nvSpPr>
        <p:spPr>
          <a:xfrm>
            <a:off x="553112" y="1480313"/>
            <a:ext cx="5869977" cy="4647426"/>
          </a:xfrm>
          <a:prstGeom prst="rect">
            <a:avLst/>
          </a:prstGeom>
          <a:noFill/>
        </p:spPr>
        <p:txBody>
          <a:bodyPr wrap="square">
            <a:spAutoFit/>
          </a:bodyPr>
          <a:lstStyle/>
          <a:p>
            <a:pPr marL="1080135" marR="360045" indent="-720090" algn="l">
              <a:spcBef>
                <a:spcPts val="1200"/>
              </a:spcBef>
              <a:spcAft>
                <a:spcPts val="0"/>
              </a:spcAft>
            </a:pPr>
            <a:r>
              <a:rPr lang="es-ES" sz="2200" b="1" i="0" dirty="0">
                <a:solidFill>
                  <a:srgbClr val="222222"/>
                </a:solidFill>
                <a:effectLst/>
              </a:rPr>
              <a:t>M1</a:t>
            </a:r>
            <a:r>
              <a:rPr lang="es-ES" sz="2200" b="0" i="0" dirty="0">
                <a:solidFill>
                  <a:srgbClr val="222222"/>
                </a:solidFill>
                <a:effectLst/>
              </a:rPr>
              <a:t>    ¿Y tú, Marcela? ¿Por qué decidiste venir aquí?</a:t>
            </a:r>
          </a:p>
          <a:p>
            <a:pPr algn="l">
              <a:spcBef>
                <a:spcPts val="1200"/>
              </a:spcBef>
              <a:spcAft>
                <a:spcPts val="0"/>
              </a:spcAft>
            </a:pPr>
            <a:r>
              <a:rPr lang="es-ES" sz="2200" b="1" i="0" dirty="0">
                <a:solidFill>
                  <a:srgbClr val="222222"/>
                </a:solidFill>
                <a:effectLst/>
              </a:rPr>
              <a:t>F2</a:t>
            </a:r>
            <a:r>
              <a:rPr lang="es-ES" sz="2200" b="0" i="0" dirty="0">
                <a:solidFill>
                  <a:srgbClr val="222222"/>
                </a:solidFill>
                <a:effectLst/>
              </a:rPr>
              <a:t>     En mi pueblo de Colombia hay un ambiente de drogas y violencia, pero no dejé mi país por esa razón sino para que mi hijo tuviera acceso a un mejor sistema educativo.</a:t>
            </a:r>
          </a:p>
          <a:p>
            <a:pPr algn="l">
              <a:spcBef>
                <a:spcPts val="1200"/>
              </a:spcBef>
              <a:spcAft>
                <a:spcPts val="0"/>
              </a:spcAft>
            </a:pPr>
            <a:r>
              <a:rPr lang="es-ES" sz="2200" b="1" i="0" dirty="0">
                <a:solidFill>
                  <a:srgbClr val="222222"/>
                </a:solidFill>
                <a:effectLst/>
              </a:rPr>
              <a:t>M1</a:t>
            </a:r>
            <a:r>
              <a:rPr lang="es-ES" sz="2200" b="0" i="0" dirty="0">
                <a:solidFill>
                  <a:srgbClr val="222222"/>
                </a:solidFill>
                <a:effectLst/>
              </a:rPr>
              <a:t>    ¿Y qué tal tu vida aquí?</a:t>
            </a:r>
          </a:p>
          <a:p>
            <a:pPr algn="l">
              <a:spcBef>
                <a:spcPts val="1200"/>
              </a:spcBef>
              <a:spcAft>
                <a:spcPts val="0"/>
              </a:spcAft>
            </a:pPr>
            <a:r>
              <a:rPr lang="es-ES" sz="2200" b="1" i="0" dirty="0">
                <a:solidFill>
                  <a:srgbClr val="222222"/>
                </a:solidFill>
                <a:effectLst/>
              </a:rPr>
              <a:t>F2</a:t>
            </a:r>
            <a:r>
              <a:rPr lang="es-ES" sz="2200" b="0" i="0" dirty="0">
                <a:solidFill>
                  <a:srgbClr val="222222"/>
                </a:solidFill>
                <a:effectLst/>
              </a:rPr>
              <a:t>     He dejado atrás la inestabilidad y el riesgo de la violencia de Colombia y me alegro de que mi hijo pueda salir a la calle a jugar. Sé que está seguro aquí en España.</a:t>
            </a:r>
          </a:p>
          <a:p>
            <a:pPr marL="0" marR="360045"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FA1BFD9-9F89-9949-3289-E72636F05DBC}"/>
              </a:ext>
            </a:extLst>
          </p:cNvPr>
          <p:cNvSpPr txBox="1"/>
          <p:nvPr/>
        </p:nvSpPr>
        <p:spPr>
          <a:xfrm>
            <a:off x="446843" y="435170"/>
            <a:ext cx="37131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Escucha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lee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Verifica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tus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respuestas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DCCC23D9-9D34-6851-E8D7-6E2074DD9ACB}"/>
              </a:ext>
            </a:extLst>
          </p:cNvPr>
          <p:cNvSpPr txBox="1"/>
          <p:nvPr/>
        </p:nvSpPr>
        <p:spPr>
          <a:xfrm>
            <a:off x="6752628" y="1480313"/>
            <a:ext cx="4564698" cy="2958823"/>
          </a:xfrm>
          <a:prstGeom prst="rect">
            <a:avLst/>
          </a:prstGeom>
          <a:solidFill>
            <a:schemeClr val="accent4">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 </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Why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exactly</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did Marcela emigrate to Spain?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 </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Is Marcela happy with her new life in Spain? Give a reason for your answer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a:t>
            </a:r>
          </a:p>
          <a:p>
            <a:pPr marL="0" marR="0" lvl="0" indent="0" algn="l" defTabSz="914400" rtl="0" eaLnBrk="1" fontAlgn="auto" latinLnBrk="0" hangingPunct="1">
              <a:lnSpc>
                <a:spcPct val="107000"/>
              </a:lnSpc>
              <a:spcBef>
                <a:spcPts val="1200"/>
              </a:spcBef>
              <a:spcAft>
                <a:spcPts val="800"/>
              </a:spcAft>
              <a:buClrTx/>
              <a:buSzTx/>
              <a:buFontTx/>
              <a:buNone/>
              <a:tabLst/>
              <a:defRPr/>
            </a:pP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5" name="Listening Answering in English Feb Conference Q">
            <a:hlinkClick r:id="" action="ppaction://media"/>
            <a:extLst>
              <a:ext uri="{FF2B5EF4-FFF2-40B4-BE49-F238E27FC236}">
                <a16:creationId xmlns:a16="http://schemas.microsoft.com/office/drawing/2014/main" id="{529D841C-C197-9671-9252-A78C38E90F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8346" y="4412647"/>
            <a:ext cx="1118737" cy="1118737"/>
          </a:xfrm>
          <a:prstGeom prst="rect">
            <a:avLst/>
          </a:prstGeom>
        </p:spPr>
      </p:pic>
    </p:spTree>
    <p:extLst>
      <p:ext uri="{BB962C8B-B14F-4D97-AF65-F5344CB8AC3E}">
        <p14:creationId xmlns:p14="http://schemas.microsoft.com/office/powerpoint/2010/main" val="18915941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1953781F-A184-1AF7-3005-1780AA070A4F}"/>
              </a:ext>
            </a:extLst>
          </p:cNvPr>
          <p:cNvGraphicFramePr>
            <a:graphicFrameLocks noGrp="1"/>
          </p:cNvGraphicFramePr>
          <p:nvPr>
            <p:extLst>
              <p:ext uri="{D42A27DB-BD31-4B8C-83A1-F6EECF244321}">
                <p14:modId xmlns:p14="http://schemas.microsoft.com/office/powerpoint/2010/main" val="1375198442"/>
              </p:ext>
            </p:extLst>
          </p:nvPr>
        </p:nvGraphicFramePr>
        <p:xfrm>
          <a:off x="5871825" y="1310084"/>
          <a:ext cx="5756948" cy="3911097"/>
        </p:xfrm>
        <a:graphic>
          <a:graphicData uri="http://schemas.openxmlformats.org/drawingml/2006/table">
            <a:tbl>
              <a:tblPr>
                <a:tableStyleId>{5C22544A-7EE6-4342-B048-85BDC9FD1C3A}</a:tableStyleId>
              </a:tblPr>
              <a:tblGrid>
                <a:gridCol w="3482281">
                  <a:extLst>
                    <a:ext uri="{9D8B030D-6E8A-4147-A177-3AD203B41FA5}">
                      <a16:colId xmlns:a16="http://schemas.microsoft.com/office/drawing/2014/main" val="3143011998"/>
                    </a:ext>
                  </a:extLst>
                </a:gridCol>
                <a:gridCol w="2274667">
                  <a:extLst>
                    <a:ext uri="{9D8B030D-6E8A-4147-A177-3AD203B41FA5}">
                      <a16:colId xmlns:a16="http://schemas.microsoft.com/office/drawing/2014/main" val="4175780321"/>
                    </a:ext>
                  </a:extLst>
                </a:gridCol>
              </a:tblGrid>
              <a:tr h="413273">
                <a:tc>
                  <a:txBody>
                    <a:bodyPr/>
                    <a:lstStyle/>
                    <a:p>
                      <a:pPr marL="0" marR="28575" algn="ctr">
                        <a:lnSpc>
                          <a:spcPct val="100000"/>
                        </a:lnSpc>
                        <a:spcBef>
                          <a:spcPts val="450"/>
                        </a:spcBef>
                        <a:spcAft>
                          <a:spcPts val="0"/>
                        </a:spcAft>
                      </a:pPr>
                      <a:r>
                        <a:rPr lang="en-GB" sz="2200" b="1" kern="0" dirty="0">
                          <a:effectLst/>
                        </a:rPr>
                        <a:t>Key idea</a:t>
                      </a:r>
                      <a:endParaRPr lang="en-GB" sz="2200" b="1"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nchor="ctr">
                    <a:solidFill>
                      <a:srgbClr val="CCECFF"/>
                    </a:solidFill>
                  </a:tcPr>
                </a:tc>
                <a:tc>
                  <a:txBody>
                    <a:bodyPr/>
                    <a:lstStyle/>
                    <a:p>
                      <a:pPr marL="0" marR="28575" algn="ctr">
                        <a:lnSpc>
                          <a:spcPct val="100000"/>
                        </a:lnSpc>
                        <a:spcBef>
                          <a:spcPts val="450"/>
                        </a:spcBef>
                        <a:spcAft>
                          <a:spcPts val="0"/>
                        </a:spcAft>
                      </a:pPr>
                      <a:r>
                        <a:rPr lang="en-GB" sz="2200" b="1" kern="0" dirty="0">
                          <a:effectLst/>
                        </a:rPr>
                        <a:t>Reject</a:t>
                      </a:r>
                      <a:endParaRPr lang="en-GB" sz="2200" b="1"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nchor="ctr">
                    <a:solidFill>
                      <a:srgbClr val="CCECFF"/>
                    </a:solidFill>
                  </a:tcPr>
                </a:tc>
                <a:extLst>
                  <a:ext uri="{0D108BD9-81ED-4DB2-BD59-A6C34878D82A}">
                    <a16:rowId xmlns:a16="http://schemas.microsoft.com/office/drawing/2014/main" val="3883663900"/>
                  </a:ext>
                </a:extLst>
              </a:tr>
              <a:tr h="1417876">
                <a:tc>
                  <a:txBody>
                    <a:bodyPr/>
                    <a:lstStyle/>
                    <a:p>
                      <a:pPr marL="0" marR="28575">
                        <a:lnSpc>
                          <a:spcPct val="100000"/>
                        </a:lnSpc>
                        <a:spcBef>
                          <a:spcPts val="450"/>
                        </a:spcBef>
                        <a:spcAft>
                          <a:spcPts val="0"/>
                        </a:spcAft>
                      </a:pPr>
                      <a:r>
                        <a:rPr lang="en-GB" sz="2200" b="1" kern="0" dirty="0">
                          <a:effectLst/>
                        </a:rPr>
                        <a:t>i. </a:t>
                      </a:r>
                      <a:r>
                        <a:rPr lang="en-GB" sz="2200" kern="0" dirty="0">
                          <a:effectLst/>
                        </a:rPr>
                        <a:t>Either: to improve her lifestyle/</a:t>
                      </a:r>
                      <a:r>
                        <a:rPr lang="en-GB" sz="2200" u="none" kern="0" dirty="0">
                          <a:effectLst/>
                        </a:rPr>
                        <a:t>better living conditions </a:t>
                      </a:r>
                      <a:r>
                        <a:rPr lang="en-GB" sz="2200" kern="0" dirty="0">
                          <a:effectLst/>
                        </a:rPr>
                        <a:t>= 1</a:t>
                      </a:r>
                      <a:endParaRPr lang="en-GB" sz="2200" kern="100" dirty="0">
                        <a:effectLst/>
                      </a:endParaRPr>
                    </a:p>
                  </a:txBody>
                  <a:tcPr marL="8464" marR="8464" marT="0" marB="0">
                    <a:solidFill>
                      <a:srgbClr val="CCECFF"/>
                    </a:solidFill>
                  </a:tcPr>
                </a:tc>
                <a:tc>
                  <a:txBody>
                    <a:bodyPr/>
                    <a:lstStyle/>
                    <a:p>
                      <a:pPr marL="0" marR="28575">
                        <a:lnSpc>
                          <a:spcPct val="100000"/>
                        </a:lnSpc>
                        <a:spcBef>
                          <a:spcPts val="450"/>
                        </a:spcBef>
                        <a:spcAft>
                          <a:spcPts val="0"/>
                        </a:spcAft>
                      </a:pPr>
                      <a:r>
                        <a:rPr lang="en-GB" sz="2200" kern="0" dirty="0">
                          <a:effectLst/>
                        </a:rPr>
                        <a:t> </a:t>
                      </a:r>
                      <a:r>
                        <a:rPr lang="en-GB" sz="2200" kern="100" dirty="0">
                          <a:effectLst/>
                          <a:latin typeface="Calibri" panose="020F0502020204030204" pitchFamily="34" charset="0"/>
                          <a:cs typeface="Times New Roman" panose="02020603050405020304" pitchFamily="18" charset="0"/>
                        </a:rPr>
                        <a:t>Better paid job</a:t>
                      </a:r>
                      <a:endParaRPr lang="en-GB" sz="2200" kern="100" dirty="0">
                        <a:effectLst/>
                      </a:endParaRPr>
                    </a:p>
                  </a:txBody>
                  <a:tcPr marL="8464" marR="8464" marT="0" marB="0">
                    <a:solidFill>
                      <a:srgbClr val="CCECFF"/>
                    </a:solidFill>
                  </a:tcPr>
                </a:tc>
                <a:extLst>
                  <a:ext uri="{0D108BD9-81ED-4DB2-BD59-A6C34878D82A}">
                    <a16:rowId xmlns:a16="http://schemas.microsoft.com/office/drawing/2014/main" val="2835202617"/>
                  </a:ext>
                </a:extLst>
              </a:tr>
              <a:tr h="2079948">
                <a:tc>
                  <a:txBody>
                    <a:bodyPr/>
                    <a:lstStyle/>
                    <a:p>
                      <a:pPr marL="0" marR="28575">
                        <a:lnSpc>
                          <a:spcPct val="100000"/>
                        </a:lnSpc>
                        <a:spcBef>
                          <a:spcPts val="450"/>
                        </a:spcBef>
                        <a:spcAft>
                          <a:spcPts val="0"/>
                        </a:spcAft>
                      </a:pPr>
                      <a:r>
                        <a:rPr lang="en-GB" sz="2200" b="1" kern="0" dirty="0">
                          <a:effectLst/>
                        </a:rPr>
                        <a:t>ii. </a:t>
                      </a:r>
                      <a:r>
                        <a:rPr lang="en-GB" sz="2200" kern="0" dirty="0">
                          <a:effectLst/>
                        </a:rPr>
                        <a:t>Either: she has a degree/university qualification but can only get work as a cleaner = 1</a:t>
                      </a:r>
                      <a:endParaRPr lang="en-GB" sz="2200" kern="100" dirty="0">
                        <a:effectLst/>
                      </a:endParaRPr>
                    </a:p>
                    <a:p>
                      <a:pPr marL="0" marR="28575">
                        <a:lnSpc>
                          <a:spcPct val="100000"/>
                        </a:lnSpc>
                        <a:spcBef>
                          <a:spcPts val="450"/>
                        </a:spcBef>
                        <a:spcAft>
                          <a:spcPts val="0"/>
                        </a:spcAft>
                      </a:pPr>
                      <a:r>
                        <a:rPr lang="en-GB" sz="2200" kern="0" dirty="0">
                          <a:effectLst/>
                        </a:rPr>
                        <a:t>Or: </a:t>
                      </a:r>
                      <a:r>
                        <a:rPr lang="en-GB" sz="2200" u="none" kern="0" dirty="0">
                          <a:effectLst/>
                        </a:rPr>
                        <a:t>she has a degree but works as a cleaner</a:t>
                      </a:r>
                      <a:r>
                        <a:rPr lang="en-GB" sz="2200" kern="0" dirty="0">
                          <a:effectLst/>
                        </a:rPr>
                        <a:t> = 1</a:t>
                      </a:r>
                      <a:endParaRPr lang="en-GB" sz="2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tc>
                  <a:txBody>
                    <a:bodyPr/>
                    <a:lstStyle/>
                    <a:p>
                      <a:pPr marL="0" marR="28575">
                        <a:lnSpc>
                          <a:spcPct val="100000"/>
                        </a:lnSpc>
                        <a:spcBef>
                          <a:spcPts val="450"/>
                        </a:spcBef>
                        <a:spcAft>
                          <a:spcPts val="0"/>
                        </a:spcAft>
                      </a:pPr>
                      <a:r>
                        <a:rPr lang="en-GB" sz="2200" kern="0" dirty="0">
                          <a:effectLst/>
                        </a:rPr>
                        <a:t>She can only get work as a cleaner</a:t>
                      </a:r>
                      <a:endParaRPr lang="en-GB" sz="2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extLst>
                  <a:ext uri="{0D108BD9-81ED-4DB2-BD59-A6C34878D82A}">
                    <a16:rowId xmlns:a16="http://schemas.microsoft.com/office/drawing/2014/main" val="3810006772"/>
                  </a:ext>
                </a:extLst>
              </a:tr>
            </a:tbl>
          </a:graphicData>
        </a:graphic>
      </p:graphicFrame>
      <p:sp>
        <p:nvSpPr>
          <p:cNvPr id="3" name="Rectangle 2">
            <a:extLst>
              <a:ext uri="{FF2B5EF4-FFF2-40B4-BE49-F238E27FC236}">
                <a16:creationId xmlns:a16="http://schemas.microsoft.com/office/drawing/2014/main" id="{A91A1753-65E9-A429-8652-12C1C61E9C94}"/>
              </a:ext>
            </a:extLst>
          </p:cNvPr>
          <p:cNvSpPr/>
          <p:nvPr/>
        </p:nvSpPr>
        <p:spPr>
          <a:xfrm>
            <a:off x="461639" y="323908"/>
            <a:ext cx="11397493" cy="6224682"/>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E22173C4-BCB4-B4CC-7261-7B2CED492727}"/>
              </a:ext>
            </a:extLst>
          </p:cNvPr>
          <p:cNvSpPr txBox="1"/>
          <p:nvPr/>
        </p:nvSpPr>
        <p:spPr>
          <a:xfrm>
            <a:off x="494548" y="882205"/>
            <a:ext cx="5327006" cy="3215304"/>
          </a:xfrm>
          <a:prstGeom prst="rect">
            <a:avLst/>
          </a:prstGeom>
          <a:solidFill>
            <a:schemeClr val="accent4">
              <a:lumMod val="20000"/>
              <a:lumOff val="80000"/>
            </a:schemeClr>
          </a:solidFill>
          <a:ln>
            <a:solidFill>
              <a:schemeClr val="tx1"/>
            </a:solidFill>
          </a:ln>
        </p:spPr>
        <p:txBody>
          <a:bodyPr wrap="square">
            <a:spAutoFit/>
          </a:bodyPr>
          <a:lstStyle/>
          <a:p>
            <a:pPr>
              <a:lnSpc>
                <a:spcPct val="107000"/>
              </a:lnSpc>
              <a:spcBef>
                <a:spcPts val="1200"/>
              </a:spcBef>
              <a:spcAft>
                <a:spcPts val="800"/>
              </a:spcAft>
            </a:pPr>
            <a:r>
              <a:rPr lang="en-GB" sz="2400" b="1" kern="0" dirty="0" err="1">
                <a:ea typeface="Times New Roman" panose="02020603050405020304" pitchFamily="18" charset="0"/>
                <a:cs typeface="Times New Roman" panose="02020603050405020304" pitchFamily="18" charset="0"/>
              </a:rPr>
              <a:t>i</a:t>
            </a:r>
            <a:r>
              <a:rPr lang="en-GB" sz="2400" b="1" kern="0" dirty="0">
                <a:ea typeface="Times New Roman" panose="02020603050405020304" pitchFamily="18" charset="0"/>
                <a:cs typeface="Times New Roman" panose="02020603050405020304" pitchFamily="18" charset="0"/>
              </a:rPr>
              <a:t>)</a:t>
            </a:r>
            <a:r>
              <a:rPr lang="en-GB" sz="2400" b="1" kern="0" dirty="0">
                <a:effectLst/>
                <a:ea typeface="Times New Roman" panose="02020603050405020304" pitchFamily="18" charset="0"/>
                <a:cs typeface="Times New Roman" panose="02020603050405020304" pitchFamily="18" charset="0"/>
              </a:rPr>
              <a:t> </a:t>
            </a:r>
            <a:r>
              <a:rPr lang="en-GB" sz="2400" kern="0" dirty="0">
                <a:ea typeface="Times New Roman" panose="02020603050405020304" pitchFamily="18" charset="0"/>
                <a:cs typeface="Times New Roman" panose="02020603050405020304" pitchFamily="18" charset="0"/>
              </a:rPr>
              <a:t>What was Elena’s </a:t>
            </a:r>
            <a:r>
              <a:rPr lang="en-GB" sz="2400" b="1" kern="0" dirty="0">
                <a:ea typeface="Times New Roman" panose="02020603050405020304" pitchFamily="18" charset="0"/>
                <a:cs typeface="Times New Roman" panose="02020603050405020304" pitchFamily="18" charset="0"/>
              </a:rPr>
              <a:t>main </a:t>
            </a:r>
            <a:r>
              <a:rPr lang="en-GB" sz="2400" kern="0" dirty="0">
                <a:ea typeface="Times New Roman" panose="02020603050405020304" pitchFamily="18" charset="0"/>
                <a:cs typeface="Times New Roman" panose="02020603050405020304" pitchFamily="18" charset="0"/>
              </a:rPr>
              <a:t>reason for coming to Spain? </a:t>
            </a:r>
            <a:r>
              <a:rPr lang="en-GB" sz="2400" b="1" kern="0" dirty="0">
                <a:ea typeface="Times New Roman" panose="02020603050405020304" pitchFamily="18" charset="0"/>
                <a:cs typeface="Times New Roman" panose="02020603050405020304" pitchFamily="18" charset="0"/>
              </a:rPr>
              <a:t>(1)</a:t>
            </a:r>
          </a:p>
          <a:p>
            <a:pPr>
              <a:lnSpc>
                <a:spcPct val="107000"/>
              </a:lnSpc>
              <a:spcBef>
                <a:spcPts val="1200"/>
              </a:spcBef>
              <a:spcAft>
                <a:spcPts val="800"/>
              </a:spcAft>
            </a:pPr>
            <a:endParaRPr lang="en-GB" sz="2400" kern="100" dirty="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dirty="0">
                <a:ea typeface="Times New Roman" panose="02020603050405020304" pitchFamily="18" charset="0"/>
                <a:cs typeface="Times New Roman" panose="02020603050405020304" pitchFamily="18" charset="0"/>
              </a:rPr>
              <a:t>ii) </a:t>
            </a:r>
            <a:r>
              <a:rPr lang="en-GB" sz="2400" kern="0" dirty="0">
                <a:ea typeface="Times New Roman" panose="02020603050405020304" pitchFamily="18" charset="0"/>
                <a:cs typeface="Times New Roman" panose="02020603050405020304" pitchFamily="18" charset="0"/>
              </a:rPr>
              <a:t>Why </a:t>
            </a:r>
            <a:r>
              <a:rPr lang="en-GB" sz="2400" b="1" kern="0" dirty="0">
                <a:ea typeface="Times New Roman" panose="02020603050405020304" pitchFamily="18" charset="0"/>
                <a:cs typeface="Times New Roman" panose="02020603050405020304" pitchFamily="18" charset="0"/>
              </a:rPr>
              <a:t>exactly</a:t>
            </a:r>
            <a:r>
              <a:rPr lang="en-GB" sz="2400" kern="0" dirty="0">
                <a:ea typeface="Times New Roman" panose="02020603050405020304" pitchFamily="18" charset="0"/>
                <a:cs typeface="Times New Roman" panose="02020603050405020304" pitchFamily="18" charset="0"/>
              </a:rPr>
              <a:t> is Elena frustrated about her job situation? </a:t>
            </a:r>
            <a:r>
              <a:rPr lang="en-GB" sz="2400" b="1" kern="0" dirty="0">
                <a:ea typeface="Times New Roman" panose="02020603050405020304" pitchFamily="18" charset="0"/>
                <a:cs typeface="Times New Roman" panose="02020603050405020304" pitchFamily="18" charset="0"/>
              </a:rPr>
              <a:t>(1)</a:t>
            </a:r>
            <a:endParaRPr lang="en-GB" sz="2400" kern="100" dirty="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2400" kern="100"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93FA444-1872-2744-72DF-83250448A69F}"/>
              </a:ext>
            </a:extLst>
          </p:cNvPr>
          <p:cNvSpPr txBox="1"/>
          <p:nvPr/>
        </p:nvSpPr>
        <p:spPr>
          <a:xfrm>
            <a:off x="494546" y="1708825"/>
            <a:ext cx="4641657" cy="523220"/>
          </a:xfrm>
          <a:prstGeom prst="rect">
            <a:avLst/>
          </a:prstGeom>
          <a:noFill/>
        </p:spPr>
        <p:txBody>
          <a:bodyPr wrap="square" rtlCol="0">
            <a:spAutoFit/>
          </a:bodyPr>
          <a:lstStyle/>
          <a:p>
            <a:r>
              <a:rPr lang="en-GB" sz="2800" b="1" dirty="0">
                <a:solidFill>
                  <a:srgbClr val="0070C0"/>
                </a:solidFill>
                <a:latin typeface="Bradley Hand ITC" panose="03070402050302030203" pitchFamily="66" charset="0"/>
              </a:rPr>
              <a:t>More money</a:t>
            </a:r>
          </a:p>
        </p:txBody>
      </p:sp>
      <p:sp>
        <p:nvSpPr>
          <p:cNvPr id="18" name="TextBox 17">
            <a:extLst>
              <a:ext uri="{FF2B5EF4-FFF2-40B4-BE49-F238E27FC236}">
                <a16:creationId xmlns:a16="http://schemas.microsoft.com/office/drawing/2014/main" id="{1A33EA5C-635D-D6F1-E6CC-C416ED0739FF}"/>
              </a:ext>
            </a:extLst>
          </p:cNvPr>
          <p:cNvSpPr txBox="1"/>
          <p:nvPr/>
        </p:nvSpPr>
        <p:spPr>
          <a:xfrm>
            <a:off x="544819" y="3319790"/>
            <a:ext cx="4396831" cy="523220"/>
          </a:xfrm>
          <a:prstGeom prst="rect">
            <a:avLst/>
          </a:prstGeom>
          <a:noFill/>
        </p:spPr>
        <p:txBody>
          <a:bodyPr wrap="square" rtlCol="0">
            <a:spAutoFit/>
          </a:bodyPr>
          <a:lstStyle/>
          <a:p>
            <a:r>
              <a:rPr lang="en-GB" sz="2800" b="1" dirty="0">
                <a:solidFill>
                  <a:srgbClr val="0070C0"/>
                </a:solidFill>
                <a:latin typeface="Bradley Hand ITC" panose="03070402050302030203" pitchFamily="66" charset="0"/>
              </a:rPr>
              <a:t>She works as a cleaner</a:t>
            </a:r>
          </a:p>
        </p:txBody>
      </p:sp>
      <p:sp>
        <p:nvSpPr>
          <p:cNvPr id="21" name="TextBox 20">
            <a:extLst>
              <a:ext uri="{FF2B5EF4-FFF2-40B4-BE49-F238E27FC236}">
                <a16:creationId xmlns:a16="http://schemas.microsoft.com/office/drawing/2014/main" id="{76CFC0F7-495E-3806-C2DD-A9F840E8E9C3}"/>
              </a:ext>
            </a:extLst>
          </p:cNvPr>
          <p:cNvSpPr txBox="1"/>
          <p:nvPr/>
        </p:nvSpPr>
        <p:spPr>
          <a:xfrm>
            <a:off x="446842" y="390014"/>
            <a:ext cx="94210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prstClr val="black"/>
                </a:solidFill>
                <a:effectLst/>
                <a:uLnTx/>
                <a:uFillTx/>
                <a:latin typeface="Calibri" panose="020F0502020204030204"/>
                <a:ea typeface="+mn-ea"/>
                <a:cs typeface="+mn-cs"/>
              </a:rPr>
              <a:t>Use the mark scheme to mark this student’s answer.</a:t>
            </a:r>
          </a:p>
        </p:txBody>
      </p:sp>
      <p:sp>
        <p:nvSpPr>
          <p:cNvPr id="22" name="TextBox 21">
            <a:extLst>
              <a:ext uri="{FF2B5EF4-FFF2-40B4-BE49-F238E27FC236}">
                <a16:creationId xmlns:a16="http://schemas.microsoft.com/office/drawing/2014/main" id="{AAD60DDE-9596-1CAE-6DF1-1A59B89D4FCA}"/>
              </a:ext>
            </a:extLst>
          </p:cNvPr>
          <p:cNvSpPr txBox="1"/>
          <p:nvPr/>
        </p:nvSpPr>
        <p:spPr>
          <a:xfrm>
            <a:off x="5796268" y="853070"/>
            <a:ext cx="29668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prstClr val="black"/>
                </a:solidFill>
                <a:effectLst/>
                <a:highlight>
                  <a:srgbClr val="CCECFF"/>
                </a:highlight>
                <a:uLnTx/>
                <a:uFillTx/>
                <a:latin typeface="Calibri" panose="020F0502020204030204"/>
                <a:ea typeface="+mn-ea"/>
                <a:cs typeface="+mn-cs"/>
              </a:rPr>
              <a:t>Mark scheme:</a:t>
            </a:r>
          </a:p>
        </p:txBody>
      </p:sp>
      <p:sp>
        <p:nvSpPr>
          <p:cNvPr id="7" name="TextBox 6">
            <a:extLst>
              <a:ext uri="{FF2B5EF4-FFF2-40B4-BE49-F238E27FC236}">
                <a16:creationId xmlns:a16="http://schemas.microsoft.com/office/drawing/2014/main" id="{A209D6AD-C430-A6B1-0C1A-1230DD01CDB5}"/>
              </a:ext>
            </a:extLst>
          </p:cNvPr>
          <p:cNvSpPr txBox="1"/>
          <p:nvPr/>
        </p:nvSpPr>
        <p:spPr>
          <a:xfrm>
            <a:off x="2554250" y="1650359"/>
            <a:ext cx="1940011" cy="707886"/>
          </a:xfrm>
          <a:prstGeom prst="rect">
            <a:avLst/>
          </a:prstGeom>
          <a:noFill/>
        </p:spPr>
        <p:txBody>
          <a:bodyPr wrap="square" rtlCol="0">
            <a:spAutoFit/>
          </a:bodyPr>
          <a:lstStyle/>
          <a:p>
            <a:r>
              <a:rPr lang="en-GB" sz="4000" dirty="0">
                <a:solidFill>
                  <a:srgbClr val="FF0000"/>
                </a:solidFill>
                <a:sym typeface="Wingdings" panose="05000000000000000000" pitchFamily="2" charset="2"/>
              </a:rPr>
              <a:t></a:t>
            </a:r>
            <a:endParaRPr lang="en-GB" sz="4000" dirty="0">
              <a:solidFill>
                <a:srgbClr val="FF0000"/>
              </a:solidFill>
            </a:endParaRPr>
          </a:p>
        </p:txBody>
      </p:sp>
      <p:sp>
        <p:nvSpPr>
          <p:cNvPr id="8" name="TextBox 7">
            <a:extLst>
              <a:ext uri="{FF2B5EF4-FFF2-40B4-BE49-F238E27FC236}">
                <a16:creationId xmlns:a16="http://schemas.microsoft.com/office/drawing/2014/main" id="{131DC52F-54D5-DB15-92DA-8F82CBE679E1}"/>
              </a:ext>
            </a:extLst>
          </p:cNvPr>
          <p:cNvSpPr txBox="1"/>
          <p:nvPr/>
        </p:nvSpPr>
        <p:spPr>
          <a:xfrm>
            <a:off x="4047977" y="3159819"/>
            <a:ext cx="1940011" cy="707886"/>
          </a:xfrm>
          <a:prstGeom prst="rect">
            <a:avLst/>
          </a:prstGeom>
          <a:noFill/>
        </p:spPr>
        <p:txBody>
          <a:bodyPr wrap="square" rtlCol="0">
            <a:spAutoFit/>
          </a:bodyPr>
          <a:lstStyle/>
          <a:p>
            <a:r>
              <a:rPr lang="en-GB" sz="4000" dirty="0">
                <a:solidFill>
                  <a:srgbClr val="FF0000"/>
                </a:solidFill>
                <a:sym typeface="Wingdings" panose="05000000000000000000" pitchFamily="2" charset="2"/>
              </a:rPr>
              <a:t>…</a:t>
            </a:r>
            <a:endParaRPr lang="en-GB" sz="4000" dirty="0">
              <a:solidFill>
                <a:srgbClr val="FF0000"/>
              </a:solidFill>
            </a:endParaRPr>
          </a:p>
        </p:txBody>
      </p:sp>
    </p:spTree>
    <p:extLst>
      <p:ext uri="{BB962C8B-B14F-4D97-AF65-F5344CB8AC3E}">
        <p14:creationId xmlns:p14="http://schemas.microsoft.com/office/powerpoint/2010/main" val="304168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7" grpId="0" build="p"/>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1953781F-A184-1AF7-3005-1780AA070A4F}"/>
              </a:ext>
            </a:extLst>
          </p:cNvPr>
          <p:cNvGraphicFramePr>
            <a:graphicFrameLocks noGrp="1"/>
          </p:cNvGraphicFramePr>
          <p:nvPr>
            <p:extLst>
              <p:ext uri="{D42A27DB-BD31-4B8C-83A1-F6EECF244321}">
                <p14:modId xmlns:p14="http://schemas.microsoft.com/office/powerpoint/2010/main" val="4029848292"/>
              </p:ext>
            </p:extLst>
          </p:nvPr>
        </p:nvGraphicFramePr>
        <p:xfrm>
          <a:off x="5871825" y="1310084"/>
          <a:ext cx="5756948" cy="5166169"/>
        </p:xfrm>
        <a:graphic>
          <a:graphicData uri="http://schemas.openxmlformats.org/drawingml/2006/table">
            <a:tbl>
              <a:tblPr>
                <a:tableStyleId>{5C22544A-7EE6-4342-B048-85BDC9FD1C3A}</a:tableStyleId>
              </a:tblPr>
              <a:tblGrid>
                <a:gridCol w="3482281">
                  <a:extLst>
                    <a:ext uri="{9D8B030D-6E8A-4147-A177-3AD203B41FA5}">
                      <a16:colId xmlns:a16="http://schemas.microsoft.com/office/drawing/2014/main" val="3143011998"/>
                    </a:ext>
                  </a:extLst>
                </a:gridCol>
                <a:gridCol w="2274667">
                  <a:extLst>
                    <a:ext uri="{9D8B030D-6E8A-4147-A177-3AD203B41FA5}">
                      <a16:colId xmlns:a16="http://schemas.microsoft.com/office/drawing/2014/main" val="4175780321"/>
                    </a:ext>
                  </a:extLst>
                </a:gridCol>
              </a:tblGrid>
              <a:tr h="413273">
                <a:tc>
                  <a:txBody>
                    <a:bodyPr/>
                    <a:lstStyle/>
                    <a:p>
                      <a:pPr marL="0" marR="28575" algn="ctr">
                        <a:lnSpc>
                          <a:spcPct val="100000"/>
                        </a:lnSpc>
                        <a:spcBef>
                          <a:spcPts val="450"/>
                        </a:spcBef>
                        <a:spcAft>
                          <a:spcPts val="0"/>
                        </a:spcAft>
                      </a:pPr>
                      <a:r>
                        <a:rPr lang="en-GB" sz="2200" b="1" kern="0" dirty="0">
                          <a:effectLst/>
                        </a:rPr>
                        <a:t>Key idea</a:t>
                      </a:r>
                      <a:endParaRPr lang="en-GB" sz="2200" b="1"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nchor="ctr">
                    <a:solidFill>
                      <a:srgbClr val="CCECFF"/>
                    </a:solidFill>
                  </a:tcPr>
                </a:tc>
                <a:tc>
                  <a:txBody>
                    <a:bodyPr/>
                    <a:lstStyle/>
                    <a:p>
                      <a:pPr marL="0" marR="28575" algn="ctr">
                        <a:lnSpc>
                          <a:spcPct val="100000"/>
                        </a:lnSpc>
                        <a:spcBef>
                          <a:spcPts val="450"/>
                        </a:spcBef>
                        <a:spcAft>
                          <a:spcPts val="0"/>
                        </a:spcAft>
                      </a:pPr>
                      <a:r>
                        <a:rPr lang="en-GB" sz="2200" b="1" kern="0" dirty="0">
                          <a:effectLst/>
                        </a:rPr>
                        <a:t>Reject</a:t>
                      </a:r>
                      <a:endParaRPr lang="en-GB" sz="2200" b="1"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nchor="ctr">
                    <a:solidFill>
                      <a:srgbClr val="CCECFF"/>
                    </a:solidFill>
                  </a:tcPr>
                </a:tc>
                <a:extLst>
                  <a:ext uri="{0D108BD9-81ED-4DB2-BD59-A6C34878D82A}">
                    <a16:rowId xmlns:a16="http://schemas.microsoft.com/office/drawing/2014/main" val="3883663900"/>
                  </a:ext>
                </a:extLst>
              </a:tr>
              <a:tr h="1417876">
                <a:tc>
                  <a:txBody>
                    <a:bodyPr/>
                    <a:lstStyle/>
                    <a:p>
                      <a:pPr marL="0" marR="28575">
                        <a:lnSpc>
                          <a:spcPct val="100000"/>
                        </a:lnSpc>
                        <a:spcBef>
                          <a:spcPts val="450"/>
                        </a:spcBef>
                        <a:spcAft>
                          <a:spcPts val="0"/>
                        </a:spcAft>
                      </a:pPr>
                      <a:r>
                        <a:rPr lang="en-GB" sz="2200" b="1" kern="0" dirty="0">
                          <a:effectLst/>
                        </a:rPr>
                        <a:t>i. </a:t>
                      </a:r>
                      <a:r>
                        <a:rPr lang="en-GB" sz="2200" kern="0" dirty="0">
                          <a:effectLst/>
                        </a:rPr>
                        <a:t>So her son can get a good/better education</a:t>
                      </a:r>
                      <a:r>
                        <a:rPr lang="en-GB" sz="2200" u="none" kern="0" dirty="0">
                          <a:effectLst/>
                        </a:rPr>
                        <a:t> </a:t>
                      </a:r>
                      <a:r>
                        <a:rPr lang="en-GB" sz="2200" kern="0" dirty="0">
                          <a:effectLst/>
                        </a:rPr>
                        <a:t>= 1</a:t>
                      </a:r>
                      <a:endParaRPr lang="en-GB" sz="2200" kern="100" dirty="0">
                        <a:effectLst/>
                      </a:endParaRPr>
                    </a:p>
                  </a:txBody>
                  <a:tcPr marL="8464" marR="8464" marT="0" marB="0">
                    <a:solidFill>
                      <a:srgbClr val="CCECFF"/>
                    </a:solidFill>
                  </a:tcPr>
                </a:tc>
                <a:tc>
                  <a:txBody>
                    <a:bodyPr/>
                    <a:lstStyle/>
                    <a:p>
                      <a:pPr marL="0" marR="28575">
                        <a:lnSpc>
                          <a:spcPct val="100000"/>
                        </a:lnSpc>
                        <a:spcBef>
                          <a:spcPts val="450"/>
                        </a:spcBef>
                        <a:spcAft>
                          <a:spcPts val="0"/>
                        </a:spcAft>
                      </a:pPr>
                      <a:r>
                        <a:rPr lang="en-GB" sz="2200" kern="0" dirty="0">
                          <a:effectLst/>
                        </a:rPr>
                        <a:t> </a:t>
                      </a:r>
                      <a:r>
                        <a:rPr lang="en-GB" sz="2200" kern="100" dirty="0">
                          <a:effectLst/>
                          <a:latin typeface="Calibri" panose="020F0502020204030204" pitchFamily="34" charset="0"/>
                          <a:cs typeface="Times New Roman" panose="02020603050405020304" pitchFamily="18" charset="0"/>
                        </a:rPr>
                        <a:t>To get away from drugs/violence.</a:t>
                      </a:r>
                      <a:endParaRPr lang="en-GB" sz="2200" kern="100" dirty="0">
                        <a:effectLst/>
                      </a:endParaRPr>
                    </a:p>
                  </a:txBody>
                  <a:tcPr marL="8464" marR="8464" marT="0" marB="0">
                    <a:solidFill>
                      <a:srgbClr val="CCECFF"/>
                    </a:solidFill>
                  </a:tcPr>
                </a:tc>
                <a:extLst>
                  <a:ext uri="{0D108BD9-81ED-4DB2-BD59-A6C34878D82A}">
                    <a16:rowId xmlns:a16="http://schemas.microsoft.com/office/drawing/2014/main" val="2835202617"/>
                  </a:ext>
                </a:extLst>
              </a:tr>
              <a:tr h="2079948">
                <a:tc>
                  <a:txBody>
                    <a:bodyPr/>
                    <a:lstStyle/>
                    <a:p>
                      <a:pPr marL="0" marR="28575">
                        <a:lnSpc>
                          <a:spcPct val="100000"/>
                        </a:lnSpc>
                        <a:spcBef>
                          <a:spcPts val="450"/>
                        </a:spcBef>
                        <a:spcAft>
                          <a:spcPts val="0"/>
                        </a:spcAft>
                      </a:pPr>
                      <a:r>
                        <a:rPr lang="en-GB" sz="2200" b="1" kern="0" dirty="0">
                          <a:effectLst/>
                        </a:rPr>
                        <a:t>ii. </a:t>
                      </a:r>
                    </a:p>
                    <a:p>
                      <a:pPr marL="0" marR="28575">
                        <a:lnSpc>
                          <a:spcPct val="100000"/>
                        </a:lnSpc>
                        <a:spcBef>
                          <a:spcPts val="450"/>
                        </a:spcBef>
                        <a:spcAft>
                          <a:spcPts val="0"/>
                        </a:spcAft>
                      </a:pPr>
                      <a:r>
                        <a:rPr lang="en-GB" sz="2200" b="0" kern="0" dirty="0">
                          <a:effectLst/>
                        </a:rPr>
                        <a:t>Yes.</a:t>
                      </a:r>
                      <a:r>
                        <a:rPr lang="en-GB" sz="2200" b="1" kern="0" dirty="0">
                          <a:effectLst/>
                        </a:rPr>
                        <a:t> </a:t>
                      </a:r>
                    </a:p>
                    <a:p>
                      <a:pPr marL="0" marR="28575">
                        <a:lnSpc>
                          <a:spcPct val="100000"/>
                        </a:lnSpc>
                        <a:spcBef>
                          <a:spcPts val="450"/>
                        </a:spcBef>
                        <a:spcAft>
                          <a:spcPts val="0"/>
                        </a:spcAft>
                      </a:pPr>
                      <a:r>
                        <a:rPr lang="en-GB" sz="2200" kern="0" dirty="0">
                          <a:effectLst/>
                        </a:rPr>
                        <a:t>Either:</a:t>
                      </a:r>
                    </a:p>
                    <a:p>
                      <a:pPr marL="0" marR="28575">
                        <a:lnSpc>
                          <a:spcPct val="100000"/>
                        </a:lnSpc>
                        <a:spcBef>
                          <a:spcPts val="450"/>
                        </a:spcBef>
                        <a:spcAft>
                          <a:spcPts val="0"/>
                        </a:spcAft>
                      </a:pPr>
                      <a:r>
                        <a:rPr lang="en-GB" sz="2200" kern="0" dirty="0">
                          <a:effectLst/>
                          <a:latin typeface="Calibri" panose="020F0502020204030204" pitchFamily="34" charset="0"/>
                          <a:ea typeface="Times New Roman" panose="02020603050405020304" pitchFamily="18" charset="0"/>
                          <a:cs typeface="Times New Roman" panose="02020603050405020304" pitchFamily="18" charset="0"/>
                        </a:rPr>
                        <a:t>Her son can play safely on street.</a:t>
                      </a:r>
                    </a:p>
                    <a:p>
                      <a:pPr marL="0" marR="28575">
                        <a:lnSpc>
                          <a:spcPct val="100000"/>
                        </a:lnSpc>
                        <a:spcBef>
                          <a:spcPts val="450"/>
                        </a:spcBef>
                        <a:spcAft>
                          <a:spcPts val="0"/>
                        </a:spcAft>
                      </a:pPr>
                      <a:r>
                        <a:rPr lang="en-GB" sz="2200" kern="0" dirty="0">
                          <a:effectLst/>
                          <a:latin typeface="Calibri" panose="020F0502020204030204" pitchFamily="34" charset="0"/>
                          <a:ea typeface="Times New Roman" panose="02020603050405020304" pitchFamily="18" charset="0"/>
                          <a:cs typeface="Times New Roman" panose="02020603050405020304" pitchFamily="18" charset="0"/>
                        </a:rPr>
                        <a:t>Her son is away from the violence.</a:t>
                      </a:r>
                    </a:p>
                    <a:p>
                      <a:pPr marL="0" marR="28575">
                        <a:lnSpc>
                          <a:spcPct val="100000"/>
                        </a:lnSpc>
                        <a:spcBef>
                          <a:spcPts val="450"/>
                        </a:spcBef>
                        <a:spcAft>
                          <a:spcPts val="0"/>
                        </a:spcAft>
                      </a:pPr>
                      <a:r>
                        <a:rPr lang="en-GB" sz="2200" kern="100" dirty="0">
                          <a:effectLst/>
                          <a:latin typeface="Calibri" panose="020F0502020204030204" pitchFamily="34" charset="0"/>
                          <a:ea typeface="Times New Roman" panose="02020603050405020304" pitchFamily="18" charset="0"/>
                          <a:cs typeface="Times New Roman" panose="02020603050405020304" pitchFamily="18" charset="0"/>
                        </a:rPr>
                        <a:t>She knows her son is safe in Spain.</a:t>
                      </a:r>
                      <a:endParaRPr lang="en-GB" sz="2200" kern="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tc>
                  <a:txBody>
                    <a:bodyPr/>
                    <a:lstStyle/>
                    <a:p>
                      <a:pPr marL="0" marR="28575">
                        <a:lnSpc>
                          <a:spcPct val="100000"/>
                        </a:lnSpc>
                        <a:spcBef>
                          <a:spcPts val="450"/>
                        </a:spcBef>
                        <a:spcAft>
                          <a:spcPts val="0"/>
                        </a:spcAft>
                      </a:pPr>
                      <a:endParaRPr lang="en-GB" sz="2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extLst>
                  <a:ext uri="{0D108BD9-81ED-4DB2-BD59-A6C34878D82A}">
                    <a16:rowId xmlns:a16="http://schemas.microsoft.com/office/drawing/2014/main" val="3810006772"/>
                  </a:ext>
                </a:extLst>
              </a:tr>
            </a:tbl>
          </a:graphicData>
        </a:graphic>
      </p:graphicFrame>
      <p:sp>
        <p:nvSpPr>
          <p:cNvPr id="3" name="Rectangle 2">
            <a:extLst>
              <a:ext uri="{FF2B5EF4-FFF2-40B4-BE49-F238E27FC236}">
                <a16:creationId xmlns:a16="http://schemas.microsoft.com/office/drawing/2014/main" id="{A91A1753-65E9-A429-8652-12C1C61E9C94}"/>
              </a:ext>
            </a:extLst>
          </p:cNvPr>
          <p:cNvSpPr/>
          <p:nvPr/>
        </p:nvSpPr>
        <p:spPr>
          <a:xfrm>
            <a:off x="461639" y="323908"/>
            <a:ext cx="11397493" cy="6224682"/>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E22173C4-BCB4-B4CC-7261-7B2CED492727}"/>
              </a:ext>
            </a:extLst>
          </p:cNvPr>
          <p:cNvSpPr txBox="1"/>
          <p:nvPr/>
        </p:nvSpPr>
        <p:spPr>
          <a:xfrm>
            <a:off x="494548" y="882205"/>
            <a:ext cx="5327006" cy="3215304"/>
          </a:xfrm>
          <a:prstGeom prst="rect">
            <a:avLst/>
          </a:prstGeom>
          <a:solidFill>
            <a:schemeClr val="accent4">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1"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Why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exactly</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did Marcela emigrate to Spain?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a:t>
            </a:r>
          </a:p>
          <a:p>
            <a:pPr marL="0" marR="0" lvl="0" indent="0" algn="l" defTabSz="914400" rtl="0" eaLnBrk="1" fontAlgn="auto" latinLnBrk="0" hangingPunct="1">
              <a:lnSpc>
                <a:spcPct val="107000"/>
              </a:lnSpc>
              <a:spcBef>
                <a:spcPts val="1200"/>
              </a:spcBef>
              <a:spcAft>
                <a:spcPts val="800"/>
              </a:spcAft>
              <a:buClrTx/>
              <a:buSzTx/>
              <a:buFontTx/>
              <a:buNone/>
              <a:tabLst/>
              <a:defRPr/>
            </a:pP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ii) </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Is she happy with her new life in Spain? Give a reason.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1200"/>
              </a:spcBef>
              <a:spcAft>
                <a:spcPts val="800"/>
              </a:spcAft>
              <a:buClrTx/>
              <a:buSzTx/>
              <a:buFontTx/>
              <a:buNone/>
              <a:tabLst/>
              <a:defRPr/>
            </a:pP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93FA444-1872-2744-72DF-83250448A69F}"/>
              </a:ext>
            </a:extLst>
          </p:cNvPr>
          <p:cNvSpPr txBox="1"/>
          <p:nvPr/>
        </p:nvSpPr>
        <p:spPr>
          <a:xfrm>
            <a:off x="494546" y="1708825"/>
            <a:ext cx="4641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Bradley Hand ITC" panose="03070402050302030203" pitchFamily="66" charset="0"/>
                <a:ea typeface="+mn-ea"/>
                <a:cs typeface="+mn-cs"/>
              </a:rPr>
              <a:t>To escape violence</a:t>
            </a:r>
          </a:p>
        </p:txBody>
      </p:sp>
      <p:sp>
        <p:nvSpPr>
          <p:cNvPr id="18" name="TextBox 17">
            <a:extLst>
              <a:ext uri="{FF2B5EF4-FFF2-40B4-BE49-F238E27FC236}">
                <a16:creationId xmlns:a16="http://schemas.microsoft.com/office/drawing/2014/main" id="{1A33EA5C-635D-D6F1-E6CC-C416ED0739FF}"/>
              </a:ext>
            </a:extLst>
          </p:cNvPr>
          <p:cNvSpPr txBox="1"/>
          <p:nvPr/>
        </p:nvSpPr>
        <p:spPr>
          <a:xfrm>
            <a:off x="544819" y="3319790"/>
            <a:ext cx="43968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Bradley Hand ITC" panose="03070402050302030203" pitchFamily="66" charset="0"/>
                <a:ea typeface="+mn-ea"/>
                <a:cs typeface="+mn-cs"/>
              </a:rPr>
              <a:t>Yes. </a:t>
            </a:r>
          </a:p>
        </p:txBody>
      </p:sp>
      <p:sp>
        <p:nvSpPr>
          <p:cNvPr id="21" name="TextBox 20">
            <a:extLst>
              <a:ext uri="{FF2B5EF4-FFF2-40B4-BE49-F238E27FC236}">
                <a16:creationId xmlns:a16="http://schemas.microsoft.com/office/drawing/2014/main" id="{76CFC0F7-495E-3806-C2DD-A9F840E8E9C3}"/>
              </a:ext>
            </a:extLst>
          </p:cNvPr>
          <p:cNvSpPr txBox="1"/>
          <p:nvPr/>
        </p:nvSpPr>
        <p:spPr>
          <a:xfrm>
            <a:off x="446842" y="390014"/>
            <a:ext cx="94210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Use the mark scheme to mark this student’s answer.</a:t>
            </a:r>
          </a:p>
        </p:txBody>
      </p:sp>
      <p:sp>
        <p:nvSpPr>
          <p:cNvPr id="22" name="TextBox 21">
            <a:extLst>
              <a:ext uri="{FF2B5EF4-FFF2-40B4-BE49-F238E27FC236}">
                <a16:creationId xmlns:a16="http://schemas.microsoft.com/office/drawing/2014/main" id="{AAD60DDE-9596-1CAE-6DF1-1A59B89D4FCA}"/>
              </a:ext>
            </a:extLst>
          </p:cNvPr>
          <p:cNvSpPr txBox="1"/>
          <p:nvPr/>
        </p:nvSpPr>
        <p:spPr>
          <a:xfrm>
            <a:off x="5796268" y="853070"/>
            <a:ext cx="29668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highlight>
                  <a:srgbClr val="CCECFF"/>
                </a:highlight>
                <a:uLnTx/>
                <a:uFillTx/>
                <a:latin typeface="Calibri" panose="020F0502020204030204"/>
                <a:ea typeface="+mn-ea"/>
                <a:cs typeface="+mn-cs"/>
              </a:rPr>
              <a:t>Mark scheme:</a:t>
            </a:r>
          </a:p>
        </p:txBody>
      </p:sp>
      <p:sp>
        <p:nvSpPr>
          <p:cNvPr id="7" name="TextBox 6">
            <a:extLst>
              <a:ext uri="{FF2B5EF4-FFF2-40B4-BE49-F238E27FC236}">
                <a16:creationId xmlns:a16="http://schemas.microsoft.com/office/drawing/2014/main" id="{A209D6AD-C430-A6B1-0C1A-1230DD01CDB5}"/>
              </a:ext>
            </a:extLst>
          </p:cNvPr>
          <p:cNvSpPr txBox="1"/>
          <p:nvPr/>
        </p:nvSpPr>
        <p:spPr>
          <a:xfrm>
            <a:off x="3229099" y="1634103"/>
            <a:ext cx="1940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31DC52F-54D5-DB15-92DA-8F82CBE679E1}"/>
              </a:ext>
            </a:extLst>
          </p:cNvPr>
          <p:cNvSpPr txBox="1"/>
          <p:nvPr/>
        </p:nvSpPr>
        <p:spPr>
          <a:xfrm>
            <a:off x="1372510" y="3181713"/>
            <a:ext cx="1940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2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7" grpId="0" build="p"/>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36040"/>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7B6AC797-96FE-7A4B-E579-DEBB43EFCA54}"/>
              </a:ext>
            </a:extLst>
          </p:cNvPr>
          <p:cNvSpPr txBox="1"/>
          <p:nvPr/>
        </p:nvSpPr>
        <p:spPr>
          <a:xfrm>
            <a:off x="461639" y="1678447"/>
            <a:ext cx="9422590" cy="2677656"/>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aunque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e. </a:t>
            </a:r>
            <a:r>
              <a:rPr kumimoji="0" lang="fr-FR" sz="2400" b="0" i="0" u="none" strike="noStrike" kern="1200" cap="none" spc="0" normalizeH="0" baseline="0" noProof="0" dirty="0" err="1">
                <a:ln>
                  <a:noFill/>
                </a:ln>
                <a:solidFill>
                  <a:srgbClr val="C00000"/>
                </a:solidFill>
                <a:effectLst/>
                <a:uLnTx/>
                <a:uFillTx/>
                <a:latin typeface="Calibri" panose="020F0502020204030204"/>
                <a:ea typeface="+mn-ea"/>
                <a:cs typeface="+mn-cs"/>
              </a:rPr>
              <a:t>although</a:t>
            </a:r>
            <a:endPar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sabe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escucharme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desde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hace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trece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años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más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extrovertida</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que yo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habla</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con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todo</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el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mundo</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hace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cosas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muy</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tontas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nunca</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es</a:t>
            </a:r>
          </a:p>
        </p:txBody>
      </p:sp>
      <p:sp>
        <p:nvSpPr>
          <p:cNvPr id="12" name="TextBox 11">
            <a:extLst>
              <a:ext uri="{FF2B5EF4-FFF2-40B4-BE49-F238E27FC236}">
                <a16:creationId xmlns:a16="http://schemas.microsoft.com/office/drawing/2014/main" id="{ED2AE1D9-5348-BBE6-B1EC-CC1FC8F4C9E0}"/>
              </a:ext>
            </a:extLst>
          </p:cNvPr>
          <p:cNvSpPr txBox="1"/>
          <p:nvPr/>
        </p:nvSpPr>
        <p:spPr>
          <a:xfrm>
            <a:off x="481435" y="503246"/>
            <a:ext cx="62338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Empareja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el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español</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con el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inglés</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202F825-95DB-4227-AF48-4FEF51289DF7}"/>
              </a:ext>
            </a:extLst>
          </p:cNvPr>
          <p:cNvSpPr txBox="1"/>
          <p:nvPr/>
        </p:nvSpPr>
        <p:spPr>
          <a:xfrm>
            <a:off x="6999177" y="2548154"/>
            <a:ext cx="4651688" cy="2677656"/>
          </a:xfrm>
          <a:prstGeom prst="rect">
            <a:avLst/>
          </a:prstGeom>
          <a:solidFill>
            <a:schemeClr val="bg1">
              <a:lumMod val="95000"/>
            </a:scheme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he/she never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he/she speaks with everyone 
he/she does very silly things
he/she knows to listen to me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although</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for 13 years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more outgoing than me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204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58B5AC6F-283A-EC28-1936-EC4634E0CED4}"/>
              </a:ext>
            </a:extLst>
          </p:cNvPr>
          <p:cNvSpPr/>
          <p:nvPr/>
        </p:nvSpPr>
        <p:spPr>
          <a:xfrm>
            <a:off x="7564853" y="646989"/>
            <a:ext cx="3324642" cy="2981993"/>
          </a:xfrm>
          <a:prstGeom prst="wedgeRectCallout">
            <a:avLst>
              <a:gd name="adj1" fmla="val 74811"/>
              <a:gd name="adj2" fmla="val 21345"/>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Maximise your reading time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reading instructions carefully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underlining or highlighting key words</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pic>
        <p:nvPicPr>
          <p:cNvPr id="7" name="Picture 6">
            <a:extLst>
              <a:ext uri="{FF2B5EF4-FFF2-40B4-BE49-F238E27FC236}">
                <a16:creationId xmlns:a16="http://schemas.microsoft.com/office/drawing/2014/main" id="{85B3197B-9800-C530-E045-06C8C420B5E3}"/>
              </a:ext>
            </a:extLst>
          </p:cNvPr>
          <p:cNvPicPr>
            <a:picLocks noChangeAspect="1"/>
          </p:cNvPicPr>
          <p:nvPr/>
        </p:nvPicPr>
        <p:blipFill>
          <a:blip r:embed="rId7"/>
          <a:stretch>
            <a:fillRect/>
          </a:stretch>
        </p:blipFill>
        <p:spPr>
          <a:xfrm>
            <a:off x="529013" y="524679"/>
            <a:ext cx="6721634" cy="5908668"/>
          </a:xfrm>
          <a:prstGeom prst="rect">
            <a:avLst/>
          </a:prstGeom>
        </p:spPr>
      </p:pic>
      <p:sp>
        <p:nvSpPr>
          <p:cNvPr id="12" name="TextBox 11">
            <a:extLst>
              <a:ext uri="{FF2B5EF4-FFF2-40B4-BE49-F238E27FC236}">
                <a16:creationId xmlns:a16="http://schemas.microsoft.com/office/drawing/2014/main" id="{920A8538-FFF0-1E64-B696-962582DC9B6C}"/>
              </a:ext>
            </a:extLst>
          </p:cNvPr>
          <p:cNvSpPr txBox="1"/>
          <p:nvPr/>
        </p:nvSpPr>
        <p:spPr>
          <a:xfrm>
            <a:off x="2983832" y="-76213"/>
            <a:ext cx="8761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Now try a similar style ‘responding in English’ question!</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pic>
        <p:nvPicPr>
          <p:cNvPr id="13" name="Listening Smoking Answer in English Feb Conference">
            <a:hlinkClick r:id="" action="ppaction://media"/>
            <a:extLst>
              <a:ext uri="{FF2B5EF4-FFF2-40B4-BE49-F238E27FC236}">
                <a16:creationId xmlns:a16="http://schemas.microsoft.com/office/drawing/2014/main" id="{5FA960A8-3550-41D5-1FAD-E3E3A248FD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31795" y="4336278"/>
            <a:ext cx="1104027" cy="1104027"/>
          </a:xfrm>
          <a:prstGeom prst="rect">
            <a:avLst/>
          </a:prstGeom>
        </p:spPr>
      </p:pic>
    </p:spTree>
    <p:extLst>
      <p:ext uri="{BB962C8B-B14F-4D97-AF65-F5344CB8AC3E}">
        <p14:creationId xmlns:p14="http://schemas.microsoft.com/office/powerpoint/2010/main" val="245478252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58B5AC6F-283A-EC28-1936-EC4634E0CED4}"/>
              </a:ext>
            </a:extLst>
          </p:cNvPr>
          <p:cNvSpPr/>
          <p:nvPr/>
        </p:nvSpPr>
        <p:spPr>
          <a:xfrm>
            <a:off x="7564853" y="646989"/>
            <a:ext cx="3324642" cy="2981993"/>
          </a:xfrm>
          <a:prstGeom prst="wedgeRectCallout">
            <a:avLst>
              <a:gd name="adj1" fmla="val 74811"/>
              <a:gd name="adj2" fmla="val 21345"/>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Maximise your reading time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reading instructions carefully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 underlining or highlighting key words</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pic>
        <p:nvPicPr>
          <p:cNvPr id="7" name="Picture 6">
            <a:extLst>
              <a:ext uri="{FF2B5EF4-FFF2-40B4-BE49-F238E27FC236}">
                <a16:creationId xmlns:a16="http://schemas.microsoft.com/office/drawing/2014/main" id="{85B3197B-9800-C530-E045-06C8C420B5E3}"/>
              </a:ext>
            </a:extLst>
          </p:cNvPr>
          <p:cNvPicPr>
            <a:picLocks noChangeAspect="1"/>
          </p:cNvPicPr>
          <p:nvPr/>
        </p:nvPicPr>
        <p:blipFill>
          <a:blip r:embed="rId5"/>
          <a:stretch>
            <a:fillRect/>
          </a:stretch>
        </p:blipFill>
        <p:spPr>
          <a:xfrm>
            <a:off x="529013" y="524679"/>
            <a:ext cx="6721634" cy="5908668"/>
          </a:xfrm>
          <a:prstGeom prst="rect">
            <a:avLst/>
          </a:prstGeom>
        </p:spPr>
      </p:pic>
      <p:sp>
        <p:nvSpPr>
          <p:cNvPr id="5" name="TextBox 4">
            <a:extLst>
              <a:ext uri="{FF2B5EF4-FFF2-40B4-BE49-F238E27FC236}">
                <a16:creationId xmlns:a16="http://schemas.microsoft.com/office/drawing/2014/main" id="{D0A273F5-E5A6-2B96-D146-BC4DA70513D3}"/>
              </a:ext>
            </a:extLst>
          </p:cNvPr>
          <p:cNvSpPr txBox="1"/>
          <p:nvPr/>
        </p:nvSpPr>
        <p:spPr>
          <a:xfrm>
            <a:off x="831538" y="-76845"/>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6" name="TextBox 5">
            <a:extLst>
              <a:ext uri="{FF2B5EF4-FFF2-40B4-BE49-F238E27FC236}">
                <a16:creationId xmlns:a16="http://schemas.microsoft.com/office/drawing/2014/main" id="{CEB17295-D834-EDBE-25A2-A09D4F18FC3F}"/>
              </a:ext>
            </a:extLst>
          </p:cNvPr>
          <p:cNvSpPr txBox="1"/>
          <p:nvPr/>
        </p:nvSpPr>
        <p:spPr>
          <a:xfrm>
            <a:off x="902836" y="1821714"/>
            <a:ext cx="5973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C00000"/>
                </a:solidFill>
                <a:effectLst/>
                <a:uLnTx/>
                <a:uFillTx/>
                <a:ea typeface="+mn-ea"/>
                <a:cs typeface="+mn-cs"/>
              </a:rPr>
              <a:t>You</a:t>
            </a:r>
            <a:r>
              <a:rPr kumimoji="0" lang="en-GB" sz="2400" i="0" u="none" strike="noStrike" kern="1200" cap="none" spc="0" normalizeH="0" noProof="0" dirty="0">
                <a:ln>
                  <a:noFill/>
                </a:ln>
                <a:solidFill>
                  <a:srgbClr val="C00000"/>
                </a:solidFill>
                <a:effectLst/>
                <a:uLnTx/>
                <a:uFillTx/>
                <a:ea typeface="+mn-ea"/>
                <a:cs typeface="+mn-cs"/>
              </a:rPr>
              <a:t> / people know longer smell of smoke</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8" name="TextBox 7">
            <a:extLst>
              <a:ext uri="{FF2B5EF4-FFF2-40B4-BE49-F238E27FC236}">
                <a16:creationId xmlns:a16="http://schemas.microsoft.com/office/drawing/2014/main" id="{ED51B88A-35AE-2068-0BF8-F1D838045968}"/>
              </a:ext>
            </a:extLst>
          </p:cNvPr>
          <p:cNvSpPr txBox="1"/>
          <p:nvPr/>
        </p:nvSpPr>
        <p:spPr>
          <a:xfrm>
            <a:off x="899272" y="2524408"/>
            <a:ext cx="59739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C00000"/>
                </a:solidFill>
                <a:effectLst/>
                <a:uLnTx/>
                <a:uFillTx/>
                <a:ea typeface="+mn-ea"/>
                <a:cs typeface="+mn-cs"/>
              </a:rPr>
              <a:t>More / lots of people have stopped/quit smoking</a:t>
            </a:r>
          </a:p>
        </p:txBody>
      </p:sp>
      <p:sp>
        <p:nvSpPr>
          <p:cNvPr id="11" name="TextBox 10">
            <a:extLst>
              <a:ext uri="{FF2B5EF4-FFF2-40B4-BE49-F238E27FC236}">
                <a16:creationId xmlns:a16="http://schemas.microsoft.com/office/drawing/2014/main" id="{0685DD38-E4B9-F8EC-78FE-D7AD391B65BC}"/>
              </a:ext>
            </a:extLst>
          </p:cNvPr>
          <p:cNvSpPr txBox="1"/>
          <p:nvPr/>
        </p:nvSpPr>
        <p:spPr>
          <a:xfrm>
            <a:off x="1082867" y="5472857"/>
            <a:ext cx="362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C00000"/>
                </a:solidFill>
                <a:effectLst/>
                <a:uLnTx/>
                <a:uFillTx/>
                <a:ea typeface="+mn-ea"/>
                <a:cs typeface="+mn-cs"/>
              </a:rPr>
              <a:t>B</a:t>
            </a:r>
          </a:p>
        </p:txBody>
      </p:sp>
    </p:spTree>
    <p:extLst>
      <p:ext uri="{BB962C8B-B14F-4D97-AF65-F5344CB8AC3E}">
        <p14:creationId xmlns:p14="http://schemas.microsoft.com/office/powerpoint/2010/main" val="429154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2A72B8-DA04-E1D7-3B86-95D15B70E1F0}"/>
              </a:ext>
            </a:extLst>
          </p:cNvPr>
          <p:cNvSpPr txBox="1">
            <a:spLocks/>
          </p:cNvSpPr>
          <p:nvPr/>
        </p:nvSpPr>
        <p:spPr bwMode="auto">
          <a:xfrm>
            <a:off x="176607" y="85210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5500" b="1" i="0" u="none" strike="noStrike" kern="1200" cap="none" spc="0" normalizeH="0" baseline="0" noProof="0" dirty="0">
                <a:ln>
                  <a:noFill/>
                </a:ln>
                <a:solidFill>
                  <a:srgbClr val="235B58"/>
                </a:solidFill>
                <a:effectLst/>
                <a:uLnTx/>
                <a:uFillTx/>
                <a:latin typeface="Calibri" panose="020F0502020204030204" pitchFamily="34" charset="0"/>
                <a:ea typeface="MS PGothic" panose="020B0600070205080204" pitchFamily="34" charset="-128"/>
                <a:cs typeface="Calibri" panose="020F0502020204030204" pitchFamily="34" charset="0"/>
              </a:rPr>
              <a:t>Reading </a:t>
            </a:r>
            <a:r>
              <a:rPr lang="en-GB" dirty="0"/>
              <a:t>1: Positive, Negative or P+N</a:t>
            </a:r>
            <a:endParaRPr kumimoji="0" lang="en-GB" sz="5500" b="1" i="0" u="none" strike="noStrike" kern="1200" cap="none" spc="0" normalizeH="0" baseline="0" noProof="0" dirty="0">
              <a:ln>
                <a:noFill/>
              </a:ln>
              <a:solidFill>
                <a:srgbClr val="235B58"/>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0" name="Content Placeholder 2">
            <a:extLst>
              <a:ext uri="{FF2B5EF4-FFF2-40B4-BE49-F238E27FC236}">
                <a16:creationId xmlns:a16="http://schemas.microsoft.com/office/drawing/2014/main" id="{26DBD313-1EA8-F92D-5631-12566F33DF16}"/>
              </a:ext>
            </a:extLst>
          </p:cNvPr>
          <p:cNvSpPr>
            <a:spLocks noGrp="1"/>
          </p:cNvSpPr>
          <p:nvPr>
            <p:ph idx="1"/>
          </p:nvPr>
        </p:nvSpPr>
        <p:spPr>
          <a:xfrm>
            <a:off x="609600" y="2759530"/>
            <a:ext cx="6743700" cy="3749399"/>
          </a:xfrm>
        </p:spPr>
        <p:txBody>
          <a:bodyPr>
            <a:norm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ea typeface="+mn-ea"/>
                <a:cs typeface="+mn-cs"/>
              </a:rPr>
              <a:t>Tips </a:t>
            </a:r>
            <a:r>
              <a:rPr lang="en-GB" sz="2400" b="1" dirty="0">
                <a:solidFill>
                  <a:schemeClr val="tx1"/>
                </a:solidFill>
                <a:ea typeface="+mn-ea"/>
              </a:rPr>
              <a:t>for exam success:</a:t>
            </a:r>
          </a:p>
          <a:p>
            <a:pPr marR="0" lvl="0" defTabSz="914400" rtl="0" eaLnBrk="1" fontAlgn="auto" latinLnBrk="0" hangingPunct="1">
              <a:lnSpc>
                <a:spcPct val="100000"/>
              </a:lnSpc>
              <a:spcBef>
                <a:spcPts val="0"/>
              </a:spcBef>
              <a:spcAft>
                <a:spcPts val="0"/>
              </a:spcAft>
              <a:buClrTx/>
              <a:buSzTx/>
              <a:tabLst/>
              <a:defRPr/>
            </a:pPr>
            <a:endParaRPr lang="en-GB" sz="2400" b="1" dirty="0">
              <a:solidFill>
                <a:schemeClr val="tx1"/>
              </a:solidFill>
              <a:ea typeface="+mn-ea"/>
            </a:endParaRPr>
          </a:p>
          <a:p>
            <a:r>
              <a:rPr lang="en-GB" sz="2400" dirty="0">
                <a:solidFill>
                  <a:schemeClr val="tx1"/>
                </a:solidFill>
              </a:rPr>
              <a:t>Read the intro to the question carefully </a:t>
            </a:r>
          </a:p>
          <a:p>
            <a:r>
              <a:rPr lang="en-GB" sz="2400" dirty="0">
                <a:solidFill>
                  <a:schemeClr val="tx1"/>
                </a:solidFill>
              </a:rPr>
              <a:t>Read the whole sentence to get all the relevant information - for example if you think the answer is ‘P’ (positive), read on to make sure that the correct answer is not in fact ‘P and N’ (positive and negative).</a:t>
            </a:r>
          </a:p>
        </p:txBody>
      </p:sp>
    </p:spTree>
    <p:extLst>
      <p:ext uri="{BB962C8B-B14F-4D97-AF65-F5344CB8AC3E}">
        <p14:creationId xmlns:p14="http://schemas.microsoft.com/office/powerpoint/2010/main" val="96547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2AF7006-7D0D-2F39-C0BE-67321D48CEB5}"/>
              </a:ext>
            </a:extLst>
          </p:cNvPr>
          <p:cNvGraphicFramePr>
            <a:graphicFrameLocks noGrp="1"/>
          </p:cNvGraphicFramePr>
          <p:nvPr>
            <p:extLst>
              <p:ext uri="{D42A27DB-BD31-4B8C-83A1-F6EECF244321}">
                <p14:modId xmlns:p14="http://schemas.microsoft.com/office/powerpoint/2010/main" val="3329103563"/>
              </p:ext>
            </p:extLst>
          </p:nvPr>
        </p:nvGraphicFramePr>
        <p:xfrm>
          <a:off x="561690" y="2865628"/>
          <a:ext cx="11071458" cy="3626676"/>
        </p:xfrm>
        <a:graphic>
          <a:graphicData uri="http://schemas.openxmlformats.org/drawingml/2006/table">
            <a:tbl>
              <a:tblPr>
                <a:tableStyleId>{5C22544A-7EE6-4342-B048-85BDC9FD1C3A}</a:tableStyleId>
              </a:tblPr>
              <a:tblGrid>
                <a:gridCol w="11071458">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es-ES" sz="2200" b="1" kern="0" noProof="0" dirty="0">
                          <a:effectLst/>
                        </a:rPr>
                        <a:t>Sara</a:t>
                      </a:r>
                      <a:r>
                        <a:rPr lang="es-ES" sz="2200" kern="0" noProof="0" dirty="0">
                          <a:effectLst/>
                        </a:rPr>
                        <a:t>: </a:t>
                      </a:r>
                      <a:r>
                        <a:rPr lang="es-ES" sz="2200" b="0" i="0" kern="1200" dirty="0">
                          <a:solidFill>
                            <a:schemeClr val="dk1"/>
                          </a:solidFill>
                          <a:effectLst/>
                          <a:latin typeface="+mn-lt"/>
                          <a:ea typeface="+mn-ea"/>
                          <a:cs typeface="+mn-cs"/>
                        </a:rPr>
                        <a:t>En los pueblos pequeños ahorras dinero no solo en la vivienda, sino también en la comida. Además, tomar un café es más barato que en la ciudad.</a:t>
                      </a:r>
                    </a:p>
                    <a:p>
                      <a:pPr marL="28575" marR="28575">
                        <a:lnSpc>
                          <a:spcPct val="107000"/>
                        </a:lnSpc>
                        <a:spcBef>
                          <a:spcPts val="450"/>
                        </a:spcBef>
                        <a:spcAft>
                          <a:spcPts val="450"/>
                        </a:spcAft>
                      </a:pPr>
                      <a:r>
                        <a:rPr lang="es-ES" sz="2200" b="1" kern="0" noProof="0" dirty="0">
                          <a:effectLst/>
                        </a:rPr>
                        <a:t>Josep: </a:t>
                      </a:r>
                      <a:r>
                        <a:rPr lang="es-ES" sz="2200" b="0" i="0" kern="1200" dirty="0">
                          <a:solidFill>
                            <a:schemeClr val="dk1"/>
                          </a:solidFill>
                          <a:effectLst/>
                          <a:latin typeface="+mn-lt"/>
                          <a:ea typeface="+mn-ea"/>
                          <a:cs typeface="+mn-cs"/>
                        </a:rPr>
                        <a:t>En los pueblos pequeños tardas menos tiempo en hacer todo. Por ejemplo, ir andando al médico es muy conveniente. Viajar en transporte público es más complicado porque no es bueno.</a:t>
                      </a:r>
                    </a:p>
                    <a:p>
                      <a:pPr marL="28575" marR="28575">
                        <a:lnSpc>
                          <a:spcPct val="107000"/>
                        </a:lnSpc>
                        <a:spcBef>
                          <a:spcPts val="450"/>
                        </a:spcBef>
                        <a:spcAft>
                          <a:spcPts val="450"/>
                        </a:spcAft>
                      </a:pPr>
                      <a:r>
                        <a:rPr lang="es-ES" sz="2200" b="1" kern="0" noProof="0" dirty="0">
                          <a:effectLst/>
                        </a:rPr>
                        <a:t>Verónica: </a:t>
                      </a:r>
                      <a:r>
                        <a:rPr lang="es-ES" sz="2200" b="0" i="0" kern="1200" dirty="0">
                          <a:solidFill>
                            <a:schemeClr val="dk1"/>
                          </a:solidFill>
                          <a:effectLst/>
                          <a:latin typeface="+mn-lt"/>
                          <a:ea typeface="+mn-ea"/>
                          <a:cs typeface="+mn-cs"/>
                        </a:rPr>
                        <a:t>Faltan actividades culturales en los pueblos pequeños y esto me fastidia. Tener contacto con muchos vecinos y amigos es otra gran razón por la que prefería vivir en la ciudad.</a:t>
                      </a:r>
                    </a:p>
                    <a:p>
                      <a:pPr marL="28575" marR="28575">
                        <a:lnSpc>
                          <a:spcPct val="107000"/>
                        </a:lnSpc>
                        <a:spcBef>
                          <a:spcPts val="450"/>
                        </a:spcBef>
                        <a:spcAft>
                          <a:spcPts val="450"/>
                        </a:spcAft>
                      </a:pPr>
                      <a:r>
                        <a:rPr lang="es-ES" sz="2200" b="1" kern="0" noProof="0" dirty="0">
                          <a:effectLst/>
                        </a:rPr>
                        <a:t>Ramón</a:t>
                      </a:r>
                      <a:r>
                        <a:rPr lang="es-ES" sz="2400" b="1" kern="0" noProof="0" dirty="0">
                          <a:effectLst/>
                        </a:rPr>
                        <a:t>: </a:t>
                      </a:r>
                      <a:r>
                        <a:rPr lang="es-ES" sz="2200" b="0" i="0" kern="1200" dirty="0">
                          <a:solidFill>
                            <a:schemeClr val="dk1"/>
                          </a:solidFill>
                          <a:effectLst/>
                          <a:latin typeface="+mn-lt"/>
                          <a:ea typeface="+mn-ea"/>
                          <a:cs typeface="+mn-cs"/>
                        </a:rPr>
                        <a:t>La contaminación es menor cuanto más lejos te vas de la ciudad. Puedo observar las estrellas en el cielo despejado en los pueblos pequeños; verdaderamente encantador para mí.</a:t>
                      </a:r>
                      <a:endParaRPr lang="es-ES" sz="2200" kern="1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Life in small towns</a:t>
            </a: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5579143" y="570858"/>
            <a:ext cx="5261780" cy="841187"/>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a:solidFill>
                  <a:srgbClr val="7F6000"/>
                </a:solidFill>
              </a:rPr>
              <a:t>Tips for exam success:</a:t>
            </a:r>
          </a:p>
          <a:p>
            <a:r>
              <a:rPr lang="en-GB" sz="2400" dirty="0">
                <a:solidFill>
                  <a:srgbClr val="7F6000"/>
                </a:solidFill>
              </a:rPr>
              <a:t>Read the intro to the question carefully </a:t>
            </a:r>
          </a:p>
        </p:txBody>
      </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8" name="TextBox 7">
            <a:extLst>
              <a:ext uri="{FF2B5EF4-FFF2-40B4-BE49-F238E27FC236}">
                <a16:creationId xmlns:a16="http://schemas.microsoft.com/office/drawing/2014/main" id="{878F881A-8E40-2F9B-CBAF-C3612FC21C94}"/>
              </a:ext>
            </a:extLst>
          </p:cNvPr>
          <p:cNvSpPr txBox="1"/>
          <p:nvPr/>
        </p:nvSpPr>
        <p:spPr>
          <a:xfrm>
            <a:off x="520752" y="1131054"/>
            <a:ext cx="5020291" cy="865173"/>
          </a:xfrm>
          <a:prstGeom prst="rect">
            <a:avLst/>
          </a:prstGeom>
          <a:noFill/>
        </p:spPr>
        <p:txBody>
          <a:bodyPr wrap="square">
            <a:spAutoFit/>
          </a:bodyPr>
          <a:lstStyle/>
          <a:p>
            <a:pPr>
              <a:lnSpc>
                <a:spcPct val="107000"/>
              </a:lnSpc>
              <a:spcBef>
                <a:spcPts val="1200"/>
              </a:spcBef>
              <a:spcAft>
                <a:spcPts val="800"/>
              </a:spcAft>
            </a:pPr>
            <a:r>
              <a:rPr lang="en-GB" sz="2400" kern="0" dirty="0">
                <a:effectLst/>
                <a:ea typeface="Times New Roman" panose="02020603050405020304" pitchFamily="18" charset="0"/>
                <a:cs typeface="Times New Roman" panose="02020603050405020304" pitchFamily="18" charset="0"/>
              </a:rPr>
              <a:t>You read these opinions about people living in small towns.</a:t>
            </a:r>
          </a:p>
        </p:txBody>
      </p:sp>
      <p:sp>
        <p:nvSpPr>
          <p:cNvPr id="10" name="Speech Bubble: Rectangle 9">
            <a:extLst>
              <a:ext uri="{FF2B5EF4-FFF2-40B4-BE49-F238E27FC236}">
                <a16:creationId xmlns:a16="http://schemas.microsoft.com/office/drawing/2014/main" id="{F54ACE93-E056-9550-F3DB-DE3E2CF371B1}"/>
              </a:ext>
            </a:extLst>
          </p:cNvPr>
          <p:cNvSpPr/>
          <p:nvPr/>
        </p:nvSpPr>
        <p:spPr>
          <a:xfrm>
            <a:off x="5497894" y="466227"/>
            <a:ext cx="5483396" cy="1996109"/>
          </a:xfrm>
          <a:prstGeom prst="wedgeRectCallout">
            <a:avLst>
              <a:gd name="adj1" fmla="val -60657"/>
              <a:gd name="adj2" fmla="val 54100"/>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a:solidFill>
                  <a:srgbClr val="7F6000"/>
                </a:solidFill>
              </a:rPr>
              <a:t>Tips for exam success:</a:t>
            </a:r>
          </a:p>
          <a:p>
            <a:r>
              <a:rPr lang="en-GB" sz="2400" dirty="0">
                <a:solidFill>
                  <a:srgbClr val="7F6000"/>
                </a:solidFill>
              </a:rPr>
              <a:t>Read the whole sentence to get all the relevant information - if you think the answer is ‘P’, read on to make sure that the correct answer is not in fact ‘P and N’.</a:t>
            </a:r>
          </a:p>
        </p:txBody>
      </p:sp>
      <p:sp>
        <p:nvSpPr>
          <p:cNvPr id="15" name="TextBox 14">
            <a:extLst>
              <a:ext uri="{FF2B5EF4-FFF2-40B4-BE49-F238E27FC236}">
                <a16:creationId xmlns:a16="http://schemas.microsoft.com/office/drawing/2014/main" id="{30F329D6-2C6A-DDF6-ABB6-171BE72E7C4E}"/>
              </a:ext>
            </a:extLst>
          </p:cNvPr>
          <p:cNvSpPr txBox="1"/>
          <p:nvPr/>
        </p:nvSpPr>
        <p:spPr>
          <a:xfrm>
            <a:off x="513696" y="2425967"/>
            <a:ext cx="7918398" cy="470000"/>
          </a:xfrm>
          <a:prstGeom prst="rect">
            <a:avLst/>
          </a:prstGeom>
          <a:noFill/>
        </p:spPr>
        <p:txBody>
          <a:bodyPr wrap="square">
            <a:spAutoFit/>
          </a:bodyPr>
          <a:lstStyle/>
          <a:p>
            <a:pPr>
              <a:lnSpc>
                <a:spcPct val="107000"/>
              </a:lnSpc>
              <a:spcBef>
                <a:spcPts val="1200"/>
              </a:spcBef>
              <a:spcAft>
                <a:spcPts val="800"/>
              </a:spcAft>
            </a:pPr>
            <a:r>
              <a:rPr lang="en-GB" sz="2400" kern="0" dirty="0">
                <a:ea typeface="Times New Roman" panose="02020603050405020304" pitchFamily="18" charset="0"/>
                <a:cs typeface="Times New Roman" panose="02020603050405020304" pitchFamily="18" charset="0"/>
              </a:rPr>
              <a:t>What do these people think about living in small towns?</a:t>
            </a:r>
          </a:p>
        </p:txBody>
      </p:sp>
    </p:spTree>
    <p:extLst>
      <p:ext uri="{BB962C8B-B14F-4D97-AF65-F5344CB8AC3E}">
        <p14:creationId xmlns:p14="http://schemas.microsoft.com/office/powerpoint/2010/main" val="24444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2AF7006-7D0D-2F39-C0BE-67321D48CEB5}"/>
              </a:ext>
            </a:extLst>
          </p:cNvPr>
          <p:cNvGraphicFramePr>
            <a:graphicFrameLocks noGrp="1"/>
          </p:cNvGraphicFramePr>
          <p:nvPr>
            <p:extLst>
              <p:ext uri="{D42A27DB-BD31-4B8C-83A1-F6EECF244321}">
                <p14:modId xmlns:p14="http://schemas.microsoft.com/office/powerpoint/2010/main" val="332353654"/>
              </p:ext>
            </p:extLst>
          </p:nvPr>
        </p:nvGraphicFramePr>
        <p:xfrm>
          <a:off x="584268" y="2730160"/>
          <a:ext cx="11071458" cy="3626676"/>
        </p:xfrm>
        <a:graphic>
          <a:graphicData uri="http://schemas.openxmlformats.org/drawingml/2006/table">
            <a:tbl>
              <a:tblPr>
                <a:tableStyleId>{5C22544A-7EE6-4342-B048-85BDC9FD1C3A}</a:tableStyleId>
              </a:tblPr>
              <a:tblGrid>
                <a:gridCol w="11071458">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es-ES" sz="2200" b="1" kern="0" noProof="0" dirty="0">
                          <a:effectLst/>
                        </a:rPr>
                        <a:t>Sara</a:t>
                      </a:r>
                      <a:r>
                        <a:rPr lang="es-ES" sz="2200" kern="0" noProof="0" dirty="0">
                          <a:effectLst/>
                        </a:rPr>
                        <a:t>: </a:t>
                      </a:r>
                      <a:r>
                        <a:rPr lang="es-ES" sz="2200" b="0" i="0" kern="1200" dirty="0">
                          <a:solidFill>
                            <a:schemeClr val="dk1"/>
                          </a:solidFill>
                          <a:effectLst/>
                          <a:latin typeface="+mn-lt"/>
                          <a:ea typeface="+mn-ea"/>
                          <a:cs typeface="+mn-cs"/>
                        </a:rPr>
                        <a:t>En los pueblos pequeños ahorras dinero no solo en la vivienda, sino también en la comida. Además, tomar un café es más barato que en la ciudad.</a:t>
                      </a:r>
                    </a:p>
                    <a:p>
                      <a:pPr marL="28575" marR="28575">
                        <a:lnSpc>
                          <a:spcPct val="107000"/>
                        </a:lnSpc>
                        <a:spcBef>
                          <a:spcPts val="450"/>
                        </a:spcBef>
                        <a:spcAft>
                          <a:spcPts val="450"/>
                        </a:spcAft>
                      </a:pPr>
                      <a:r>
                        <a:rPr lang="es-ES" sz="2200" b="1" kern="0" noProof="0" dirty="0">
                          <a:effectLst/>
                        </a:rPr>
                        <a:t>Josep: </a:t>
                      </a:r>
                      <a:r>
                        <a:rPr lang="es-ES" sz="2200" b="0" i="0" kern="1200" dirty="0">
                          <a:solidFill>
                            <a:schemeClr val="dk1"/>
                          </a:solidFill>
                          <a:effectLst/>
                          <a:latin typeface="+mn-lt"/>
                          <a:ea typeface="+mn-ea"/>
                          <a:cs typeface="+mn-cs"/>
                        </a:rPr>
                        <a:t>En los pueblos pequeños tardas menos tiempo en hacer todo. Por ejemplo, ir andando al médico es muy conveniente. Viajar en transporte público es más complicado porque no es bueno.</a:t>
                      </a:r>
                    </a:p>
                    <a:p>
                      <a:pPr marL="28575" marR="28575">
                        <a:lnSpc>
                          <a:spcPct val="107000"/>
                        </a:lnSpc>
                        <a:spcBef>
                          <a:spcPts val="450"/>
                        </a:spcBef>
                        <a:spcAft>
                          <a:spcPts val="450"/>
                        </a:spcAft>
                      </a:pPr>
                      <a:r>
                        <a:rPr lang="es-ES" sz="2200" b="1" kern="0" noProof="0" dirty="0">
                          <a:effectLst/>
                        </a:rPr>
                        <a:t>Verónica: </a:t>
                      </a:r>
                      <a:r>
                        <a:rPr lang="es-ES" sz="2200" b="0" i="0" kern="1200" dirty="0">
                          <a:solidFill>
                            <a:schemeClr val="dk1"/>
                          </a:solidFill>
                          <a:effectLst/>
                          <a:latin typeface="+mn-lt"/>
                          <a:ea typeface="+mn-ea"/>
                          <a:cs typeface="+mn-cs"/>
                        </a:rPr>
                        <a:t>Faltan actividades culturales en los pueblos pequeños y esto me fastidia. Tener contacto con muchos vecinos y amigos es otra gran razón por la que prefería vivir en la ciudad.</a:t>
                      </a:r>
                    </a:p>
                    <a:p>
                      <a:pPr marL="28575" marR="28575">
                        <a:lnSpc>
                          <a:spcPct val="107000"/>
                        </a:lnSpc>
                        <a:spcBef>
                          <a:spcPts val="450"/>
                        </a:spcBef>
                        <a:spcAft>
                          <a:spcPts val="450"/>
                        </a:spcAft>
                      </a:pPr>
                      <a:r>
                        <a:rPr lang="es-ES" sz="2200" b="1" kern="0" noProof="0" dirty="0">
                          <a:effectLst/>
                        </a:rPr>
                        <a:t>Ramón</a:t>
                      </a:r>
                      <a:r>
                        <a:rPr lang="es-ES" sz="2400" b="1" kern="0" noProof="0" dirty="0">
                          <a:effectLst/>
                        </a:rPr>
                        <a:t>: </a:t>
                      </a:r>
                      <a:r>
                        <a:rPr lang="es-ES" sz="2200" b="0" i="0" kern="1200" dirty="0">
                          <a:solidFill>
                            <a:schemeClr val="dk1"/>
                          </a:solidFill>
                          <a:effectLst/>
                          <a:latin typeface="+mn-lt"/>
                          <a:ea typeface="+mn-ea"/>
                          <a:cs typeface="+mn-cs"/>
                        </a:rPr>
                        <a:t>La contaminación es menor cuanto más lejos te vas de la ciudad. Puedo observar las estrellas en el cielo despejado en los pueblos pequeños; verdaderamente encantador para mí.</a:t>
                      </a:r>
                      <a:endParaRPr lang="es-ES" sz="2200" kern="1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4903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Gist read</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15" name="TextBox 14">
            <a:extLst>
              <a:ext uri="{FF2B5EF4-FFF2-40B4-BE49-F238E27FC236}">
                <a16:creationId xmlns:a16="http://schemas.microsoft.com/office/drawing/2014/main" id="{30F329D6-2C6A-DDF6-ABB6-171BE72E7C4E}"/>
              </a:ext>
            </a:extLst>
          </p:cNvPr>
          <p:cNvSpPr txBox="1"/>
          <p:nvPr/>
        </p:nvSpPr>
        <p:spPr>
          <a:xfrm>
            <a:off x="461639" y="905834"/>
            <a:ext cx="7918398" cy="470000"/>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What do these people think about living in small towns?</a:t>
            </a:r>
          </a:p>
        </p:txBody>
      </p:sp>
      <p:sp>
        <p:nvSpPr>
          <p:cNvPr id="13" name="TextBox 12">
            <a:extLst>
              <a:ext uri="{FF2B5EF4-FFF2-40B4-BE49-F238E27FC236}">
                <a16:creationId xmlns:a16="http://schemas.microsoft.com/office/drawing/2014/main" id="{2AD4EA17-B5F8-93F2-E8B1-84CBE94331CC}"/>
              </a:ext>
            </a:extLst>
          </p:cNvPr>
          <p:cNvSpPr txBox="1"/>
          <p:nvPr/>
        </p:nvSpPr>
        <p:spPr>
          <a:xfrm>
            <a:off x="561690" y="1422663"/>
            <a:ext cx="6096000" cy="1200329"/>
          </a:xfrm>
          <a:prstGeom prst="rect">
            <a:avLst/>
          </a:prstGeom>
          <a:noFill/>
        </p:spPr>
        <p:txBody>
          <a:bodyPr wrap="square">
            <a:spAutoFit/>
          </a:bodyPr>
          <a:lstStyle/>
          <a:p>
            <a:r>
              <a:rPr lang="en-GB" sz="2400" kern="0" dirty="0">
                <a:effectLst/>
                <a:ea typeface="Times New Roman" panose="02020603050405020304" pitchFamily="18" charset="0"/>
                <a:cs typeface="Times New Roman" panose="02020603050405020304" pitchFamily="18" charset="0"/>
              </a:rPr>
              <a:t>For a positive opinion, write </a:t>
            </a:r>
            <a:r>
              <a:rPr lang="en-GB" sz="2400" b="1" kern="0" dirty="0">
                <a:effectLst/>
                <a:ea typeface="Times New Roman" panose="02020603050405020304" pitchFamily="18" charset="0"/>
                <a:cs typeface="Times New Roman" panose="02020603050405020304" pitchFamily="18" charset="0"/>
              </a:rPr>
              <a:t>P</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a:p>
            <a:r>
              <a:rPr lang="en-GB" sz="2400" kern="0" dirty="0">
                <a:effectLst/>
                <a:ea typeface="Times New Roman" panose="02020603050405020304" pitchFamily="18" charset="0"/>
                <a:cs typeface="Times New Roman" panose="02020603050405020304" pitchFamily="18" charset="0"/>
              </a:rPr>
              <a:t>For a negative opinion, write </a:t>
            </a:r>
            <a:r>
              <a:rPr lang="en-GB" sz="2400" b="1" kern="0" dirty="0">
                <a:effectLst/>
                <a:ea typeface="Times New Roman" panose="02020603050405020304" pitchFamily="18" charset="0"/>
                <a:cs typeface="Times New Roman" panose="02020603050405020304" pitchFamily="18" charset="0"/>
              </a:rPr>
              <a:t>N</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a:p>
            <a:r>
              <a:rPr lang="en-GB" sz="2400" kern="0" dirty="0">
                <a:effectLst/>
                <a:ea typeface="Times New Roman" panose="02020603050405020304" pitchFamily="18" charset="0"/>
                <a:cs typeface="Times New Roman" panose="02020603050405020304" pitchFamily="18" charset="0"/>
              </a:rPr>
              <a:t>For a positive and negative opinion, write </a:t>
            </a:r>
            <a:r>
              <a:rPr lang="en-GB" sz="2400" b="1" kern="0" dirty="0">
                <a:effectLst/>
                <a:ea typeface="Times New Roman" panose="02020603050405020304" pitchFamily="18" charset="0"/>
                <a:cs typeface="Times New Roman" panose="02020603050405020304" pitchFamily="18" charset="0"/>
              </a:rPr>
              <a:t>P+N</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5DA8F19-91B3-E4A9-95BB-686F0E3951A0}"/>
              </a:ext>
            </a:extLst>
          </p:cNvPr>
          <p:cNvSpPr txBox="1"/>
          <p:nvPr/>
        </p:nvSpPr>
        <p:spPr>
          <a:xfrm>
            <a:off x="446843" y="382614"/>
            <a:ext cx="7543800" cy="523220"/>
          </a:xfrm>
          <a:prstGeom prst="rect">
            <a:avLst/>
          </a:prstGeom>
          <a:noFill/>
        </p:spPr>
        <p:txBody>
          <a:bodyPr wrap="square">
            <a:spAutoFit/>
          </a:bodyPr>
          <a:lstStyle/>
          <a:p>
            <a:r>
              <a:rPr lang="en-GB" sz="2800" b="1" dirty="0">
                <a:solidFill>
                  <a:srgbClr val="7F6000"/>
                </a:solidFill>
              </a:rPr>
              <a:t>First read</a:t>
            </a:r>
            <a:r>
              <a:rPr lang="en-GB" sz="2800" dirty="0">
                <a:solidFill>
                  <a:srgbClr val="7F6000"/>
                </a:solidFill>
              </a:rPr>
              <a:t>: reading for gist (skimming)</a:t>
            </a:r>
          </a:p>
        </p:txBody>
      </p:sp>
      <p:sp>
        <p:nvSpPr>
          <p:cNvPr id="19" name="TextBox 18">
            <a:extLst>
              <a:ext uri="{FF2B5EF4-FFF2-40B4-BE49-F238E27FC236}">
                <a16:creationId xmlns:a16="http://schemas.microsoft.com/office/drawing/2014/main" id="{D600C00C-08C0-4355-DD55-B76BCB312675}"/>
              </a:ext>
            </a:extLst>
          </p:cNvPr>
          <p:cNvSpPr txBox="1"/>
          <p:nvPr/>
        </p:nvSpPr>
        <p:spPr>
          <a:xfrm>
            <a:off x="1235179" y="2715803"/>
            <a:ext cx="4072399" cy="430887"/>
          </a:xfrm>
          <a:prstGeom prst="rect">
            <a:avLst/>
          </a:prstGeom>
          <a:solidFill>
            <a:srgbClr val="E9EBF5"/>
          </a:solidFill>
        </p:spPr>
        <p:txBody>
          <a:bodyPr wrap="square" rtlCol="0">
            <a:spAutoFit/>
          </a:bodyPr>
          <a:lstStyle/>
          <a:p>
            <a:r>
              <a:rPr lang="en-GB" sz="2200" dirty="0">
                <a:solidFill>
                  <a:srgbClr val="019588"/>
                </a:solidFill>
              </a:rPr>
              <a:t>In small towns save money</a:t>
            </a:r>
          </a:p>
        </p:txBody>
      </p:sp>
      <p:sp>
        <p:nvSpPr>
          <p:cNvPr id="21" name="TextBox 20">
            <a:extLst>
              <a:ext uri="{FF2B5EF4-FFF2-40B4-BE49-F238E27FC236}">
                <a16:creationId xmlns:a16="http://schemas.microsoft.com/office/drawing/2014/main" id="{9997C5F4-C337-2489-9561-BA079AE306EC}"/>
              </a:ext>
            </a:extLst>
          </p:cNvPr>
          <p:cNvSpPr txBox="1"/>
          <p:nvPr/>
        </p:nvSpPr>
        <p:spPr>
          <a:xfrm>
            <a:off x="10451351" y="2715803"/>
            <a:ext cx="832727" cy="430887"/>
          </a:xfrm>
          <a:prstGeom prst="rect">
            <a:avLst/>
          </a:prstGeom>
          <a:solidFill>
            <a:srgbClr val="E9EBF5"/>
          </a:solidFill>
        </p:spPr>
        <p:txBody>
          <a:bodyPr wrap="square" rtlCol="0">
            <a:spAutoFit/>
          </a:bodyPr>
          <a:lstStyle/>
          <a:p>
            <a:r>
              <a:rPr lang="en-GB" sz="2200" dirty="0">
                <a:solidFill>
                  <a:srgbClr val="019588"/>
                </a:solidFill>
              </a:rPr>
              <a:t>food</a:t>
            </a:r>
          </a:p>
        </p:txBody>
      </p:sp>
      <p:sp>
        <p:nvSpPr>
          <p:cNvPr id="22" name="TextBox 21">
            <a:extLst>
              <a:ext uri="{FF2B5EF4-FFF2-40B4-BE49-F238E27FC236}">
                <a16:creationId xmlns:a16="http://schemas.microsoft.com/office/drawing/2014/main" id="{6081E970-3948-722A-CC1C-4E26809D3002}"/>
              </a:ext>
            </a:extLst>
          </p:cNvPr>
          <p:cNvSpPr txBox="1"/>
          <p:nvPr/>
        </p:nvSpPr>
        <p:spPr>
          <a:xfrm>
            <a:off x="3780706" y="3105511"/>
            <a:ext cx="2653355" cy="430887"/>
          </a:xfrm>
          <a:prstGeom prst="rect">
            <a:avLst/>
          </a:prstGeom>
          <a:solidFill>
            <a:srgbClr val="E9EBF5"/>
          </a:solidFill>
        </p:spPr>
        <p:txBody>
          <a:bodyPr wrap="square" rtlCol="0">
            <a:spAutoFit/>
          </a:bodyPr>
          <a:lstStyle/>
          <a:p>
            <a:r>
              <a:rPr lang="en-GB" sz="2200" dirty="0">
                <a:solidFill>
                  <a:srgbClr val="019588"/>
                </a:solidFill>
              </a:rPr>
              <a:t>cheaper than city</a:t>
            </a:r>
          </a:p>
        </p:txBody>
      </p:sp>
      <p:sp>
        <p:nvSpPr>
          <p:cNvPr id="24" name="TextBox 23">
            <a:extLst>
              <a:ext uri="{FF2B5EF4-FFF2-40B4-BE49-F238E27FC236}">
                <a16:creationId xmlns:a16="http://schemas.microsoft.com/office/drawing/2014/main" id="{C8327CC0-B3CC-3A96-9726-81168991245A}"/>
              </a:ext>
            </a:extLst>
          </p:cNvPr>
          <p:cNvSpPr txBox="1"/>
          <p:nvPr/>
        </p:nvSpPr>
        <p:spPr>
          <a:xfrm>
            <a:off x="4899378" y="3546431"/>
            <a:ext cx="3256471" cy="430887"/>
          </a:xfrm>
          <a:prstGeom prst="rect">
            <a:avLst/>
          </a:prstGeom>
          <a:solidFill>
            <a:srgbClr val="E9EBF5"/>
          </a:solidFill>
        </p:spPr>
        <p:txBody>
          <a:bodyPr wrap="square" rtlCol="0">
            <a:spAutoFit/>
          </a:bodyPr>
          <a:lstStyle/>
          <a:p>
            <a:r>
              <a:rPr lang="en-GB" sz="2200" dirty="0">
                <a:solidFill>
                  <a:srgbClr val="019588"/>
                </a:solidFill>
              </a:rPr>
              <a:t>less time to do everything</a:t>
            </a:r>
          </a:p>
        </p:txBody>
      </p:sp>
      <p:sp>
        <p:nvSpPr>
          <p:cNvPr id="25" name="TextBox 24">
            <a:extLst>
              <a:ext uri="{FF2B5EF4-FFF2-40B4-BE49-F238E27FC236}">
                <a16:creationId xmlns:a16="http://schemas.microsoft.com/office/drawing/2014/main" id="{B76ADB0B-1083-8DD4-7A2F-78BC93195126}"/>
              </a:ext>
            </a:extLst>
          </p:cNvPr>
          <p:cNvSpPr txBox="1"/>
          <p:nvPr/>
        </p:nvSpPr>
        <p:spPr>
          <a:xfrm>
            <a:off x="759297" y="3925258"/>
            <a:ext cx="2850393" cy="430887"/>
          </a:xfrm>
          <a:prstGeom prst="rect">
            <a:avLst/>
          </a:prstGeom>
          <a:solidFill>
            <a:srgbClr val="E9EBF5"/>
          </a:solidFill>
        </p:spPr>
        <p:txBody>
          <a:bodyPr wrap="square" rtlCol="0">
            <a:spAutoFit/>
          </a:bodyPr>
          <a:lstStyle/>
          <a:p>
            <a:r>
              <a:rPr lang="en-GB" sz="2200" dirty="0">
                <a:solidFill>
                  <a:srgbClr val="019588"/>
                </a:solidFill>
              </a:rPr>
              <a:t>doctor is convenient</a:t>
            </a:r>
          </a:p>
        </p:txBody>
      </p:sp>
      <p:sp>
        <p:nvSpPr>
          <p:cNvPr id="26" name="TextBox 25">
            <a:extLst>
              <a:ext uri="{FF2B5EF4-FFF2-40B4-BE49-F238E27FC236}">
                <a16:creationId xmlns:a16="http://schemas.microsoft.com/office/drawing/2014/main" id="{DCCB3D8E-BA53-B068-2DD0-1AF6A945B2B4}"/>
              </a:ext>
            </a:extLst>
          </p:cNvPr>
          <p:cNvSpPr txBox="1"/>
          <p:nvPr/>
        </p:nvSpPr>
        <p:spPr>
          <a:xfrm>
            <a:off x="4964357" y="3899289"/>
            <a:ext cx="4348976" cy="430887"/>
          </a:xfrm>
          <a:prstGeom prst="rect">
            <a:avLst/>
          </a:prstGeom>
          <a:solidFill>
            <a:srgbClr val="E9EBF5"/>
          </a:solidFill>
        </p:spPr>
        <p:txBody>
          <a:bodyPr wrap="square" rtlCol="0">
            <a:spAutoFit/>
          </a:bodyPr>
          <a:lstStyle/>
          <a:p>
            <a:r>
              <a:rPr lang="en-GB" sz="2200" dirty="0">
                <a:solidFill>
                  <a:srgbClr val="019588"/>
                </a:solidFill>
              </a:rPr>
              <a:t>public transport more complicated</a:t>
            </a:r>
          </a:p>
        </p:txBody>
      </p:sp>
      <p:sp>
        <p:nvSpPr>
          <p:cNvPr id="27" name="TextBox 26">
            <a:extLst>
              <a:ext uri="{FF2B5EF4-FFF2-40B4-BE49-F238E27FC236}">
                <a16:creationId xmlns:a16="http://schemas.microsoft.com/office/drawing/2014/main" id="{9C27E5DD-17F9-12DF-99B4-9FCEB47E4CF5}"/>
              </a:ext>
            </a:extLst>
          </p:cNvPr>
          <p:cNvSpPr txBox="1"/>
          <p:nvPr/>
        </p:nvSpPr>
        <p:spPr>
          <a:xfrm>
            <a:off x="1803155" y="4750555"/>
            <a:ext cx="2936446" cy="430887"/>
          </a:xfrm>
          <a:prstGeom prst="rect">
            <a:avLst/>
          </a:prstGeom>
          <a:solidFill>
            <a:srgbClr val="E9EBF5"/>
          </a:solidFill>
        </p:spPr>
        <p:txBody>
          <a:bodyPr wrap="square" rtlCol="0">
            <a:spAutoFit/>
          </a:bodyPr>
          <a:lstStyle/>
          <a:p>
            <a:r>
              <a:rPr lang="en-GB" sz="2200" dirty="0">
                <a:solidFill>
                  <a:srgbClr val="019588"/>
                </a:solidFill>
              </a:rPr>
              <a:t>lack cultural activities</a:t>
            </a:r>
          </a:p>
        </p:txBody>
      </p:sp>
      <p:sp>
        <p:nvSpPr>
          <p:cNvPr id="28" name="TextBox 27">
            <a:extLst>
              <a:ext uri="{FF2B5EF4-FFF2-40B4-BE49-F238E27FC236}">
                <a16:creationId xmlns:a16="http://schemas.microsoft.com/office/drawing/2014/main" id="{C0C22E7A-1F6E-22B9-AE9B-F57CDE51354A}"/>
              </a:ext>
            </a:extLst>
          </p:cNvPr>
          <p:cNvSpPr txBox="1"/>
          <p:nvPr/>
        </p:nvSpPr>
        <p:spPr>
          <a:xfrm>
            <a:off x="8110427" y="4727977"/>
            <a:ext cx="1880243" cy="430887"/>
          </a:xfrm>
          <a:prstGeom prst="rect">
            <a:avLst/>
          </a:prstGeom>
          <a:solidFill>
            <a:srgbClr val="E9EBF5"/>
          </a:solidFill>
        </p:spPr>
        <p:txBody>
          <a:bodyPr wrap="square" rtlCol="0">
            <a:spAutoFit/>
          </a:bodyPr>
          <a:lstStyle/>
          <a:p>
            <a:r>
              <a:rPr lang="en-GB" sz="2200" dirty="0">
                <a:solidFill>
                  <a:srgbClr val="019588"/>
                </a:solidFill>
              </a:rPr>
              <a:t>it irritates me</a:t>
            </a:r>
          </a:p>
        </p:txBody>
      </p:sp>
      <p:sp>
        <p:nvSpPr>
          <p:cNvPr id="29" name="TextBox 28">
            <a:extLst>
              <a:ext uri="{FF2B5EF4-FFF2-40B4-BE49-F238E27FC236}">
                <a16:creationId xmlns:a16="http://schemas.microsoft.com/office/drawing/2014/main" id="{FD00A6FE-6D82-598E-9423-74E6BFAC6DE9}"/>
              </a:ext>
            </a:extLst>
          </p:cNvPr>
          <p:cNvSpPr txBox="1"/>
          <p:nvPr/>
        </p:nvSpPr>
        <p:spPr>
          <a:xfrm>
            <a:off x="7921309" y="5090171"/>
            <a:ext cx="3362769" cy="430887"/>
          </a:xfrm>
          <a:prstGeom prst="rect">
            <a:avLst/>
          </a:prstGeom>
          <a:solidFill>
            <a:srgbClr val="E9EBF5"/>
          </a:solidFill>
        </p:spPr>
        <p:txBody>
          <a:bodyPr wrap="square" rtlCol="0">
            <a:spAutoFit/>
          </a:bodyPr>
          <a:lstStyle/>
          <a:p>
            <a:r>
              <a:rPr lang="en-GB" sz="2200" dirty="0">
                <a:solidFill>
                  <a:srgbClr val="019588"/>
                </a:solidFill>
              </a:rPr>
              <a:t>preferred to live in the city</a:t>
            </a:r>
          </a:p>
        </p:txBody>
      </p:sp>
      <p:sp>
        <p:nvSpPr>
          <p:cNvPr id="30" name="TextBox 29">
            <a:extLst>
              <a:ext uri="{FF2B5EF4-FFF2-40B4-BE49-F238E27FC236}">
                <a16:creationId xmlns:a16="http://schemas.microsoft.com/office/drawing/2014/main" id="{FC3AE2D8-9DA2-8423-547B-468C1BE87FC0}"/>
              </a:ext>
            </a:extLst>
          </p:cNvPr>
          <p:cNvSpPr txBox="1"/>
          <p:nvPr/>
        </p:nvSpPr>
        <p:spPr>
          <a:xfrm>
            <a:off x="1589993" y="5630886"/>
            <a:ext cx="3149608" cy="430887"/>
          </a:xfrm>
          <a:prstGeom prst="rect">
            <a:avLst/>
          </a:prstGeom>
          <a:solidFill>
            <a:srgbClr val="E9EBF5"/>
          </a:solidFill>
        </p:spPr>
        <p:txBody>
          <a:bodyPr wrap="square" rtlCol="0">
            <a:spAutoFit/>
          </a:bodyPr>
          <a:lstStyle/>
          <a:p>
            <a:pPr algn="ctr"/>
            <a:r>
              <a:rPr lang="en-GB" sz="2200" dirty="0">
                <a:solidFill>
                  <a:srgbClr val="019588"/>
                </a:solidFill>
              </a:rPr>
              <a:t>pollution is less</a:t>
            </a:r>
          </a:p>
        </p:txBody>
      </p:sp>
      <p:sp>
        <p:nvSpPr>
          <p:cNvPr id="31" name="TextBox 30">
            <a:extLst>
              <a:ext uri="{FF2B5EF4-FFF2-40B4-BE49-F238E27FC236}">
                <a16:creationId xmlns:a16="http://schemas.microsoft.com/office/drawing/2014/main" id="{C858D1B6-52E1-610B-BC14-8F7F32921F87}"/>
              </a:ext>
            </a:extLst>
          </p:cNvPr>
          <p:cNvSpPr txBox="1"/>
          <p:nvPr/>
        </p:nvSpPr>
        <p:spPr>
          <a:xfrm>
            <a:off x="584268" y="5993861"/>
            <a:ext cx="3149608" cy="430887"/>
          </a:xfrm>
          <a:prstGeom prst="rect">
            <a:avLst/>
          </a:prstGeom>
          <a:solidFill>
            <a:srgbClr val="E9EBF5"/>
          </a:solidFill>
        </p:spPr>
        <p:txBody>
          <a:bodyPr wrap="square" rtlCol="0">
            <a:spAutoFit/>
          </a:bodyPr>
          <a:lstStyle/>
          <a:p>
            <a:pPr algn="ctr"/>
            <a:r>
              <a:rPr lang="en-GB" sz="2200" dirty="0">
                <a:solidFill>
                  <a:srgbClr val="019588"/>
                </a:solidFill>
              </a:rPr>
              <a:t>stars in clear sky</a:t>
            </a:r>
          </a:p>
        </p:txBody>
      </p:sp>
    </p:spTree>
    <p:extLst>
      <p:ext uri="{BB962C8B-B14F-4D97-AF65-F5344CB8AC3E}">
        <p14:creationId xmlns:p14="http://schemas.microsoft.com/office/powerpoint/2010/main" val="307716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8162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7F6000"/>
                  </a:solidFill>
                  <a:latin typeface="Calibri" panose="020F0502020204030204"/>
                </a:rPr>
                <a:t>Leer</a:t>
              </a:r>
              <a:endPar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7" name="TextBox 6">
            <a:extLst>
              <a:ext uri="{FF2B5EF4-FFF2-40B4-BE49-F238E27FC236}">
                <a16:creationId xmlns:a16="http://schemas.microsoft.com/office/drawing/2014/main" id="{4A7522B6-BDD1-1B33-D86E-78DC7FA96FEC}"/>
              </a:ext>
            </a:extLst>
          </p:cNvPr>
          <p:cNvSpPr txBox="1"/>
          <p:nvPr/>
        </p:nvSpPr>
        <p:spPr>
          <a:xfrm>
            <a:off x="446843" y="382614"/>
            <a:ext cx="7543800" cy="523220"/>
          </a:xfrm>
          <a:prstGeom prst="rect">
            <a:avLst/>
          </a:prstGeom>
          <a:noFill/>
        </p:spPr>
        <p:txBody>
          <a:bodyPr wrap="square">
            <a:spAutoFit/>
          </a:bodyPr>
          <a:lstStyle/>
          <a:p>
            <a:r>
              <a:rPr lang="en-GB" sz="2800" b="1" dirty="0">
                <a:solidFill>
                  <a:srgbClr val="7F6000"/>
                </a:solidFill>
              </a:rPr>
              <a:t>Second read</a:t>
            </a:r>
            <a:r>
              <a:rPr lang="en-GB" sz="2800" dirty="0">
                <a:solidFill>
                  <a:srgbClr val="7F6000"/>
                </a:solidFill>
              </a:rPr>
              <a:t>: scanning</a:t>
            </a:r>
          </a:p>
        </p:txBody>
      </p:sp>
      <p:graphicFrame>
        <p:nvGraphicFramePr>
          <p:cNvPr id="4" name="Table 3">
            <a:extLst>
              <a:ext uri="{FF2B5EF4-FFF2-40B4-BE49-F238E27FC236}">
                <a16:creationId xmlns:a16="http://schemas.microsoft.com/office/drawing/2014/main" id="{860647FB-2290-8FC6-4707-614CD8841917}"/>
              </a:ext>
            </a:extLst>
          </p:cNvPr>
          <p:cNvGraphicFramePr>
            <a:graphicFrameLocks noGrp="1"/>
          </p:cNvGraphicFramePr>
          <p:nvPr>
            <p:extLst>
              <p:ext uri="{D42A27DB-BD31-4B8C-83A1-F6EECF244321}">
                <p14:modId xmlns:p14="http://schemas.microsoft.com/office/powerpoint/2010/main" val="756053833"/>
              </p:ext>
            </p:extLst>
          </p:nvPr>
        </p:nvGraphicFramePr>
        <p:xfrm>
          <a:off x="584268" y="2730160"/>
          <a:ext cx="11071458" cy="3626676"/>
        </p:xfrm>
        <a:graphic>
          <a:graphicData uri="http://schemas.openxmlformats.org/drawingml/2006/table">
            <a:tbl>
              <a:tblPr>
                <a:tableStyleId>{5C22544A-7EE6-4342-B048-85BDC9FD1C3A}</a:tableStyleId>
              </a:tblPr>
              <a:tblGrid>
                <a:gridCol w="11071458">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es-ES" sz="2200" b="1" kern="0" noProof="0" dirty="0">
                          <a:effectLst/>
                        </a:rPr>
                        <a:t>Sara</a:t>
                      </a:r>
                      <a:r>
                        <a:rPr lang="es-ES" sz="2200" kern="0" noProof="0" dirty="0">
                          <a:effectLst/>
                        </a:rPr>
                        <a:t>: </a:t>
                      </a:r>
                      <a:r>
                        <a:rPr lang="es-ES" sz="2200" b="0" i="0" kern="1200" dirty="0">
                          <a:solidFill>
                            <a:schemeClr val="dk1"/>
                          </a:solidFill>
                          <a:effectLst/>
                          <a:latin typeface="+mn-lt"/>
                          <a:ea typeface="+mn-ea"/>
                          <a:cs typeface="+mn-cs"/>
                        </a:rPr>
                        <a:t>En los pueblos pequeños ahorras dinero no solo en la vivienda, sino también en la comida. Además, tomar un café es más barato que en la ciudad.</a:t>
                      </a:r>
                    </a:p>
                    <a:p>
                      <a:pPr marL="28575" marR="28575">
                        <a:lnSpc>
                          <a:spcPct val="107000"/>
                        </a:lnSpc>
                        <a:spcBef>
                          <a:spcPts val="450"/>
                        </a:spcBef>
                        <a:spcAft>
                          <a:spcPts val="450"/>
                        </a:spcAft>
                      </a:pPr>
                      <a:r>
                        <a:rPr lang="es-ES" sz="2200" b="1" kern="0" noProof="0" dirty="0">
                          <a:effectLst/>
                        </a:rPr>
                        <a:t>Josep: </a:t>
                      </a:r>
                      <a:r>
                        <a:rPr lang="es-ES" sz="2200" b="0" i="0" kern="1200" dirty="0">
                          <a:solidFill>
                            <a:schemeClr val="dk1"/>
                          </a:solidFill>
                          <a:effectLst/>
                          <a:latin typeface="+mn-lt"/>
                          <a:ea typeface="+mn-ea"/>
                          <a:cs typeface="+mn-cs"/>
                        </a:rPr>
                        <a:t>En los pueblos pequeños tardas menos tiempo en hacer todo. Por ejemplo, ir andando al médico es muy conveniente. Viajar en transporte público es más complicado porque no es bueno.</a:t>
                      </a:r>
                    </a:p>
                    <a:p>
                      <a:pPr marL="28575" marR="28575">
                        <a:lnSpc>
                          <a:spcPct val="107000"/>
                        </a:lnSpc>
                        <a:spcBef>
                          <a:spcPts val="450"/>
                        </a:spcBef>
                        <a:spcAft>
                          <a:spcPts val="450"/>
                        </a:spcAft>
                      </a:pPr>
                      <a:r>
                        <a:rPr lang="es-ES" sz="2200" b="1" kern="0" noProof="0" dirty="0">
                          <a:effectLst/>
                        </a:rPr>
                        <a:t>Verónica: </a:t>
                      </a:r>
                      <a:r>
                        <a:rPr lang="es-ES" sz="2200" b="0" i="0" kern="1200" dirty="0">
                          <a:solidFill>
                            <a:schemeClr val="dk1"/>
                          </a:solidFill>
                          <a:effectLst/>
                          <a:latin typeface="+mn-lt"/>
                          <a:ea typeface="+mn-ea"/>
                          <a:cs typeface="+mn-cs"/>
                        </a:rPr>
                        <a:t>Faltan actividades culturales en los pueblos pequeños y esto me fastidia. Tener contacto con muchos vecinos y amigos es otra gran razón por la que prefería vivir en la ciudad.</a:t>
                      </a:r>
                    </a:p>
                    <a:p>
                      <a:pPr marL="28575" marR="28575">
                        <a:lnSpc>
                          <a:spcPct val="107000"/>
                        </a:lnSpc>
                        <a:spcBef>
                          <a:spcPts val="450"/>
                        </a:spcBef>
                        <a:spcAft>
                          <a:spcPts val="450"/>
                        </a:spcAft>
                      </a:pPr>
                      <a:r>
                        <a:rPr lang="es-ES" sz="2200" b="1" kern="0" noProof="0" dirty="0">
                          <a:effectLst/>
                        </a:rPr>
                        <a:t>Ramón</a:t>
                      </a:r>
                      <a:r>
                        <a:rPr lang="es-ES" sz="2400" b="1" kern="0" noProof="0" dirty="0">
                          <a:effectLst/>
                        </a:rPr>
                        <a:t>: </a:t>
                      </a:r>
                      <a:r>
                        <a:rPr lang="es-ES" sz="2200" b="0" i="0" kern="1200" dirty="0">
                          <a:solidFill>
                            <a:schemeClr val="dk1"/>
                          </a:solidFill>
                          <a:effectLst/>
                          <a:latin typeface="+mn-lt"/>
                          <a:ea typeface="+mn-ea"/>
                          <a:cs typeface="+mn-cs"/>
                        </a:rPr>
                        <a:t>La contaminación es menor cuanto más lejos te vas de la ciudad. Puedo observar las estrellas en el cielo despejado en los pueblos pequeños; verdaderamente encantador para mí.</a:t>
                      </a:r>
                      <a:endParaRPr lang="es-ES" sz="2200" kern="1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sp>
        <p:nvSpPr>
          <p:cNvPr id="10" name="TextBox 9">
            <a:extLst>
              <a:ext uri="{FF2B5EF4-FFF2-40B4-BE49-F238E27FC236}">
                <a16:creationId xmlns:a16="http://schemas.microsoft.com/office/drawing/2014/main" id="{6A0E10F4-FC58-63E1-755B-3AF2607C2B65}"/>
              </a:ext>
            </a:extLst>
          </p:cNvPr>
          <p:cNvSpPr txBox="1"/>
          <p:nvPr/>
        </p:nvSpPr>
        <p:spPr>
          <a:xfrm>
            <a:off x="461639" y="957810"/>
            <a:ext cx="7918398" cy="470000"/>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What do these people think about living in small towns?</a:t>
            </a:r>
          </a:p>
        </p:txBody>
      </p:sp>
      <p:sp>
        <p:nvSpPr>
          <p:cNvPr id="11" name="TextBox 10">
            <a:extLst>
              <a:ext uri="{FF2B5EF4-FFF2-40B4-BE49-F238E27FC236}">
                <a16:creationId xmlns:a16="http://schemas.microsoft.com/office/drawing/2014/main" id="{0DE7900A-01C5-F1AD-A66B-6538F0DF4E4B}"/>
              </a:ext>
            </a:extLst>
          </p:cNvPr>
          <p:cNvSpPr txBox="1"/>
          <p:nvPr/>
        </p:nvSpPr>
        <p:spPr>
          <a:xfrm>
            <a:off x="561690" y="1422663"/>
            <a:ext cx="6096000" cy="1200329"/>
          </a:xfrm>
          <a:prstGeom prst="rect">
            <a:avLst/>
          </a:prstGeom>
          <a:noFill/>
        </p:spPr>
        <p:txBody>
          <a:bodyPr wrap="square">
            <a:spAutoFit/>
          </a:bodyPr>
          <a:lstStyle/>
          <a:p>
            <a:r>
              <a:rPr lang="en-GB" sz="2400" kern="0" dirty="0">
                <a:effectLst/>
                <a:ea typeface="Times New Roman" panose="02020603050405020304" pitchFamily="18" charset="0"/>
                <a:cs typeface="Times New Roman" panose="02020603050405020304" pitchFamily="18" charset="0"/>
              </a:rPr>
              <a:t>For a positive opinion, write </a:t>
            </a:r>
            <a:r>
              <a:rPr lang="en-GB" sz="2400" b="1" kern="0" dirty="0">
                <a:effectLst/>
                <a:ea typeface="Times New Roman" panose="02020603050405020304" pitchFamily="18" charset="0"/>
                <a:cs typeface="Times New Roman" panose="02020603050405020304" pitchFamily="18" charset="0"/>
              </a:rPr>
              <a:t>P</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a:p>
            <a:r>
              <a:rPr lang="en-GB" sz="2400" kern="0" dirty="0">
                <a:effectLst/>
                <a:ea typeface="Times New Roman" panose="02020603050405020304" pitchFamily="18" charset="0"/>
                <a:cs typeface="Times New Roman" panose="02020603050405020304" pitchFamily="18" charset="0"/>
              </a:rPr>
              <a:t>For a negative opinion, write </a:t>
            </a:r>
            <a:r>
              <a:rPr lang="en-GB" sz="2400" b="1" kern="0" dirty="0">
                <a:effectLst/>
                <a:ea typeface="Times New Roman" panose="02020603050405020304" pitchFamily="18" charset="0"/>
                <a:cs typeface="Times New Roman" panose="02020603050405020304" pitchFamily="18" charset="0"/>
              </a:rPr>
              <a:t>N</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a:p>
            <a:r>
              <a:rPr lang="en-GB" sz="2400" kern="0" dirty="0">
                <a:effectLst/>
                <a:ea typeface="Times New Roman" panose="02020603050405020304" pitchFamily="18" charset="0"/>
                <a:cs typeface="Times New Roman" panose="02020603050405020304" pitchFamily="18" charset="0"/>
              </a:rPr>
              <a:t>For a positive and negative opinion, write </a:t>
            </a:r>
            <a:r>
              <a:rPr lang="en-GB" sz="2400" b="1" kern="0" dirty="0">
                <a:effectLst/>
                <a:ea typeface="Times New Roman" panose="02020603050405020304" pitchFamily="18" charset="0"/>
                <a:cs typeface="Times New Roman" panose="02020603050405020304" pitchFamily="18" charset="0"/>
              </a:rPr>
              <a:t>P+N</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60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2644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7F6000"/>
                  </a:solidFill>
                  <a:latin typeface="Calibri" panose="020F0502020204030204"/>
                </a:rPr>
                <a:t>Leer: </a:t>
              </a:r>
              <a:r>
                <a:rPr lang="en-GB" sz="2800" b="1" dirty="0" err="1">
                  <a:solidFill>
                    <a:srgbClr val="7F6000"/>
                  </a:solidFill>
                  <a:latin typeface="Calibri" panose="020F0502020204030204"/>
                </a:rPr>
                <a:t>contesta</a:t>
              </a:r>
              <a:endPar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graphicFrame>
        <p:nvGraphicFramePr>
          <p:cNvPr id="7" name="Table 6">
            <a:extLst>
              <a:ext uri="{FF2B5EF4-FFF2-40B4-BE49-F238E27FC236}">
                <a16:creationId xmlns:a16="http://schemas.microsoft.com/office/drawing/2014/main" id="{870261ED-88F7-F6BE-B2AE-3195F8B3F91D}"/>
              </a:ext>
            </a:extLst>
          </p:cNvPr>
          <p:cNvGraphicFramePr>
            <a:graphicFrameLocks noGrp="1"/>
          </p:cNvGraphicFramePr>
          <p:nvPr>
            <p:extLst>
              <p:ext uri="{D42A27DB-BD31-4B8C-83A1-F6EECF244321}">
                <p14:modId xmlns:p14="http://schemas.microsoft.com/office/powerpoint/2010/main" val="2336476909"/>
              </p:ext>
            </p:extLst>
          </p:nvPr>
        </p:nvGraphicFramePr>
        <p:xfrm>
          <a:off x="561690" y="1825714"/>
          <a:ext cx="9338666" cy="4344226"/>
        </p:xfrm>
        <a:graphic>
          <a:graphicData uri="http://schemas.openxmlformats.org/drawingml/2006/table">
            <a:tbl>
              <a:tblPr>
                <a:tableStyleId>{5C22544A-7EE6-4342-B048-85BDC9FD1C3A}</a:tableStyleId>
              </a:tblPr>
              <a:tblGrid>
                <a:gridCol w="9338666">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es-ES" sz="2200" b="1" kern="0" noProof="0" dirty="0">
                          <a:effectLst/>
                        </a:rPr>
                        <a:t>Sara</a:t>
                      </a:r>
                      <a:r>
                        <a:rPr lang="es-ES" sz="2200" kern="0" noProof="0" dirty="0">
                          <a:effectLst/>
                        </a:rPr>
                        <a:t>: </a:t>
                      </a:r>
                      <a:r>
                        <a:rPr lang="es-ES" sz="2200" b="0" i="0" kern="1200" dirty="0">
                          <a:solidFill>
                            <a:schemeClr val="dk1"/>
                          </a:solidFill>
                          <a:effectLst/>
                          <a:latin typeface="+mn-lt"/>
                          <a:ea typeface="+mn-ea"/>
                          <a:cs typeface="+mn-cs"/>
                        </a:rPr>
                        <a:t>En los pueblos pequeños </a:t>
                      </a:r>
                      <a:r>
                        <a:rPr lang="es-ES" sz="2200" b="0" i="0" kern="1200" dirty="0">
                          <a:solidFill>
                            <a:schemeClr val="dk1"/>
                          </a:solidFill>
                          <a:effectLst/>
                          <a:highlight>
                            <a:srgbClr val="00FF00"/>
                          </a:highlight>
                          <a:latin typeface="+mn-lt"/>
                          <a:ea typeface="+mn-ea"/>
                          <a:cs typeface="+mn-cs"/>
                        </a:rPr>
                        <a:t>ahorras dinero </a:t>
                      </a:r>
                      <a:r>
                        <a:rPr lang="es-ES" sz="2200" b="0" i="0" kern="1200" dirty="0">
                          <a:solidFill>
                            <a:schemeClr val="dk1"/>
                          </a:solidFill>
                          <a:effectLst/>
                          <a:latin typeface="+mn-lt"/>
                          <a:ea typeface="+mn-ea"/>
                          <a:cs typeface="+mn-cs"/>
                        </a:rPr>
                        <a:t>no solo en la vivienda, sino también en la comida. Además, tomar un café </a:t>
                      </a:r>
                      <a:r>
                        <a:rPr lang="es-ES" sz="2200" b="0" i="0" kern="1200" dirty="0">
                          <a:solidFill>
                            <a:schemeClr val="dk1"/>
                          </a:solidFill>
                          <a:effectLst/>
                          <a:highlight>
                            <a:srgbClr val="00FF00"/>
                          </a:highlight>
                          <a:latin typeface="+mn-lt"/>
                          <a:ea typeface="+mn-ea"/>
                          <a:cs typeface="+mn-cs"/>
                        </a:rPr>
                        <a:t>es más barato que </a:t>
                      </a:r>
                      <a:r>
                        <a:rPr lang="es-ES" sz="2200" b="0" i="0" kern="1200" dirty="0">
                          <a:solidFill>
                            <a:schemeClr val="dk1"/>
                          </a:solidFill>
                          <a:effectLst/>
                          <a:latin typeface="+mn-lt"/>
                          <a:ea typeface="+mn-ea"/>
                          <a:cs typeface="+mn-cs"/>
                        </a:rPr>
                        <a:t>en la ciudad.</a:t>
                      </a:r>
                    </a:p>
                    <a:p>
                      <a:pPr marL="28575" marR="28575">
                        <a:lnSpc>
                          <a:spcPct val="107000"/>
                        </a:lnSpc>
                        <a:spcBef>
                          <a:spcPts val="450"/>
                        </a:spcBef>
                        <a:spcAft>
                          <a:spcPts val="450"/>
                        </a:spcAft>
                      </a:pPr>
                      <a:r>
                        <a:rPr lang="es-ES" sz="2200" b="1" kern="0" noProof="0" dirty="0">
                          <a:effectLst/>
                        </a:rPr>
                        <a:t>Josep: </a:t>
                      </a:r>
                      <a:r>
                        <a:rPr lang="es-ES" sz="2200" b="0" i="0" kern="1200" dirty="0">
                          <a:solidFill>
                            <a:schemeClr val="dk1"/>
                          </a:solidFill>
                          <a:effectLst/>
                          <a:latin typeface="+mn-lt"/>
                          <a:ea typeface="+mn-ea"/>
                          <a:cs typeface="+mn-cs"/>
                        </a:rPr>
                        <a:t>En los pueblos pequeños </a:t>
                      </a:r>
                      <a:r>
                        <a:rPr lang="es-ES" sz="2200" b="0" i="0" kern="1200" dirty="0">
                          <a:solidFill>
                            <a:schemeClr val="dk1"/>
                          </a:solidFill>
                          <a:effectLst/>
                          <a:highlight>
                            <a:srgbClr val="00FF00"/>
                          </a:highlight>
                          <a:latin typeface="+mn-lt"/>
                          <a:ea typeface="+mn-ea"/>
                          <a:cs typeface="+mn-cs"/>
                        </a:rPr>
                        <a:t>tardas menos tiempo en hacer todo</a:t>
                      </a:r>
                      <a:r>
                        <a:rPr lang="es-ES" sz="2200" b="0" i="0" kern="1200" dirty="0">
                          <a:solidFill>
                            <a:schemeClr val="dk1"/>
                          </a:solidFill>
                          <a:effectLst/>
                          <a:latin typeface="+mn-lt"/>
                          <a:ea typeface="+mn-ea"/>
                          <a:cs typeface="+mn-cs"/>
                        </a:rPr>
                        <a:t>. Por ejemplo, </a:t>
                      </a:r>
                      <a:r>
                        <a:rPr lang="es-ES" sz="2200" b="0" i="0" kern="1200" dirty="0">
                          <a:solidFill>
                            <a:schemeClr val="dk1"/>
                          </a:solidFill>
                          <a:effectLst/>
                          <a:highlight>
                            <a:srgbClr val="00FF00"/>
                          </a:highlight>
                          <a:latin typeface="+mn-lt"/>
                          <a:ea typeface="+mn-ea"/>
                          <a:cs typeface="+mn-cs"/>
                        </a:rPr>
                        <a:t>ir andando al médico es muy conveniente</a:t>
                      </a:r>
                      <a:r>
                        <a:rPr lang="es-ES" sz="2200" b="0" i="0" kern="1200" dirty="0">
                          <a:solidFill>
                            <a:schemeClr val="dk1"/>
                          </a:solidFill>
                          <a:effectLst/>
                          <a:latin typeface="+mn-lt"/>
                          <a:ea typeface="+mn-ea"/>
                          <a:cs typeface="+mn-cs"/>
                        </a:rPr>
                        <a:t>. Viajar en transporte público es más complicado </a:t>
                      </a:r>
                      <a:r>
                        <a:rPr lang="es-ES" sz="2200" b="0" i="0" kern="1200" dirty="0">
                          <a:solidFill>
                            <a:schemeClr val="dk1"/>
                          </a:solidFill>
                          <a:effectLst/>
                          <a:highlight>
                            <a:srgbClr val="00FF00"/>
                          </a:highlight>
                          <a:latin typeface="+mn-lt"/>
                          <a:ea typeface="+mn-ea"/>
                          <a:cs typeface="+mn-cs"/>
                        </a:rPr>
                        <a:t>porque no es bueno.</a:t>
                      </a:r>
                    </a:p>
                    <a:p>
                      <a:pPr marL="28575" marR="28575">
                        <a:lnSpc>
                          <a:spcPct val="107000"/>
                        </a:lnSpc>
                        <a:spcBef>
                          <a:spcPts val="450"/>
                        </a:spcBef>
                        <a:spcAft>
                          <a:spcPts val="450"/>
                        </a:spcAft>
                      </a:pPr>
                      <a:r>
                        <a:rPr lang="es-ES" sz="2200" b="1" kern="0" noProof="0" dirty="0">
                          <a:effectLst/>
                        </a:rPr>
                        <a:t>Verónica: </a:t>
                      </a:r>
                      <a:r>
                        <a:rPr lang="es-ES" sz="2200" b="0" i="0" kern="1200" dirty="0">
                          <a:solidFill>
                            <a:schemeClr val="dk1"/>
                          </a:solidFill>
                          <a:effectLst/>
                          <a:highlight>
                            <a:srgbClr val="00FF00"/>
                          </a:highlight>
                          <a:latin typeface="+mn-lt"/>
                          <a:ea typeface="+mn-ea"/>
                          <a:cs typeface="+mn-cs"/>
                        </a:rPr>
                        <a:t>Faltan actividades culturales </a:t>
                      </a:r>
                      <a:r>
                        <a:rPr lang="es-ES" sz="2200" b="0" i="0" kern="1200" dirty="0">
                          <a:solidFill>
                            <a:schemeClr val="dk1"/>
                          </a:solidFill>
                          <a:effectLst/>
                          <a:latin typeface="+mn-lt"/>
                          <a:ea typeface="+mn-ea"/>
                          <a:cs typeface="+mn-cs"/>
                        </a:rPr>
                        <a:t>en los pueblos pequeños y esto </a:t>
                      </a:r>
                      <a:r>
                        <a:rPr lang="es-ES" sz="2200" b="0" i="0" kern="1200" dirty="0">
                          <a:solidFill>
                            <a:schemeClr val="dk1"/>
                          </a:solidFill>
                          <a:effectLst/>
                          <a:highlight>
                            <a:srgbClr val="00FF00"/>
                          </a:highlight>
                          <a:latin typeface="+mn-lt"/>
                          <a:ea typeface="+mn-ea"/>
                          <a:cs typeface="+mn-cs"/>
                        </a:rPr>
                        <a:t>me fastidia.</a:t>
                      </a:r>
                      <a:r>
                        <a:rPr lang="es-ES" sz="2200" b="0" i="0" kern="1200" dirty="0">
                          <a:solidFill>
                            <a:schemeClr val="dk1"/>
                          </a:solidFill>
                          <a:effectLst/>
                          <a:latin typeface="+mn-lt"/>
                          <a:ea typeface="+mn-ea"/>
                          <a:cs typeface="+mn-cs"/>
                        </a:rPr>
                        <a:t> Tener contacto con muchos vecinos y amigos es otra gran razón por la que </a:t>
                      </a:r>
                      <a:r>
                        <a:rPr lang="es-ES" sz="2200" b="0" i="0" kern="1200" dirty="0">
                          <a:solidFill>
                            <a:schemeClr val="dk1"/>
                          </a:solidFill>
                          <a:effectLst/>
                          <a:highlight>
                            <a:srgbClr val="00FF00"/>
                          </a:highlight>
                          <a:latin typeface="+mn-lt"/>
                          <a:ea typeface="+mn-ea"/>
                          <a:cs typeface="+mn-cs"/>
                        </a:rPr>
                        <a:t>prefería vivir en la ciudad</a:t>
                      </a:r>
                      <a:r>
                        <a:rPr lang="es-ES" sz="2200" b="0" i="0" kern="1200" dirty="0">
                          <a:solidFill>
                            <a:schemeClr val="dk1"/>
                          </a:solidFill>
                          <a:effectLst/>
                          <a:latin typeface="+mn-lt"/>
                          <a:ea typeface="+mn-ea"/>
                          <a:cs typeface="+mn-cs"/>
                        </a:rPr>
                        <a:t>.</a:t>
                      </a:r>
                    </a:p>
                    <a:p>
                      <a:pPr marL="28575" marR="28575">
                        <a:lnSpc>
                          <a:spcPct val="107000"/>
                        </a:lnSpc>
                        <a:spcBef>
                          <a:spcPts val="450"/>
                        </a:spcBef>
                        <a:spcAft>
                          <a:spcPts val="450"/>
                        </a:spcAft>
                      </a:pPr>
                      <a:r>
                        <a:rPr lang="es-ES" sz="2200" b="1" kern="0" noProof="0" dirty="0">
                          <a:effectLst/>
                        </a:rPr>
                        <a:t>Ramón</a:t>
                      </a:r>
                      <a:r>
                        <a:rPr lang="es-ES" sz="2400" b="1" kern="0" noProof="0" dirty="0">
                          <a:effectLst/>
                        </a:rPr>
                        <a:t>: </a:t>
                      </a:r>
                      <a:r>
                        <a:rPr lang="es-ES" sz="2200" b="0" i="0" kern="1200" dirty="0">
                          <a:solidFill>
                            <a:schemeClr val="dk1"/>
                          </a:solidFill>
                          <a:effectLst/>
                          <a:highlight>
                            <a:srgbClr val="00FF00"/>
                          </a:highlight>
                          <a:latin typeface="+mn-lt"/>
                          <a:ea typeface="+mn-ea"/>
                          <a:cs typeface="+mn-cs"/>
                        </a:rPr>
                        <a:t>La contaminación es menor </a:t>
                      </a:r>
                      <a:r>
                        <a:rPr lang="es-ES" sz="2200" b="0" i="0" kern="1200" dirty="0">
                          <a:solidFill>
                            <a:schemeClr val="dk1"/>
                          </a:solidFill>
                          <a:effectLst/>
                          <a:latin typeface="+mn-lt"/>
                          <a:ea typeface="+mn-ea"/>
                          <a:cs typeface="+mn-cs"/>
                        </a:rPr>
                        <a:t>cuanto más lejos te vas de la ciudad. Puedo observar las estrellas en el cielo despejado en los pueblos pequeños; verdaderamente encantador para mí.</a:t>
                      </a:r>
                      <a:endParaRPr lang="es-ES" sz="2200" kern="1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sp>
        <p:nvSpPr>
          <p:cNvPr id="8" name="TextBox 7">
            <a:extLst>
              <a:ext uri="{FF2B5EF4-FFF2-40B4-BE49-F238E27FC236}">
                <a16:creationId xmlns:a16="http://schemas.microsoft.com/office/drawing/2014/main" id="{189A88C0-FE6D-06F0-AD49-6695E0540A19}"/>
              </a:ext>
            </a:extLst>
          </p:cNvPr>
          <p:cNvSpPr txBox="1"/>
          <p:nvPr/>
        </p:nvSpPr>
        <p:spPr>
          <a:xfrm>
            <a:off x="539112" y="518217"/>
            <a:ext cx="6096000" cy="1200329"/>
          </a:xfrm>
          <a:prstGeom prst="rect">
            <a:avLst/>
          </a:prstGeom>
          <a:noFill/>
        </p:spPr>
        <p:txBody>
          <a:bodyPr wrap="square">
            <a:spAutoFit/>
          </a:bodyPr>
          <a:lstStyle/>
          <a:p>
            <a:r>
              <a:rPr lang="en-GB" sz="2400" kern="0" dirty="0">
                <a:effectLst/>
                <a:ea typeface="Times New Roman" panose="02020603050405020304" pitchFamily="18" charset="0"/>
                <a:cs typeface="Times New Roman" panose="02020603050405020304" pitchFamily="18" charset="0"/>
              </a:rPr>
              <a:t>For a positive opinion, write </a:t>
            </a:r>
            <a:r>
              <a:rPr lang="en-GB" sz="2400" b="1" kern="0" dirty="0">
                <a:effectLst/>
                <a:ea typeface="Times New Roman" panose="02020603050405020304" pitchFamily="18" charset="0"/>
                <a:cs typeface="Times New Roman" panose="02020603050405020304" pitchFamily="18" charset="0"/>
              </a:rPr>
              <a:t>P</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a:p>
            <a:r>
              <a:rPr lang="en-GB" sz="2400" kern="0" dirty="0">
                <a:effectLst/>
                <a:ea typeface="Times New Roman" panose="02020603050405020304" pitchFamily="18" charset="0"/>
                <a:cs typeface="Times New Roman" panose="02020603050405020304" pitchFamily="18" charset="0"/>
              </a:rPr>
              <a:t>For a negative opinion, write </a:t>
            </a:r>
            <a:r>
              <a:rPr lang="en-GB" sz="2400" b="1" kern="0" dirty="0">
                <a:effectLst/>
                <a:ea typeface="Times New Roman" panose="02020603050405020304" pitchFamily="18" charset="0"/>
                <a:cs typeface="Times New Roman" panose="02020603050405020304" pitchFamily="18" charset="0"/>
              </a:rPr>
              <a:t>N</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a:p>
            <a:r>
              <a:rPr lang="en-GB" sz="2400" kern="0" dirty="0">
                <a:effectLst/>
                <a:ea typeface="Times New Roman" panose="02020603050405020304" pitchFamily="18" charset="0"/>
                <a:cs typeface="Times New Roman" panose="02020603050405020304" pitchFamily="18" charset="0"/>
              </a:rPr>
              <a:t>For a positive and negative opinion, write </a:t>
            </a:r>
            <a:r>
              <a:rPr lang="en-GB" sz="2400" b="1" kern="0" dirty="0">
                <a:effectLst/>
                <a:ea typeface="Times New Roman" panose="02020603050405020304" pitchFamily="18" charset="0"/>
                <a:cs typeface="Times New Roman" panose="02020603050405020304" pitchFamily="18" charset="0"/>
              </a:rPr>
              <a:t>P+N</a:t>
            </a:r>
            <a:r>
              <a:rPr lang="en-GB" sz="2400" kern="0" dirty="0">
                <a:effectLst/>
                <a:ea typeface="Times New Roman" panose="02020603050405020304" pitchFamily="18" charset="0"/>
                <a:cs typeface="Times New Roman" panose="02020603050405020304" pitchFamily="18" charset="0"/>
              </a:rPr>
              <a:t>.</a:t>
            </a:r>
            <a:endParaRPr lang="en-GB" sz="2400" kern="100" dirty="0">
              <a:effectLst/>
              <a:ea typeface="Times New Roman" panose="02020603050405020304" pitchFamily="18" charset="0"/>
              <a:cs typeface="Times New Roman" panose="02020603050405020304" pitchFamily="18" charset="0"/>
            </a:endParaRPr>
          </a:p>
        </p:txBody>
      </p:sp>
      <p:graphicFrame>
        <p:nvGraphicFramePr>
          <p:cNvPr id="10" name="Table 10">
            <a:extLst>
              <a:ext uri="{FF2B5EF4-FFF2-40B4-BE49-F238E27FC236}">
                <a16:creationId xmlns:a16="http://schemas.microsoft.com/office/drawing/2014/main" id="{4385C1C6-A639-E3FD-5F6B-9E7397ACF2E7}"/>
              </a:ext>
            </a:extLst>
          </p:cNvPr>
          <p:cNvGraphicFramePr>
            <a:graphicFrameLocks noGrp="1"/>
          </p:cNvGraphicFramePr>
          <p:nvPr>
            <p:extLst>
              <p:ext uri="{D42A27DB-BD31-4B8C-83A1-F6EECF244321}">
                <p14:modId xmlns:p14="http://schemas.microsoft.com/office/powerpoint/2010/main" val="3255157354"/>
              </p:ext>
            </p:extLst>
          </p:nvPr>
        </p:nvGraphicFramePr>
        <p:xfrm>
          <a:off x="10241336" y="1811339"/>
          <a:ext cx="1061156" cy="4344228"/>
        </p:xfrm>
        <a:graphic>
          <a:graphicData uri="http://schemas.openxmlformats.org/drawingml/2006/table">
            <a:tbl>
              <a:tblPr firstRow="1" bandRow="1">
                <a:tableStyleId>{073A0DAA-6AF3-43AB-8588-CEC1D06C72B9}</a:tableStyleId>
              </a:tblPr>
              <a:tblGrid>
                <a:gridCol w="1061156">
                  <a:extLst>
                    <a:ext uri="{9D8B030D-6E8A-4147-A177-3AD203B41FA5}">
                      <a16:colId xmlns:a16="http://schemas.microsoft.com/office/drawing/2014/main" val="2194180032"/>
                    </a:ext>
                  </a:extLst>
                </a:gridCol>
              </a:tblGrid>
              <a:tr h="108605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9074150"/>
                  </a:ext>
                </a:extLst>
              </a:tr>
              <a:tr h="108605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9256905"/>
                  </a:ext>
                </a:extLst>
              </a:tr>
              <a:tr h="108605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017406"/>
                  </a:ext>
                </a:extLst>
              </a:tr>
              <a:tr h="108605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0187947"/>
                  </a:ext>
                </a:extLst>
              </a:tr>
            </a:tbl>
          </a:graphicData>
        </a:graphic>
      </p:graphicFrame>
      <p:sp>
        <p:nvSpPr>
          <p:cNvPr id="11" name="TextBox 10">
            <a:extLst>
              <a:ext uri="{FF2B5EF4-FFF2-40B4-BE49-F238E27FC236}">
                <a16:creationId xmlns:a16="http://schemas.microsoft.com/office/drawing/2014/main" id="{B86F99B1-02C2-5630-FED2-C000BD7D0A2C}"/>
              </a:ext>
            </a:extLst>
          </p:cNvPr>
          <p:cNvSpPr txBox="1"/>
          <p:nvPr/>
        </p:nvSpPr>
        <p:spPr>
          <a:xfrm>
            <a:off x="831538" y="-76845"/>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13" name="TextBox 12">
            <a:extLst>
              <a:ext uri="{FF2B5EF4-FFF2-40B4-BE49-F238E27FC236}">
                <a16:creationId xmlns:a16="http://schemas.microsoft.com/office/drawing/2014/main" id="{CF2EC04C-C1A4-FE50-36B9-CFFC43C1E1BA}"/>
              </a:ext>
            </a:extLst>
          </p:cNvPr>
          <p:cNvSpPr txBox="1"/>
          <p:nvPr/>
        </p:nvSpPr>
        <p:spPr>
          <a:xfrm>
            <a:off x="10571250" y="2122313"/>
            <a:ext cx="4757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C00000"/>
                </a:solidFill>
              </a:rPr>
              <a:t>P</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15" name="TextBox 14">
            <a:extLst>
              <a:ext uri="{FF2B5EF4-FFF2-40B4-BE49-F238E27FC236}">
                <a16:creationId xmlns:a16="http://schemas.microsoft.com/office/drawing/2014/main" id="{F5E5C307-7E76-C24D-17DA-9249C2F6340D}"/>
              </a:ext>
            </a:extLst>
          </p:cNvPr>
          <p:cNvSpPr txBox="1"/>
          <p:nvPr/>
        </p:nvSpPr>
        <p:spPr>
          <a:xfrm>
            <a:off x="10360826" y="3164006"/>
            <a:ext cx="941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C00000"/>
                </a:solidFill>
              </a:rPr>
              <a:t>P + N</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16" name="TextBox 15">
            <a:extLst>
              <a:ext uri="{FF2B5EF4-FFF2-40B4-BE49-F238E27FC236}">
                <a16:creationId xmlns:a16="http://schemas.microsoft.com/office/drawing/2014/main" id="{C1DB6334-F720-2BFD-2F33-18AE4C0AE057}"/>
              </a:ext>
            </a:extLst>
          </p:cNvPr>
          <p:cNvSpPr txBox="1"/>
          <p:nvPr/>
        </p:nvSpPr>
        <p:spPr>
          <a:xfrm>
            <a:off x="10593807" y="4224560"/>
            <a:ext cx="4757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C00000"/>
                </a:solidFill>
              </a:rPr>
              <a:t>N</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17" name="TextBox 16">
            <a:extLst>
              <a:ext uri="{FF2B5EF4-FFF2-40B4-BE49-F238E27FC236}">
                <a16:creationId xmlns:a16="http://schemas.microsoft.com/office/drawing/2014/main" id="{05D87D13-8952-0078-BC31-925C65C420B5}"/>
              </a:ext>
            </a:extLst>
          </p:cNvPr>
          <p:cNvSpPr txBox="1"/>
          <p:nvPr/>
        </p:nvSpPr>
        <p:spPr>
          <a:xfrm>
            <a:off x="10593807" y="5287028"/>
            <a:ext cx="4757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C00000"/>
                </a:solidFill>
              </a:rPr>
              <a:t>P</a:t>
            </a:r>
            <a:endParaRPr kumimoji="0" lang="en-GB" sz="2400" i="0" u="none" strike="noStrike" kern="1200" cap="none" spc="0" normalizeH="0" baseline="0" noProof="0" dirty="0">
              <a:ln>
                <a:noFill/>
              </a:ln>
              <a:solidFill>
                <a:srgbClr val="C00000"/>
              </a:solidFill>
              <a:effectLst/>
              <a:uLnTx/>
              <a:uFillTx/>
              <a:ea typeface="+mn-ea"/>
              <a:cs typeface="+mn-cs"/>
            </a:endParaRPr>
          </a:p>
        </p:txBody>
      </p:sp>
    </p:spTree>
    <p:extLst>
      <p:ext uri="{BB962C8B-B14F-4D97-AF65-F5344CB8AC3E}">
        <p14:creationId xmlns:p14="http://schemas.microsoft.com/office/powerpoint/2010/main" val="305604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El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uniforme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la tienda sol</a:t>
            </a:r>
          </a:p>
        </p:txBody>
      </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8" name="TextBox 7">
            <a:extLst>
              <a:ext uri="{FF2B5EF4-FFF2-40B4-BE49-F238E27FC236}">
                <a16:creationId xmlns:a16="http://schemas.microsoft.com/office/drawing/2014/main" id="{878F881A-8E40-2F9B-CBAF-C3612FC21C94}"/>
              </a:ext>
            </a:extLst>
          </p:cNvPr>
          <p:cNvSpPr txBox="1"/>
          <p:nvPr/>
        </p:nvSpPr>
        <p:spPr>
          <a:xfrm>
            <a:off x="520752" y="1046737"/>
            <a:ext cx="9904287" cy="470000"/>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Cual</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es la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opinión</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estas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personas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sobre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llevar</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uniforme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en</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la tienda?</a:t>
            </a:r>
          </a:p>
        </p:txBody>
      </p:sp>
      <p:pic>
        <p:nvPicPr>
          <p:cNvPr id="7" name="Picture 6">
            <a:extLst>
              <a:ext uri="{FF2B5EF4-FFF2-40B4-BE49-F238E27FC236}">
                <a16:creationId xmlns:a16="http://schemas.microsoft.com/office/drawing/2014/main" id="{9EDF13E8-6974-7EF9-A644-8E1279BF0DCF}"/>
              </a:ext>
            </a:extLst>
          </p:cNvPr>
          <p:cNvPicPr>
            <a:picLocks noChangeAspect="1"/>
          </p:cNvPicPr>
          <p:nvPr/>
        </p:nvPicPr>
        <p:blipFill>
          <a:blip r:embed="rId5">
            <a:duotone>
              <a:prstClr val="black"/>
              <a:srgbClr val="FFE6E6">
                <a:tint val="45000"/>
                <a:satMod val="400000"/>
              </a:srgbClr>
            </a:duotone>
          </a:blip>
          <a:stretch>
            <a:fillRect/>
          </a:stretch>
        </p:blipFill>
        <p:spPr>
          <a:xfrm>
            <a:off x="700616" y="1633948"/>
            <a:ext cx="4985704" cy="4817746"/>
          </a:xfrm>
          <a:prstGeom prst="rect">
            <a:avLst/>
          </a:prstGeom>
        </p:spPr>
      </p:pic>
      <p:sp>
        <p:nvSpPr>
          <p:cNvPr id="13" name="TextBox 12">
            <a:extLst>
              <a:ext uri="{FF2B5EF4-FFF2-40B4-BE49-F238E27FC236}">
                <a16:creationId xmlns:a16="http://schemas.microsoft.com/office/drawing/2014/main" id="{0A235D87-BED1-FAFF-807D-67A85BE2DC50}"/>
              </a:ext>
            </a:extLst>
          </p:cNvPr>
          <p:cNvSpPr txBox="1"/>
          <p:nvPr/>
        </p:nvSpPr>
        <p:spPr>
          <a:xfrm>
            <a:off x="4981074" y="-76213"/>
            <a:ext cx="67640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Now try a similar style ‘P, N, P+N’ question!</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B49F424-915A-8027-5369-EECD9327CCBB}"/>
              </a:ext>
            </a:extLst>
          </p:cNvPr>
          <p:cNvPicPr>
            <a:picLocks noChangeAspect="1"/>
          </p:cNvPicPr>
          <p:nvPr/>
        </p:nvPicPr>
        <p:blipFill>
          <a:blip r:embed="rId6">
            <a:duotone>
              <a:prstClr val="black"/>
              <a:srgbClr val="FFE6E6">
                <a:tint val="45000"/>
                <a:satMod val="400000"/>
              </a:srgbClr>
            </a:duotone>
          </a:blip>
          <a:stretch>
            <a:fillRect/>
          </a:stretch>
        </p:blipFill>
        <p:spPr>
          <a:xfrm>
            <a:off x="5703478" y="2080040"/>
            <a:ext cx="5862991" cy="3604090"/>
          </a:xfrm>
          <a:prstGeom prst="rect">
            <a:avLst/>
          </a:prstGeom>
        </p:spPr>
      </p:pic>
    </p:spTree>
    <p:extLst>
      <p:ext uri="{BB962C8B-B14F-4D97-AF65-F5344CB8AC3E}">
        <p14:creationId xmlns:p14="http://schemas.microsoft.com/office/powerpoint/2010/main" val="4173867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El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uniforme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la tienda sol</a:t>
            </a:r>
          </a:p>
        </p:txBody>
      </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8" name="TextBox 7">
            <a:extLst>
              <a:ext uri="{FF2B5EF4-FFF2-40B4-BE49-F238E27FC236}">
                <a16:creationId xmlns:a16="http://schemas.microsoft.com/office/drawing/2014/main" id="{878F881A-8E40-2F9B-CBAF-C3612FC21C94}"/>
              </a:ext>
            </a:extLst>
          </p:cNvPr>
          <p:cNvSpPr txBox="1"/>
          <p:nvPr/>
        </p:nvSpPr>
        <p:spPr>
          <a:xfrm>
            <a:off x="520752" y="1046737"/>
            <a:ext cx="9904287" cy="470000"/>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Cual</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es la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opinión</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estas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personas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sobre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llevar</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uniforme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en</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la tienda?</a:t>
            </a:r>
          </a:p>
        </p:txBody>
      </p:sp>
      <p:pic>
        <p:nvPicPr>
          <p:cNvPr id="7" name="Picture 6">
            <a:extLst>
              <a:ext uri="{FF2B5EF4-FFF2-40B4-BE49-F238E27FC236}">
                <a16:creationId xmlns:a16="http://schemas.microsoft.com/office/drawing/2014/main" id="{9EDF13E8-6974-7EF9-A644-8E1279BF0DCF}"/>
              </a:ext>
            </a:extLst>
          </p:cNvPr>
          <p:cNvPicPr>
            <a:picLocks noChangeAspect="1"/>
          </p:cNvPicPr>
          <p:nvPr/>
        </p:nvPicPr>
        <p:blipFill>
          <a:blip r:embed="rId5">
            <a:duotone>
              <a:prstClr val="black"/>
              <a:srgbClr val="FFE6E6">
                <a:tint val="45000"/>
                <a:satMod val="400000"/>
              </a:srgbClr>
            </a:duotone>
          </a:blip>
          <a:stretch>
            <a:fillRect/>
          </a:stretch>
        </p:blipFill>
        <p:spPr>
          <a:xfrm>
            <a:off x="700616" y="1633948"/>
            <a:ext cx="4985704" cy="4817746"/>
          </a:xfrm>
          <a:prstGeom prst="rect">
            <a:avLst/>
          </a:prstGeom>
        </p:spPr>
      </p:pic>
      <p:pic>
        <p:nvPicPr>
          <p:cNvPr id="16" name="Picture 15">
            <a:extLst>
              <a:ext uri="{FF2B5EF4-FFF2-40B4-BE49-F238E27FC236}">
                <a16:creationId xmlns:a16="http://schemas.microsoft.com/office/drawing/2014/main" id="{0B49F424-915A-8027-5369-EECD9327CCBB}"/>
              </a:ext>
            </a:extLst>
          </p:cNvPr>
          <p:cNvPicPr>
            <a:picLocks noChangeAspect="1"/>
          </p:cNvPicPr>
          <p:nvPr/>
        </p:nvPicPr>
        <p:blipFill>
          <a:blip r:embed="rId6">
            <a:duotone>
              <a:prstClr val="black"/>
              <a:srgbClr val="FFE6E6">
                <a:tint val="45000"/>
                <a:satMod val="400000"/>
              </a:srgbClr>
            </a:duotone>
          </a:blip>
          <a:stretch>
            <a:fillRect/>
          </a:stretch>
        </p:blipFill>
        <p:spPr>
          <a:xfrm>
            <a:off x="5703478" y="2080040"/>
            <a:ext cx="5862991" cy="3604090"/>
          </a:xfrm>
          <a:prstGeom prst="rect">
            <a:avLst/>
          </a:prstGeom>
        </p:spPr>
      </p:pic>
      <p:sp>
        <p:nvSpPr>
          <p:cNvPr id="4" name="TextBox 3">
            <a:extLst>
              <a:ext uri="{FF2B5EF4-FFF2-40B4-BE49-F238E27FC236}">
                <a16:creationId xmlns:a16="http://schemas.microsoft.com/office/drawing/2014/main" id="{5B351218-0BA5-879D-7A77-F8053F35EE29}"/>
              </a:ext>
            </a:extLst>
          </p:cNvPr>
          <p:cNvSpPr txBox="1"/>
          <p:nvPr/>
        </p:nvSpPr>
        <p:spPr>
          <a:xfrm>
            <a:off x="831538" y="-76845"/>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6" name="TextBox 5">
            <a:extLst>
              <a:ext uri="{FF2B5EF4-FFF2-40B4-BE49-F238E27FC236}">
                <a16:creationId xmlns:a16="http://schemas.microsoft.com/office/drawing/2014/main" id="{9E4B9A8D-897F-3ADC-FE34-4609103078A7}"/>
              </a:ext>
            </a:extLst>
          </p:cNvPr>
          <p:cNvSpPr txBox="1"/>
          <p:nvPr/>
        </p:nvSpPr>
        <p:spPr>
          <a:xfrm>
            <a:off x="4565561" y="2689671"/>
            <a:ext cx="4757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C00000"/>
                </a:solidFill>
              </a:rPr>
              <a:t>P</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9" name="TextBox 8">
            <a:extLst>
              <a:ext uri="{FF2B5EF4-FFF2-40B4-BE49-F238E27FC236}">
                <a16:creationId xmlns:a16="http://schemas.microsoft.com/office/drawing/2014/main" id="{F122BD64-D97C-9010-DB99-8F55E55F8911}"/>
              </a:ext>
            </a:extLst>
          </p:cNvPr>
          <p:cNvSpPr txBox="1"/>
          <p:nvPr/>
        </p:nvSpPr>
        <p:spPr>
          <a:xfrm>
            <a:off x="4565561" y="4339849"/>
            <a:ext cx="4757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C00000"/>
                </a:solidFill>
              </a:rPr>
              <a:t>N</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10" name="TextBox 9">
            <a:extLst>
              <a:ext uri="{FF2B5EF4-FFF2-40B4-BE49-F238E27FC236}">
                <a16:creationId xmlns:a16="http://schemas.microsoft.com/office/drawing/2014/main" id="{EF7F85F9-2CEE-E2D9-35BA-C89AB7ADBB7D}"/>
              </a:ext>
            </a:extLst>
          </p:cNvPr>
          <p:cNvSpPr txBox="1"/>
          <p:nvPr/>
        </p:nvSpPr>
        <p:spPr>
          <a:xfrm>
            <a:off x="4565561" y="5928474"/>
            <a:ext cx="4757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C00000"/>
                </a:solidFill>
              </a:rPr>
              <a:t>P</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11" name="TextBox 10">
            <a:extLst>
              <a:ext uri="{FF2B5EF4-FFF2-40B4-BE49-F238E27FC236}">
                <a16:creationId xmlns:a16="http://schemas.microsoft.com/office/drawing/2014/main" id="{5E457644-E743-E2B8-92F3-48B1AFF35F6B}"/>
              </a:ext>
            </a:extLst>
          </p:cNvPr>
          <p:cNvSpPr txBox="1"/>
          <p:nvPr/>
        </p:nvSpPr>
        <p:spPr>
          <a:xfrm>
            <a:off x="8534330" y="3248180"/>
            <a:ext cx="858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C00000"/>
                </a:solidFill>
              </a:rPr>
              <a:t>P + N</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15" name="TextBox 14">
            <a:extLst>
              <a:ext uri="{FF2B5EF4-FFF2-40B4-BE49-F238E27FC236}">
                <a16:creationId xmlns:a16="http://schemas.microsoft.com/office/drawing/2014/main" id="{658984E3-0227-D94A-9DFE-E8572B82B5E1}"/>
              </a:ext>
            </a:extLst>
          </p:cNvPr>
          <p:cNvSpPr txBox="1"/>
          <p:nvPr/>
        </p:nvSpPr>
        <p:spPr>
          <a:xfrm>
            <a:off x="8692373" y="5112951"/>
            <a:ext cx="541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C00000"/>
                </a:solidFill>
              </a:rPr>
              <a:t>N</a:t>
            </a:r>
            <a:endParaRPr kumimoji="0" lang="en-GB" sz="2400" i="0" u="none" strike="noStrike" kern="1200" cap="none" spc="0" normalizeH="0" baseline="0" noProof="0" dirty="0">
              <a:ln>
                <a:noFill/>
              </a:ln>
              <a:solidFill>
                <a:srgbClr val="C00000"/>
              </a:solidFill>
              <a:effectLst/>
              <a:uLnTx/>
              <a:uFillTx/>
              <a:ea typeface="+mn-ea"/>
              <a:cs typeface="+mn-cs"/>
            </a:endParaRPr>
          </a:p>
        </p:txBody>
      </p:sp>
    </p:spTree>
    <p:extLst>
      <p:ext uri="{BB962C8B-B14F-4D97-AF65-F5344CB8AC3E}">
        <p14:creationId xmlns:p14="http://schemas.microsoft.com/office/powerpoint/2010/main" val="23826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B286DA-D7A2-3E79-AD13-D483BECFAC1F}"/>
              </a:ext>
            </a:extLst>
          </p:cNvPr>
          <p:cNvSpPr txBox="1">
            <a:spLocks/>
          </p:cNvSpPr>
          <p:nvPr/>
        </p:nvSpPr>
        <p:spPr bwMode="auto">
          <a:xfrm>
            <a:off x="176607" y="85210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5500" b="1" i="0" u="none" strike="noStrike" kern="1200" cap="none" spc="0" normalizeH="0" baseline="0" noProof="0" dirty="0">
                <a:ln>
                  <a:noFill/>
                </a:ln>
                <a:solidFill>
                  <a:srgbClr val="235B58"/>
                </a:solidFill>
                <a:effectLst/>
                <a:uLnTx/>
                <a:uFillTx/>
                <a:latin typeface="Calibri" panose="020F0502020204030204" pitchFamily="34" charset="0"/>
                <a:ea typeface="MS PGothic" panose="020B0600070205080204" pitchFamily="34" charset="-128"/>
                <a:cs typeface="Calibri" panose="020F0502020204030204" pitchFamily="34" charset="0"/>
              </a:rPr>
              <a:t>Reading 2: answering in Spanish</a:t>
            </a:r>
          </a:p>
        </p:txBody>
      </p:sp>
      <p:sp>
        <p:nvSpPr>
          <p:cNvPr id="3" name="Content Placeholder 2">
            <a:extLst>
              <a:ext uri="{FF2B5EF4-FFF2-40B4-BE49-F238E27FC236}">
                <a16:creationId xmlns:a16="http://schemas.microsoft.com/office/drawing/2014/main" id="{00BA7807-D6F5-D2D0-03EC-30E9CE15EE82}"/>
              </a:ext>
            </a:extLst>
          </p:cNvPr>
          <p:cNvSpPr txBox="1">
            <a:spLocks/>
          </p:cNvSpPr>
          <p:nvPr/>
        </p:nvSpPr>
        <p:spPr bwMode="auto">
          <a:xfrm>
            <a:off x="588334" y="3257457"/>
            <a:ext cx="6743700" cy="374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57189" indent="-457189" algn="l" defTabSz="609585" rtl="0" fontAlgn="base">
              <a:spcBef>
                <a:spcPct val="20000"/>
              </a:spcBef>
              <a:spcAft>
                <a:spcPct val="0"/>
              </a:spcAft>
              <a:buFont typeface="Arial" panose="020B0604020202020204" pitchFamily="34" charset="0"/>
              <a:buChar char="•"/>
              <a:defRPr sz="4267" kern="1200">
                <a:solidFill>
                  <a:schemeClr val="tx1">
                    <a:lumMod val="65000"/>
                    <a:lumOff val="35000"/>
                  </a:schemeClr>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lumMod val="65000"/>
                    <a:lumOff val="35000"/>
                  </a:schemeClr>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fontAlgn="auto">
              <a:spcBef>
                <a:spcPts val="0"/>
              </a:spcBef>
              <a:spcAft>
                <a:spcPts val="0"/>
              </a:spcAft>
              <a:defRPr/>
            </a:pPr>
            <a:r>
              <a:rPr lang="en-GB" sz="2400" b="1">
                <a:solidFill>
                  <a:schemeClr val="tx1"/>
                </a:solidFill>
                <a:ea typeface="+mn-ea"/>
              </a:rPr>
              <a:t>Tips for exam success:</a:t>
            </a:r>
          </a:p>
          <a:p>
            <a:pPr defTabSz="914400" fontAlgn="auto">
              <a:spcBef>
                <a:spcPts val="0"/>
              </a:spcBef>
              <a:spcAft>
                <a:spcPts val="0"/>
              </a:spcAft>
              <a:defRPr/>
            </a:pPr>
            <a:endParaRPr lang="en-GB" sz="2400" b="1">
              <a:solidFill>
                <a:schemeClr val="tx1"/>
              </a:solidFill>
              <a:ea typeface="+mn-ea"/>
            </a:endParaRPr>
          </a:p>
          <a:p>
            <a:r>
              <a:rPr lang="en-GB" sz="2400">
                <a:solidFill>
                  <a:schemeClr val="tx1"/>
                </a:solidFill>
              </a:rPr>
              <a:t>Read the whole sentence to get all the relevant information </a:t>
            </a:r>
          </a:p>
        </p:txBody>
      </p:sp>
    </p:spTree>
    <p:extLst>
      <p:ext uri="{BB962C8B-B14F-4D97-AF65-F5344CB8AC3E}">
        <p14:creationId xmlns:p14="http://schemas.microsoft.com/office/powerpoint/2010/main" val="209337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36040"/>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2" name="TextBox 11">
            <a:extLst>
              <a:ext uri="{FF2B5EF4-FFF2-40B4-BE49-F238E27FC236}">
                <a16:creationId xmlns:a16="http://schemas.microsoft.com/office/drawing/2014/main" id="{ED2AE1D9-5348-BBE6-B1EC-CC1FC8F4C9E0}"/>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13" name="TextBox 12">
            <a:extLst>
              <a:ext uri="{FF2B5EF4-FFF2-40B4-BE49-F238E27FC236}">
                <a16:creationId xmlns:a16="http://schemas.microsoft.com/office/drawing/2014/main" id="{31BA7EFD-4765-71CC-DDAA-8D0531551CC0}"/>
              </a:ext>
            </a:extLst>
          </p:cNvPr>
          <p:cNvSpPr txBox="1"/>
          <p:nvPr/>
        </p:nvSpPr>
        <p:spPr>
          <a:xfrm>
            <a:off x="5152571" y="1678447"/>
            <a:ext cx="655799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e. although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d. he/she knows to listen to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f. for 13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g. more outgoing than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b. he/she speaks with everyone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c. he/she does very silly things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a. he/she never is</a:t>
            </a:r>
          </a:p>
        </p:txBody>
      </p:sp>
      <p:sp>
        <p:nvSpPr>
          <p:cNvPr id="5" name="TextBox 4">
            <a:extLst>
              <a:ext uri="{FF2B5EF4-FFF2-40B4-BE49-F238E27FC236}">
                <a16:creationId xmlns:a16="http://schemas.microsoft.com/office/drawing/2014/main" id="{328EAADF-90FE-5522-783D-8F6B0365DD5B}"/>
              </a:ext>
            </a:extLst>
          </p:cNvPr>
          <p:cNvSpPr txBox="1"/>
          <p:nvPr/>
        </p:nvSpPr>
        <p:spPr>
          <a:xfrm>
            <a:off x="461639" y="1678447"/>
            <a:ext cx="9422590" cy="2677656"/>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aunque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sabe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escucharme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desde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hace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trece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años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más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extrovertida</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que yo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habla</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con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todo</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el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mundo</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hace</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cosas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muy</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tontas</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err="1">
                <a:ln>
                  <a:noFill/>
                </a:ln>
                <a:solidFill>
                  <a:srgbClr val="000000"/>
                </a:solidFill>
                <a:effectLst/>
                <a:uLnTx/>
                <a:uFillTx/>
                <a:latin typeface="Calibri" panose="020F0502020204030204"/>
                <a:ea typeface="+mn-ea"/>
                <a:cs typeface="+mn-cs"/>
              </a:rPr>
              <a:t>nunca</a:t>
            </a:r>
            <a:r>
              <a:rPr kumimoji="0" lang="fr-FR" sz="2400" b="0" i="0" u="none" strike="noStrike" kern="1200" cap="none" spc="0" normalizeH="0" baseline="0" noProof="0" dirty="0">
                <a:ln>
                  <a:noFill/>
                </a:ln>
                <a:solidFill>
                  <a:srgbClr val="000000"/>
                </a:solidFill>
                <a:effectLst/>
                <a:uLnTx/>
                <a:uFillTx/>
                <a:latin typeface="Calibri" panose="020F0502020204030204"/>
                <a:ea typeface="+mn-ea"/>
                <a:cs typeface="+mn-cs"/>
              </a:rPr>
              <a:t> es</a:t>
            </a:r>
          </a:p>
        </p:txBody>
      </p:sp>
    </p:spTree>
    <p:extLst>
      <p:ext uri="{BB962C8B-B14F-4D97-AF65-F5344CB8AC3E}">
        <p14:creationId xmlns:p14="http://schemas.microsoft.com/office/powerpoint/2010/main" val="11870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110341"/>
            <a:ext cx="11448287" cy="6631581"/>
            <a:chOff x="461639" y="-79861"/>
            <a:chExt cx="11448287" cy="6631581"/>
          </a:xfrm>
        </p:grpSpPr>
        <p:sp>
          <p:nvSpPr>
            <p:cNvPr id="6" name="TextBox 5">
              <a:extLst>
                <a:ext uri="{FF2B5EF4-FFF2-40B4-BE49-F238E27FC236}">
                  <a16:creationId xmlns:a16="http://schemas.microsoft.com/office/drawing/2014/main" id="{2F13621E-A8F4-86D9-FE99-C81D066D0767}"/>
                </a:ext>
              </a:extLst>
            </p:cNvPr>
            <p:cNvSpPr txBox="1"/>
            <p:nvPr/>
          </p:nvSpPr>
          <p:spPr>
            <a:xfrm>
              <a:off x="7158241" y="-79861"/>
              <a:ext cx="47516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Reading – answering in Spanish</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539635" y="1038440"/>
            <a:ext cx="3986645" cy="86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Lees las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opiniones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Alba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sobre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las fiestas.</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10" name="TextBox 9">
            <a:extLst>
              <a:ext uri="{FF2B5EF4-FFF2-40B4-BE49-F238E27FC236}">
                <a16:creationId xmlns:a16="http://schemas.microsoft.com/office/drawing/2014/main" id="{A7061151-54F0-A065-AA08-B5E0B18D8837}"/>
              </a:ext>
            </a:extLst>
          </p:cNvPr>
          <p:cNvSpPr txBox="1"/>
          <p:nvPr/>
        </p:nvSpPr>
        <p:spPr>
          <a:xfrm>
            <a:off x="539635" y="507263"/>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Las fiestas</a:t>
            </a:r>
          </a:p>
        </p:txBody>
      </p:sp>
      <p:pic>
        <p:nvPicPr>
          <p:cNvPr id="13" name="Picture 12">
            <a:extLst>
              <a:ext uri="{FF2B5EF4-FFF2-40B4-BE49-F238E27FC236}">
                <a16:creationId xmlns:a16="http://schemas.microsoft.com/office/drawing/2014/main" id="{334EBE3D-6808-745F-F05E-B4C7F5057CB2}"/>
              </a:ext>
            </a:extLst>
          </p:cNvPr>
          <p:cNvPicPr>
            <a:picLocks noChangeAspect="1"/>
          </p:cNvPicPr>
          <p:nvPr/>
        </p:nvPicPr>
        <p:blipFill>
          <a:blip r:embed="rId5">
            <a:duotone>
              <a:prstClr val="black"/>
              <a:srgbClr val="FFE6E6">
                <a:tint val="45000"/>
                <a:satMod val="400000"/>
              </a:srgbClr>
            </a:duotone>
          </a:blip>
          <a:stretch>
            <a:fillRect/>
          </a:stretch>
        </p:blipFill>
        <p:spPr>
          <a:xfrm>
            <a:off x="4838380" y="429992"/>
            <a:ext cx="6059881" cy="2087858"/>
          </a:xfrm>
          <a:prstGeom prst="rect">
            <a:avLst/>
          </a:prstGeom>
        </p:spPr>
      </p:pic>
      <p:sp>
        <p:nvSpPr>
          <p:cNvPr id="15" name="TextBox 14">
            <a:extLst>
              <a:ext uri="{FF2B5EF4-FFF2-40B4-BE49-F238E27FC236}">
                <a16:creationId xmlns:a16="http://schemas.microsoft.com/office/drawing/2014/main" id="{DA5BBC20-8730-859A-AE1B-9B1C28C2E9AA}"/>
              </a:ext>
            </a:extLst>
          </p:cNvPr>
          <p:cNvSpPr txBox="1"/>
          <p:nvPr/>
        </p:nvSpPr>
        <p:spPr>
          <a:xfrm>
            <a:off x="539635" y="2252365"/>
            <a:ext cx="3260599" cy="86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Termina las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frases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en</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1"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español</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692D303-CA98-4FD3-06BD-2B7F16413A69}"/>
              </a:ext>
            </a:extLst>
          </p:cNvPr>
          <p:cNvPicPr>
            <a:picLocks noChangeAspect="1"/>
          </p:cNvPicPr>
          <p:nvPr/>
        </p:nvPicPr>
        <p:blipFill>
          <a:blip r:embed="rId6">
            <a:duotone>
              <a:prstClr val="black"/>
              <a:srgbClr val="FFE6E6">
                <a:tint val="45000"/>
                <a:satMod val="400000"/>
              </a:srgbClr>
            </a:duotone>
          </a:blip>
          <a:stretch>
            <a:fillRect/>
          </a:stretch>
        </p:blipFill>
        <p:spPr>
          <a:xfrm>
            <a:off x="4825320" y="2517849"/>
            <a:ext cx="5903384" cy="3970234"/>
          </a:xfrm>
          <a:prstGeom prst="rect">
            <a:avLst/>
          </a:prstGeom>
        </p:spPr>
      </p:pic>
      <p:sp>
        <p:nvSpPr>
          <p:cNvPr id="18" name="Speech Bubble: Rectangle 17">
            <a:extLst>
              <a:ext uri="{FF2B5EF4-FFF2-40B4-BE49-F238E27FC236}">
                <a16:creationId xmlns:a16="http://schemas.microsoft.com/office/drawing/2014/main" id="{99BBE40B-1BAB-B2EF-5741-D120BA279A0D}"/>
              </a:ext>
            </a:extLst>
          </p:cNvPr>
          <p:cNvSpPr/>
          <p:nvPr/>
        </p:nvSpPr>
        <p:spPr>
          <a:xfrm>
            <a:off x="772241" y="3429000"/>
            <a:ext cx="3260599" cy="2543692"/>
          </a:xfrm>
          <a:prstGeom prst="wedgeRectCallout">
            <a:avLst>
              <a:gd name="adj1" fmla="val -42715"/>
              <a:gd name="adj2" fmla="val 65181"/>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Use the example as a measure of how much you may need to write for your answers.</a:t>
            </a:r>
          </a:p>
        </p:txBody>
      </p:sp>
    </p:spTree>
    <p:extLst>
      <p:ext uri="{BB962C8B-B14F-4D97-AF65-F5344CB8AC3E}">
        <p14:creationId xmlns:p14="http://schemas.microsoft.com/office/powerpoint/2010/main" val="27489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110341"/>
            <a:ext cx="11448287" cy="6631581"/>
            <a:chOff x="461639" y="-79861"/>
            <a:chExt cx="11448287" cy="6631581"/>
          </a:xfrm>
        </p:grpSpPr>
        <p:sp>
          <p:nvSpPr>
            <p:cNvPr id="6" name="TextBox 5">
              <a:extLst>
                <a:ext uri="{FF2B5EF4-FFF2-40B4-BE49-F238E27FC236}">
                  <a16:creationId xmlns:a16="http://schemas.microsoft.com/office/drawing/2014/main" id="{2F13621E-A8F4-86D9-FE99-C81D066D0767}"/>
                </a:ext>
              </a:extLst>
            </p:cNvPr>
            <p:cNvSpPr txBox="1"/>
            <p:nvPr/>
          </p:nvSpPr>
          <p:spPr>
            <a:xfrm>
              <a:off x="7158241" y="-79861"/>
              <a:ext cx="47516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Reading – answering in Spanish</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539635" y="1038440"/>
            <a:ext cx="3986645" cy="86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Lees las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opiniones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Alba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sobre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las fiestas.</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646315" y="3291108"/>
            <a:ext cx="3260599" cy="2543692"/>
          </a:xfrm>
          <a:prstGeom prst="wedgeRectCallout">
            <a:avLst>
              <a:gd name="adj1" fmla="val -42715"/>
              <a:gd name="adj2" fmla="val 65181"/>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Look for the key words in the question and then in the text. You do not need to rephrase the Spanish.</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10" name="TextBox 9">
            <a:extLst>
              <a:ext uri="{FF2B5EF4-FFF2-40B4-BE49-F238E27FC236}">
                <a16:creationId xmlns:a16="http://schemas.microsoft.com/office/drawing/2014/main" id="{A7061151-54F0-A065-AA08-B5E0B18D8837}"/>
              </a:ext>
            </a:extLst>
          </p:cNvPr>
          <p:cNvSpPr txBox="1"/>
          <p:nvPr/>
        </p:nvSpPr>
        <p:spPr>
          <a:xfrm>
            <a:off x="539635" y="507263"/>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Las fiestas</a:t>
            </a:r>
          </a:p>
        </p:txBody>
      </p:sp>
      <p:pic>
        <p:nvPicPr>
          <p:cNvPr id="13" name="Picture 12">
            <a:extLst>
              <a:ext uri="{FF2B5EF4-FFF2-40B4-BE49-F238E27FC236}">
                <a16:creationId xmlns:a16="http://schemas.microsoft.com/office/drawing/2014/main" id="{334EBE3D-6808-745F-F05E-B4C7F5057CB2}"/>
              </a:ext>
            </a:extLst>
          </p:cNvPr>
          <p:cNvPicPr>
            <a:picLocks noChangeAspect="1"/>
          </p:cNvPicPr>
          <p:nvPr/>
        </p:nvPicPr>
        <p:blipFill>
          <a:blip r:embed="rId5">
            <a:duotone>
              <a:prstClr val="black"/>
              <a:srgbClr val="FFE6E6">
                <a:tint val="45000"/>
                <a:satMod val="400000"/>
              </a:srgbClr>
            </a:duotone>
          </a:blip>
          <a:stretch>
            <a:fillRect/>
          </a:stretch>
        </p:blipFill>
        <p:spPr>
          <a:xfrm>
            <a:off x="4838380" y="429992"/>
            <a:ext cx="6059881" cy="2087858"/>
          </a:xfrm>
          <a:prstGeom prst="rect">
            <a:avLst/>
          </a:prstGeom>
        </p:spPr>
      </p:pic>
      <p:sp>
        <p:nvSpPr>
          <p:cNvPr id="15" name="TextBox 14">
            <a:extLst>
              <a:ext uri="{FF2B5EF4-FFF2-40B4-BE49-F238E27FC236}">
                <a16:creationId xmlns:a16="http://schemas.microsoft.com/office/drawing/2014/main" id="{DA5BBC20-8730-859A-AE1B-9B1C28C2E9AA}"/>
              </a:ext>
            </a:extLst>
          </p:cNvPr>
          <p:cNvSpPr txBox="1"/>
          <p:nvPr/>
        </p:nvSpPr>
        <p:spPr>
          <a:xfrm>
            <a:off x="539635" y="2252365"/>
            <a:ext cx="3260599" cy="86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Termina las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frases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en</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1"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español</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692D303-CA98-4FD3-06BD-2B7F16413A69}"/>
              </a:ext>
            </a:extLst>
          </p:cNvPr>
          <p:cNvPicPr>
            <a:picLocks noChangeAspect="1"/>
          </p:cNvPicPr>
          <p:nvPr/>
        </p:nvPicPr>
        <p:blipFill>
          <a:blip r:embed="rId6">
            <a:duotone>
              <a:prstClr val="black"/>
              <a:srgbClr val="FFE6E6">
                <a:tint val="45000"/>
                <a:satMod val="400000"/>
              </a:srgbClr>
            </a:duotone>
          </a:blip>
          <a:stretch>
            <a:fillRect/>
          </a:stretch>
        </p:blipFill>
        <p:spPr>
          <a:xfrm>
            <a:off x="4825320" y="2517849"/>
            <a:ext cx="5903384" cy="3970234"/>
          </a:xfrm>
          <a:prstGeom prst="rect">
            <a:avLst/>
          </a:prstGeom>
        </p:spPr>
      </p:pic>
      <p:sp>
        <p:nvSpPr>
          <p:cNvPr id="20" name="Rectangle 19">
            <a:extLst>
              <a:ext uri="{FF2B5EF4-FFF2-40B4-BE49-F238E27FC236}">
                <a16:creationId xmlns:a16="http://schemas.microsoft.com/office/drawing/2014/main" id="{605E2EF8-EDE6-B08A-1028-802654FC85E8}"/>
              </a:ext>
            </a:extLst>
          </p:cNvPr>
          <p:cNvSpPr/>
          <p:nvPr/>
        </p:nvSpPr>
        <p:spPr>
          <a:xfrm>
            <a:off x="5947606" y="3163258"/>
            <a:ext cx="498914" cy="3657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AEBCC95-63D0-CE9D-0CA4-442790272479}"/>
              </a:ext>
            </a:extLst>
          </p:cNvPr>
          <p:cNvSpPr/>
          <p:nvPr/>
        </p:nvSpPr>
        <p:spPr>
          <a:xfrm>
            <a:off x="5258610" y="3982189"/>
            <a:ext cx="867870" cy="36576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D32C558-F584-1C49-7ED3-AD55E8A72F31}"/>
              </a:ext>
            </a:extLst>
          </p:cNvPr>
          <p:cNvSpPr/>
          <p:nvPr/>
        </p:nvSpPr>
        <p:spPr>
          <a:xfrm>
            <a:off x="5228130" y="4876800"/>
            <a:ext cx="806910" cy="290080"/>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2B9DC23-6A39-5697-1323-CFEEE11F6C76}"/>
              </a:ext>
            </a:extLst>
          </p:cNvPr>
          <p:cNvSpPr/>
          <p:nvPr/>
        </p:nvSpPr>
        <p:spPr>
          <a:xfrm>
            <a:off x="7203836" y="5715000"/>
            <a:ext cx="919083" cy="2856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8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5"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110341"/>
            <a:ext cx="11448287" cy="6631581"/>
            <a:chOff x="461639" y="-79861"/>
            <a:chExt cx="11448287" cy="6631581"/>
          </a:xfrm>
        </p:grpSpPr>
        <p:sp>
          <p:nvSpPr>
            <p:cNvPr id="6" name="TextBox 5">
              <a:extLst>
                <a:ext uri="{FF2B5EF4-FFF2-40B4-BE49-F238E27FC236}">
                  <a16:creationId xmlns:a16="http://schemas.microsoft.com/office/drawing/2014/main" id="{2F13621E-A8F4-86D9-FE99-C81D066D0767}"/>
                </a:ext>
              </a:extLst>
            </p:cNvPr>
            <p:cNvSpPr txBox="1"/>
            <p:nvPr/>
          </p:nvSpPr>
          <p:spPr>
            <a:xfrm>
              <a:off x="7158241" y="-79861"/>
              <a:ext cx="47516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Reading – answering in Spanish</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539635" y="1038440"/>
            <a:ext cx="3986645" cy="86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Lees las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opiniones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Alba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sobre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las fiestas.</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10" name="TextBox 9">
            <a:extLst>
              <a:ext uri="{FF2B5EF4-FFF2-40B4-BE49-F238E27FC236}">
                <a16:creationId xmlns:a16="http://schemas.microsoft.com/office/drawing/2014/main" id="{A7061151-54F0-A065-AA08-B5E0B18D8837}"/>
              </a:ext>
            </a:extLst>
          </p:cNvPr>
          <p:cNvSpPr txBox="1"/>
          <p:nvPr/>
        </p:nvSpPr>
        <p:spPr>
          <a:xfrm>
            <a:off x="539635" y="507263"/>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Las fiestas</a:t>
            </a:r>
          </a:p>
        </p:txBody>
      </p:sp>
      <p:pic>
        <p:nvPicPr>
          <p:cNvPr id="13" name="Picture 12">
            <a:extLst>
              <a:ext uri="{FF2B5EF4-FFF2-40B4-BE49-F238E27FC236}">
                <a16:creationId xmlns:a16="http://schemas.microsoft.com/office/drawing/2014/main" id="{334EBE3D-6808-745F-F05E-B4C7F5057CB2}"/>
              </a:ext>
            </a:extLst>
          </p:cNvPr>
          <p:cNvPicPr>
            <a:picLocks noChangeAspect="1"/>
          </p:cNvPicPr>
          <p:nvPr/>
        </p:nvPicPr>
        <p:blipFill>
          <a:blip r:embed="rId5">
            <a:duotone>
              <a:prstClr val="black"/>
              <a:srgbClr val="FFE6E6">
                <a:tint val="45000"/>
                <a:satMod val="400000"/>
              </a:srgbClr>
            </a:duotone>
          </a:blip>
          <a:stretch>
            <a:fillRect/>
          </a:stretch>
        </p:blipFill>
        <p:spPr>
          <a:xfrm>
            <a:off x="4838380" y="429992"/>
            <a:ext cx="6059881" cy="2087858"/>
          </a:xfrm>
          <a:prstGeom prst="rect">
            <a:avLst/>
          </a:prstGeom>
        </p:spPr>
      </p:pic>
      <p:sp>
        <p:nvSpPr>
          <p:cNvPr id="15" name="TextBox 14">
            <a:extLst>
              <a:ext uri="{FF2B5EF4-FFF2-40B4-BE49-F238E27FC236}">
                <a16:creationId xmlns:a16="http://schemas.microsoft.com/office/drawing/2014/main" id="{DA5BBC20-8730-859A-AE1B-9B1C28C2E9AA}"/>
              </a:ext>
            </a:extLst>
          </p:cNvPr>
          <p:cNvSpPr txBox="1"/>
          <p:nvPr/>
        </p:nvSpPr>
        <p:spPr>
          <a:xfrm>
            <a:off x="539635" y="2252365"/>
            <a:ext cx="3260599" cy="86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Termina las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frases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en</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1"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español</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692D303-CA98-4FD3-06BD-2B7F16413A69}"/>
              </a:ext>
            </a:extLst>
          </p:cNvPr>
          <p:cNvPicPr>
            <a:picLocks noChangeAspect="1"/>
          </p:cNvPicPr>
          <p:nvPr/>
        </p:nvPicPr>
        <p:blipFill>
          <a:blip r:embed="rId6">
            <a:duotone>
              <a:prstClr val="black"/>
              <a:srgbClr val="FFE6E6">
                <a:tint val="45000"/>
                <a:satMod val="400000"/>
              </a:srgbClr>
            </a:duotone>
          </a:blip>
          <a:stretch>
            <a:fillRect/>
          </a:stretch>
        </p:blipFill>
        <p:spPr>
          <a:xfrm>
            <a:off x="4825320" y="2517849"/>
            <a:ext cx="5903384" cy="3970234"/>
          </a:xfrm>
          <a:prstGeom prst="rect">
            <a:avLst/>
          </a:prstGeom>
        </p:spPr>
      </p:pic>
      <p:sp>
        <p:nvSpPr>
          <p:cNvPr id="18" name="Speech Bubble: Rectangle 17">
            <a:extLst>
              <a:ext uri="{FF2B5EF4-FFF2-40B4-BE49-F238E27FC236}">
                <a16:creationId xmlns:a16="http://schemas.microsoft.com/office/drawing/2014/main" id="{99BBE40B-1BAB-B2EF-5741-D120BA279A0D}"/>
              </a:ext>
            </a:extLst>
          </p:cNvPr>
          <p:cNvSpPr/>
          <p:nvPr/>
        </p:nvSpPr>
        <p:spPr>
          <a:xfrm>
            <a:off x="772241" y="3429000"/>
            <a:ext cx="3260599" cy="2543692"/>
          </a:xfrm>
          <a:prstGeom prst="wedgeRectCallout">
            <a:avLst>
              <a:gd name="adj1" fmla="val -42715"/>
              <a:gd name="adj2" fmla="val 65181"/>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Use the example as a measure of how much you may need to write for your answers.</a:t>
            </a:r>
          </a:p>
        </p:txBody>
      </p:sp>
    </p:spTree>
    <p:extLst>
      <p:ext uri="{BB962C8B-B14F-4D97-AF65-F5344CB8AC3E}">
        <p14:creationId xmlns:p14="http://schemas.microsoft.com/office/powerpoint/2010/main" val="15985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110341"/>
            <a:ext cx="11448287" cy="6631581"/>
            <a:chOff x="461639" y="-79861"/>
            <a:chExt cx="11448287" cy="6631581"/>
          </a:xfrm>
        </p:grpSpPr>
        <p:sp>
          <p:nvSpPr>
            <p:cNvPr id="6" name="TextBox 5">
              <a:extLst>
                <a:ext uri="{FF2B5EF4-FFF2-40B4-BE49-F238E27FC236}">
                  <a16:creationId xmlns:a16="http://schemas.microsoft.com/office/drawing/2014/main" id="{2F13621E-A8F4-86D9-FE99-C81D066D0767}"/>
                </a:ext>
              </a:extLst>
            </p:cNvPr>
            <p:cNvSpPr txBox="1"/>
            <p:nvPr/>
          </p:nvSpPr>
          <p:spPr>
            <a:xfrm>
              <a:off x="7158241" y="-79861"/>
              <a:ext cx="47516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Reading – answering in Spanish</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539635" y="1038440"/>
            <a:ext cx="3986645" cy="86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Lees las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opiniones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Alba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sobre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las fiestas.</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646315" y="3291108"/>
            <a:ext cx="3260599" cy="2543692"/>
          </a:xfrm>
          <a:prstGeom prst="wedgeRectCallout">
            <a:avLst>
              <a:gd name="adj1" fmla="val -42715"/>
              <a:gd name="adj2" fmla="val 65181"/>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Look for the key words in</a:t>
            </a:r>
            <a:r>
              <a:rPr kumimoji="0" lang="en-GB" sz="2400" b="0" i="0" u="none" strike="noStrike" kern="1200" cap="none" spc="0" normalizeH="0" noProof="0" dirty="0">
                <a:ln>
                  <a:noFill/>
                </a:ln>
                <a:solidFill>
                  <a:srgbClr val="7F6000"/>
                </a:solidFill>
                <a:effectLst/>
                <a:uLnTx/>
                <a:uFillTx/>
                <a:latin typeface="Calibri" panose="020F0502020204030204"/>
                <a:ea typeface="+mn-ea"/>
                <a:cs typeface="+mn-cs"/>
              </a:rPr>
              <a:t> the question and then in the text. </a:t>
            </a: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You do not need to rephrase the Spanish.</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10" name="TextBox 9">
            <a:extLst>
              <a:ext uri="{FF2B5EF4-FFF2-40B4-BE49-F238E27FC236}">
                <a16:creationId xmlns:a16="http://schemas.microsoft.com/office/drawing/2014/main" id="{A7061151-54F0-A065-AA08-B5E0B18D8837}"/>
              </a:ext>
            </a:extLst>
          </p:cNvPr>
          <p:cNvSpPr txBox="1"/>
          <p:nvPr/>
        </p:nvSpPr>
        <p:spPr>
          <a:xfrm>
            <a:off x="539635" y="507263"/>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Las fiestas</a:t>
            </a:r>
          </a:p>
        </p:txBody>
      </p:sp>
      <p:pic>
        <p:nvPicPr>
          <p:cNvPr id="13" name="Picture 12">
            <a:extLst>
              <a:ext uri="{FF2B5EF4-FFF2-40B4-BE49-F238E27FC236}">
                <a16:creationId xmlns:a16="http://schemas.microsoft.com/office/drawing/2014/main" id="{334EBE3D-6808-745F-F05E-B4C7F5057CB2}"/>
              </a:ext>
            </a:extLst>
          </p:cNvPr>
          <p:cNvPicPr>
            <a:picLocks noChangeAspect="1"/>
          </p:cNvPicPr>
          <p:nvPr/>
        </p:nvPicPr>
        <p:blipFill>
          <a:blip r:embed="rId5">
            <a:duotone>
              <a:prstClr val="black"/>
              <a:srgbClr val="FFE6E6">
                <a:tint val="45000"/>
                <a:satMod val="400000"/>
              </a:srgbClr>
            </a:duotone>
          </a:blip>
          <a:stretch>
            <a:fillRect/>
          </a:stretch>
        </p:blipFill>
        <p:spPr>
          <a:xfrm>
            <a:off x="4838380" y="429992"/>
            <a:ext cx="6059881" cy="2087858"/>
          </a:xfrm>
          <a:prstGeom prst="rect">
            <a:avLst/>
          </a:prstGeom>
        </p:spPr>
      </p:pic>
      <p:sp>
        <p:nvSpPr>
          <p:cNvPr id="15" name="TextBox 14">
            <a:extLst>
              <a:ext uri="{FF2B5EF4-FFF2-40B4-BE49-F238E27FC236}">
                <a16:creationId xmlns:a16="http://schemas.microsoft.com/office/drawing/2014/main" id="{DA5BBC20-8730-859A-AE1B-9B1C28C2E9AA}"/>
              </a:ext>
            </a:extLst>
          </p:cNvPr>
          <p:cNvSpPr txBox="1"/>
          <p:nvPr/>
        </p:nvSpPr>
        <p:spPr>
          <a:xfrm>
            <a:off x="539635" y="2252365"/>
            <a:ext cx="3260599" cy="86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Termina las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frases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en</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1"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español</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692D303-CA98-4FD3-06BD-2B7F16413A69}"/>
              </a:ext>
            </a:extLst>
          </p:cNvPr>
          <p:cNvPicPr>
            <a:picLocks noChangeAspect="1"/>
          </p:cNvPicPr>
          <p:nvPr/>
        </p:nvPicPr>
        <p:blipFill>
          <a:blip r:embed="rId6">
            <a:duotone>
              <a:prstClr val="black"/>
              <a:srgbClr val="FFE6E6">
                <a:tint val="45000"/>
                <a:satMod val="400000"/>
              </a:srgbClr>
            </a:duotone>
          </a:blip>
          <a:stretch>
            <a:fillRect/>
          </a:stretch>
        </p:blipFill>
        <p:spPr>
          <a:xfrm>
            <a:off x="4825320" y="2517849"/>
            <a:ext cx="5903384" cy="3970234"/>
          </a:xfrm>
          <a:prstGeom prst="rect">
            <a:avLst/>
          </a:prstGeom>
        </p:spPr>
      </p:pic>
      <p:sp>
        <p:nvSpPr>
          <p:cNvPr id="20" name="Rectangle 19">
            <a:extLst>
              <a:ext uri="{FF2B5EF4-FFF2-40B4-BE49-F238E27FC236}">
                <a16:creationId xmlns:a16="http://schemas.microsoft.com/office/drawing/2014/main" id="{605E2EF8-EDE6-B08A-1028-802654FC85E8}"/>
              </a:ext>
            </a:extLst>
          </p:cNvPr>
          <p:cNvSpPr/>
          <p:nvPr/>
        </p:nvSpPr>
        <p:spPr>
          <a:xfrm>
            <a:off x="5947606" y="3163258"/>
            <a:ext cx="498914" cy="3657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01795F-5157-32AF-23E4-6D2F6B463FB8}"/>
              </a:ext>
            </a:extLst>
          </p:cNvPr>
          <p:cNvSpPr/>
          <p:nvPr/>
        </p:nvSpPr>
        <p:spPr>
          <a:xfrm>
            <a:off x="6878304" y="822846"/>
            <a:ext cx="1305576" cy="2048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AEBCC95-63D0-CE9D-0CA4-442790272479}"/>
              </a:ext>
            </a:extLst>
          </p:cNvPr>
          <p:cNvSpPr/>
          <p:nvPr/>
        </p:nvSpPr>
        <p:spPr>
          <a:xfrm>
            <a:off x="5258610" y="3982189"/>
            <a:ext cx="867870" cy="36576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C7588BB-F922-D697-0A5B-C1E1B3D5A676}"/>
              </a:ext>
            </a:extLst>
          </p:cNvPr>
          <p:cNvSpPr/>
          <p:nvPr/>
        </p:nvSpPr>
        <p:spPr>
          <a:xfrm>
            <a:off x="6279600" y="1032832"/>
            <a:ext cx="1305576" cy="204808"/>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D32C558-F584-1C49-7ED3-AD55E8A72F31}"/>
              </a:ext>
            </a:extLst>
          </p:cNvPr>
          <p:cNvSpPr/>
          <p:nvPr/>
        </p:nvSpPr>
        <p:spPr>
          <a:xfrm>
            <a:off x="5228130" y="4876800"/>
            <a:ext cx="806910" cy="290080"/>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61F1B4B-B109-2978-80FD-0D419F87FBCA}"/>
              </a:ext>
            </a:extLst>
          </p:cNvPr>
          <p:cNvSpPr/>
          <p:nvPr/>
        </p:nvSpPr>
        <p:spPr>
          <a:xfrm>
            <a:off x="8157406" y="1343237"/>
            <a:ext cx="1946714" cy="212820"/>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2B9DC23-6A39-5697-1323-CFEEE11F6C76}"/>
              </a:ext>
            </a:extLst>
          </p:cNvPr>
          <p:cNvSpPr/>
          <p:nvPr/>
        </p:nvSpPr>
        <p:spPr>
          <a:xfrm>
            <a:off x="7203836" y="5715000"/>
            <a:ext cx="919083" cy="2856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9098567-68BB-840C-FA71-C81679145EE1}"/>
              </a:ext>
            </a:extLst>
          </p:cNvPr>
          <p:cNvSpPr/>
          <p:nvPr/>
        </p:nvSpPr>
        <p:spPr>
          <a:xfrm>
            <a:off x="5820058" y="1723807"/>
            <a:ext cx="1305576" cy="2856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701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animBg="1"/>
      <p:bldP spid="26" grpId="0"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37582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10" name="TextBox 9">
            <a:extLst>
              <a:ext uri="{FF2B5EF4-FFF2-40B4-BE49-F238E27FC236}">
                <a16:creationId xmlns:a16="http://schemas.microsoft.com/office/drawing/2014/main" id="{A7061151-54F0-A065-AA08-B5E0B18D8837}"/>
              </a:ext>
            </a:extLst>
          </p:cNvPr>
          <p:cNvSpPr txBox="1"/>
          <p:nvPr/>
        </p:nvSpPr>
        <p:spPr>
          <a:xfrm>
            <a:off x="539635" y="507263"/>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Las fiestas</a:t>
            </a:r>
          </a:p>
        </p:txBody>
      </p:sp>
      <p:pic>
        <p:nvPicPr>
          <p:cNvPr id="17" name="Picture 16">
            <a:extLst>
              <a:ext uri="{FF2B5EF4-FFF2-40B4-BE49-F238E27FC236}">
                <a16:creationId xmlns:a16="http://schemas.microsoft.com/office/drawing/2014/main" id="{1692D303-CA98-4FD3-06BD-2B7F16413A69}"/>
              </a:ext>
            </a:extLst>
          </p:cNvPr>
          <p:cNvPicPr>
            <a:picLocks noChangeAspect="1"/>
          </p:cNvPicPr>
          <p:nvPr/>
        </p:nvPicPr>
        <p:blipFill>
          <a:blip r:embed="rId5">
            <a:duotone>
              <a:prstClr val="black"/>
              <a:srgbClr val="FFE6E6">
                <a:tint val="45000"/>
                <a:satMod val="400000"/>
              </a:srgbClr>
            </a:duotone>
          </a:blip>
          <a:stretch>
            <a:fillRect/>
          </a:stretch>
        </p:blipFill>
        <p:spPr>
          <a:xfrm>
            <a:off x="4233612" y="1421599"/>
            <a:ext cx="7302605" cy="4911260"/>
          </a:xfrm>
          <a:prstGeom prst="rect">
            <a:avLst/>
          </a:prstGeom>
        </p:spPr>
      </p:pic>
      <p:sp>
        <p:nvSpPr>
          <p:cNvPr id="8" name="TextBox 7">
            <a:extLst>
              <a:ext uri="{FF2B5EF4-FFF2-40B4-BE49-F238E27FC236}">
                <a16:creationId xmlns:a16="http://schemas.microsoft.com/office/drawing/2014/main" id="{142B7B69-7F82-EFD3-9216-35E82F0B39A2}"/>
              </a:ext>
            </a:extLst>
          </p:cNvPr>
          <p:cNvSpPr txBox="1"/>
          <p:nvPr/>
        </p:nvSpPr>
        <p:spPr>
          <a:xfrm>
            <a:off x="831538" y="-76845"/>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graphicFrame>
        <p:nvGraphicFramePr>
          <p:cNvPr id="9" name="Table 8">
            <a:extLst>
              <a:ext uri="{FF2B5EF4-FFF2-40B4-BE49-F238E27FC236}">
                <a16:creationId xmlns:a16="http://schemas.microsoft.com/office/drawing/2014/main" id="{B348F15C-555D-3DA5-52D5-6D50F2A52691}"/>
              </a:ext>
            </a:extLst>
          </p:cNvPr>
          <p:cNvGraphicFramePr>
            <a:graphicFrameLocks noGrp="1"/>
          </p:cNvGraphicFramePr>
          <p:nvPr>
            <p:extLst>
              <p:ext uri="{D42A27DB-BD31-4B8C-83A1-F6EECF244321}">
                <p14:modId xmlns:p14="http://schemas.microsoft.com/office/powerpoint/2010/main" val="1179474026"/>
              </p:ext>
            </p:extLst>
          </p:nvPr>
        </p:nvGraphicFramePr>
        <p:xfrm>
          <a:off x="568319" y="1073377"/>
          <a:ext cx="3598830" cy="5260975"/>
        </p:xfrm>
        <a:graphic>
          <a:graphicData uri="http://schemas.openxmlformats.org/drawingml/2006/table">
            <a:tbl>
              <a:tblPr>
                <a:tableStyleId>{5C22544A-7EE6-4342-B048-85BDC9FD1C3A}</a:tableStyleId>
              </a:tblPr>
              <a:tblGrid>
                <a:gridCol w="3598830">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es-ES" sz="2200" b="0" kern="0" noProof="0" dirty="0">
                          <a:effectLst/>
                          <a:latin typeface="Calibri" panose="020F0502020204030204" pitchFamily="34" charset="0"/>
                          <a:ea typeface="Times New Roman" panose="02020603050405020304" pitchFamily="18" charset="0"/>
                          <a:cs typeface="Times New Roman" panose="02020603050405020304" pitchFamily="18" charset="0"/>
                        </a:rPr>
                        <a:t>Las fiestas que más me gustan son los cumpleaños; es genial recibir tarjetas y regalos. Pero lo más divertido para mí son los amigos y la familia. Solemos bailar y cantar.</a:t>
                      </a:r>
                    </a:p>
                    <a:p>
                      <a:pPr marL="28575" marR="28575">
                        <a:lnSpc>
                          <a:spcPct val="107000"/>
                        </a:lnSpc>
                        <a:spcBef>
                          <a:spcPts val="450"/>
                        </a:spcBef>
                        <a:spcAft>
                          <a:spcPts val="450"/>
                        </a:spcAft>
                      </a:pPr>
                      <a:r>
                        <a:rPr lang="es-ES" sz="2200" b="0" kern="100" noProof="0" dirty="0">
                          <a:effectLst/>
                          <a:latin typeface="Calibri" panose="020F0502020204030204" pitchFamily="34" charset="0"/>
                          <a:ea typeface="Times New Roman" panose="02020603050405020304" pitchFamily="18" charset="0"/>
                          <a:cs typeface="Times New Roman" panose="02020603050405020304" pitchFamily="18" charset="0"/>
                        </a:rPr>
                        <a:t>También adoro la Navidad. Me junto con los primos y los abuelos. Es típico ir a la plaza y pasear por el pueblo. Al terminar la comida es costumbre charlar y jugar, y me gusta mucho.</a:t>
                      </a:r>
                    </a:p>
                    <a:p>
                      <a:pPr marL="28575" marR="28575">
                        <a:lnSpc>
                          <a:spcPct val="107000"/>
                        </a:lnSpc>
                        <a:spcBef>
                          <a:spcPts val="450"/>
                        </a:spcBef>
                        <a:spcAft>
                          <a:spcPts val="450"/>
                        </a:spcAft>
                      </a:pPr>
                      <a:r>
                        <a:rPr lang="es-ES" sz="2200" b="1" kern="100" noProof="0" dirty="0">
                          <a:effectLst/>
                          <a:latin typeface="Calibri" panose="020F0502020204030204" pitchFamily="34" charset="0"/>
                          <a:ea typeface="Times New Roman" panose="02020603050405020304" pitchFamily="18" charset="0"/>
                          <a:cs typeface="Times New Roman" panose="02020603050405020304" pitchFamily="18" charset="0"/>
                        </a:rPr>
                        <a:t>Alba</a:t>
                      </a:r>
                      <a:endParaRPr lang="es-ES" sz="2200" b="1" kern="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E6"/>
                    </a:solidFill>
                  </a:tcPr>
                </a:tc>
                <a:extLst>
                  <a:ext uri="{0D108BD9-81ED-4DB2-BD59-A6C34878D82A}">
                    <a16:rowId xmlns:a16="http://schemas.microsoft.com/office/drawing/2014/main" val="3728359392"/>
                  </a:ext>
                </a:extLst>
              </a:tr>
            </a:tbl>
          </a:graphicData>
        </a:graphic>
      </p:graphicFrame>
      <p:sp>
        <p:nvSpPr>
          <p:cNvPr id="11" name="TextBox 10">
            <a:extLst>
              <a:ext uri="{FF2B5EF4-FFF2-40B4-BE49-F238E27FC236}">
                <a16:creationId xmlns:a16="http://schemas.microsoft.com/office/drawing/2014/main" id="{69B3CEFC-D277-3463-B8AC-49A73E0627DD}"/>
              </a:ext>
            </a:extLst>
          </p:cNvPr>
          <p:cNvSpPr txBox="1"/>
          <p:nvPr/>
        </p:nvSpPr>
        <p:spPr>
          <a:xfrm>
            <a:off x="4653068" y="2522754"/>
            <a:ext cx="5973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C00000"/>
                </a:solidFill>
                <a:effectLst/>
                <a:uLnTx/>
                <a:uFillTx/>
                <a:ea typeface="+mn-ea"/>
                <a:cs typeface="+mn-cs"/>
              </a:rPr>
              <a:t>(Los) amigos</a:t>
            </a:r>
            <a:r>
              <a:rPr kumimoji="0" lang="en-GB" sz="2400" i="0" u="none" strike="noStrike" kern="1200" cap="none" spc="0" normalizeH="0" noProof="0" dirty="0">
                <a:ln>
                  <a:noFill/>
                </a:ln>
                <a:solidFill>
                  <a:srgbClr val="C00000"/>
                </a:solidFill>
                <a:effectLst/>
                <a:uLnTx/>
                <a:uFillTx/>
                <a:ea typeface="+mn-ea"/>
                <a:cs typeface="+mn-cs"/>
              </a:rPr>
              <a:t> y (la) </a:t>
            </a:r>
            <a:r>
              <a:rPr kumimoji="0" lang="en-GB" sz="2400" i="0" u="none" strike="noStrike" kern="1200" cap="none" spc="0" normalizeH="0" noProof="0" dirty="0" err="1">
                <a:ln>
                  <a:noFill/>
                </a:ln>
                <a:solidFill>
                  <a:srgbClr val="C00000"/>
                </a:solidFill>
                <a:effectLst/>
                <a:uLnTx/>
                <a:uFillTx/>
                <a:ea typeface="+mn-ea"/>
                <a:cs typeface="+mn-cs"/>
              </a:rPr>
              <a:t>familia</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12" name="TextBox 11">
            <a:extLst>
              <a:ext uri="{FF2B5EF4-FFF2-40B4-BE49-F238E27FC236}">
                <a16:creationId xmlns:a16="http://schemas.microsoft.com/office/drawing/2014/main" id="{12A03A11-935C-FD62-E4AA-64719D185EE5}"/>
              </a:ext>
            </a:extLst>
          </p:cNvPr>
          <p:cNvSpPr txBox="1"/>
          <p:nvPr/>
        </p:nvSpPr>
        <p:spPr>
          <a:xfrm>
            <a:off x="4653068" y="3514251"/>
            <a:ext cx="5973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C00000"/>
                </a:solidFill>
                <a:effectLst/>
                <a:uLnTx/>
                <a:uFillTx/>
                <a:ea typeface="+mn-ea"/>
                <a:cs typeface="+mn-cs"/>
              </a:rPr>
              <a:t>Bailar y </a:t>
            </a:r>
            <a:r>
              <a:rPr kumimoji="0" lang="en-GB" sz="2400" i="0" u="none" strike="noStrike" kern="1200" cap="none" spc="0" normalizeH="0" baseline="0" noProof="0" dirty="0" err="1">
                <a:ln>
                  <a:noFill/>
                </a:ln>
                <a:solidFill>
                  <a:srgbClr val="C00000"/>
                </a:solidFill>
                <a:effectLst/>
                <a:uLnTx/>
                <a:uFillTx/>
                <a:ea typeface="+mn-ea"/>
                <a:cs typeface="+mn-cs"/>
              </a:rPr>
              <a:t>canta</a:t>
            </a:r>
            <a:r>
              <a:rPr lang="en-GB" sz="2400" dirty="0">
                <a:solidFill>
                  <a:srgbClr val="C00000"/>
                </a:solidFill>
              </a:rPr>
              <a:t>r / </a:t>
            </a:r>
            <a:r>
              <a:rPr lang="en-GB" sz="2400" dirty="0" err="1">
                <a:solidFill>
                  <a:srgbClr val="C00000"/>
                </a:solidFill>
              </a:rPr>
              <a:t>baila</a:t>
            </a:r>
            <a:r>
              <a:rPr lang="en-GB" sz="2400" dirty="0">
                <a:solidFill>
                  <a:srgbClr val="C00000"/>
                </a:solidFill>
              </a:rPr>
              <a:t> y </a:t>
            </a:r>
            <a:r>
              <a:rPr lang="en-GB" sz="2400" dirty="0" err="1">
                <a:solidFill>
                  <a:srgbClr val="C00000"/>
                </a:solidFill>
              </a:rPr>
              <a:t>canta</a:t>
            </a:r>
            <a:endParaRPr kumimoji="0" lang="en-GB" sz="2400" i="0" u="none" strike="noStrike" kern="1200" cap="none" spc="0" normalizeH="0" baseline="0" noProof="0" dirty="0">
              <a:ln>
                <a:noFill/>
              </a:ln>
              <a:solidFill>
                <a:srgbClr val="C00000"/>
              </a:solidFill>
              <a:effectLst/>
              <a:uLnTx/>
              <a:uFillTx/>
              <a:ea typeface="+mn-ea"/>
              <a:cs typeface="+mn-cs"/>
            </a:endParaRPr>
          </a:p>
        </p:txBody>
      </p:sp>
      <p:sp>
        <p:nvSpPr>
          <p:cNvPr id="16" name="TextBox 15">
            <a:extLst>
              <a:ext uri="{FF2B5EF4-FFF2-40B4-BE49-F238E27FC236}">
                <a16:creationId xmlns:a16="http://schemas.microsoft.com/office/drawing/2014/main" id="{8F34A258-CED3-391F-1FAC-61B73EDDED41}"/>
              </a:ext>
            </a:extLst>
          </p:cNvPr>
          <p:cNvSpPr txBox="1"/>
          <p:nvPr/>
        </p:nvSpPr>
        <p:spPr>
          <a:xfrm>
            <a:off x="4653067" y="4575808"/>
            <a:ext cx="5973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C00000"/>
                </a:solidFill>
                <a:effectLst/>
                <a:uLnTx/>
                <a:uFillTx/>
                <a:ea typeface="+mn-ea"/>
                <a:cs typeface="+mn-cs"/>
              </a:rPr>
              <a:t>(Los) </a:t>
            </a:r>
            <a:r>
              <a:rPr kumimoji="0" lang="en-GB" sz="2400" i="0" u="none" strike="noStrike" kern="1200" cap="none" spc="0" normalizeH="0" baseline="0" noProof="0" dirty="0" err="1">
                <a:ln>
                  <a:noFill/>
                </a:ln>
                <a:solidFill>
                  <a:srgbClr val="C00000"/>
                </a:solidFill>
                <a:effectLst/>
                <a:uLnTx/>
                <a:uFillTx/>
                <a:ea typeface="+mn-ea"/>
                <a:cs typeface="+mn-cs"/>
              </a:rPr>
              <a:t>primos</a:t>
            </a:r>
            <a:r>
              <a:rPr kumimoji="0" lang="en-GB" sz="2400" i="0" u="none" strike="noStrike" kern="1200" cap="none" spc="0" normalizeH="0" baseline="0" noProof="0" dirty="0">
                <a:ln>
                  <a:noFill/>
                </a:ln>
                <a:solidFill>
                  <a:srgbClr val="C00000"/>
                </a:solidFill>
                <a:effectLst/>
                <a:uLnTx/>
                <a:uFillTx/>
                <a:ea typeface="+mn-ea"/>
                <a:cs typeface="+mn-cs"/>
              </a:rPr>
              <a:t> y (</a:t>
            </a:r>
            <a:r>
              <a:rPr kumimoji="0" lang="en-GB" sz="2400" i="0" u="none" strike="noStrike" kern="1200" cap="none" spc="0" normalizeH="0" baseline="0" noProof="0" dirty="0" err="1">
                <a:ln>
                  <a:noFill/>
                </a:ln>
                <a:solidFill>
                  <a:srgbClr val="C00000"/>
                </a:solidFill>
                <a:effectLst/>
                <a:uLnTx/>
                <a:uFillTx/>
                <a:ea typeface="+mn-ea"/>
                <a:cs typeface="+mn-cs"/>
              </a:rPr>
              <a:t>los</a:t>
            </a:r>
            <a:r>
              <a:rPr kumimoji="0" lang="en-GB" sz="2400" i="0" u="none" strike="noStrike" kern="1200" cap="none" spc="0" normalizeH="0" baseline="0" noProof="0" dirty="0">
                <a:ln>
                  <a:noFill/>
                </a:ln>
                <a:solidFill>
                  <a:srgbClr val="C00000"/>
                </a:solidFill>
                <a:effectLst/>
                <a:uLnTx/>
                <a:uFillTx/>
                <a:ea typeface="+mn-ea"/>
                <a:cs typeface="+mn-cs"/>
              </a:rPr>
              <a:t>) abuelos</a:t>
            </a:r>
          </a:p>
        </p:txBody>
      </p:sp>
      <p:sp>
        <p:nvSpPr>
          <p:cNvPr id="19" name="TextBox 18">
            <a:extLst>
              <a:ext uri="{FF2B5EF4-FFF2-40B4-BE49-F238E27FC236}">
                <a16:creationId xmlns:a16="http://schemas.microsoft.com/office/drawing/2014/main" id="{BDA4CFE2-EFC0-DCC5-62CE-D2E98FA55EA7}"/>
              </a:ext>
            </a:extLst>
          </p:cNvPr>
          <p:cNvSpPr txBox="1"/>
          <p:nvPr/>
        </p:nvSpPr>
        <p:spPr>
          <a:xfrm>
            <a:off x="4665682" y="5637365"/>
            <a:ext cx="5973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C00000"/>
                </a:solidFill>
                <a:effectLst/>
                <a:uLnTx/>
                <a:uFillTx/>
                <a:ea typeface="+mn-ea"/>
                <a:cs typeface="+mn-cs"/>
              </a:rPr>
              <a:t>Charlar</a:t>
            </a:r>
            <a:r>
              <a:rPr kumimoji="0" lang="en-GB" sz="2400" i="0" u="none" strike="noStrike" kern="1200" cap="none" spc="0" normalizeH="0" baseline="0" noProof="0" dirty="0">
                <a:ln>
                  <a:noFill/>
                </a:ln>
                <a:solidFill>
                  <a:srgbClr val="C00000"/>
                </a:solidFill>
                <a:effectLst/>
                <a:uLnTx/>
                <a:uFillTx/>
                <a:ea typeface="+mn-ea"/>
                <a:cs typeface="+mn-cs"/>
              </a:rPr>
              <a:t> y </a:t>
            </a:r>
            <a:r>
              <a:rPr kumimoji="0" lang="en-GB" sz="2400" i="0" u="none" strike="noStrike" kern="1200" cap="none" spc="0" normalizeH="0" baseline="0" noProof="0" dirty="0" err="1">
                <a:ln>
                  <a:noFill/>
                </a:ln>
                <a:solidFill>
                  <a:srgbClr val="C00000"/>
                </a:solidFill>
                <a:effectLst/>
                <a:uLnTx/>
                <a:uFillTx/>
                <a:ea typeface="+mn-ea"/>
                <a:cs typeface="+mn-cs"/>
              </a:rPr>
              <a:t>jugar</a:t>
            </a:r>
            <a:r>
              <a:rPr lang="en-GB" sz="2400" dirty="0">
                <a:solidFill>
                  <a:srgbClr val="C00000"/>
                </a:solidFill>
              </a:rPr>
              <a:t> / </a:t>
            </a:r>
            <a:r>
              <a:rPr lang="en-GB" sz="2400" dirty="0" err="1">
                <a:solidFill>
                  <a:srgbClr val="C00000"/>
                </a:solidFill>
              </a:rPr>
              <a:t>habla</a:t>
            </a:r>
            <a:r>
              <a:rPr lang="en-GB" sz="2400" dirty="0">
                <a:solidFill>
                  <a:srgbClr val="C00000"/>
                </a:solidFill>
              </a:rPr>
              <a:t> y </a:t>
            </a:r>
            <a:r>
              <a:rPr lang="en-GB" sz="2400" dirty="0" err="1">
                <a:solidFill>
                  <a:srgbClr val="C00000"/>
                </a:solidFill>
              </a:rPr>
              <a:t>juega</a:t>
            </a:r>
            <a:endParaRPr kumimoji="0" lang="en-GB" sz="2400" i="0" u="none" strike="noStrike" kern="1200" cap="none" spc="0" normalizeH="0" baseline="0" noProof="0" dirty="0">
              <a:ln>
                <a:noFill/>
              </a:ln>
              <a:solidFill>
                <a:srgbClr val="C00000"/>
              </a:solidFill>
              <a:effectLst/>
              <a:uLnTx/>
              <a:uFillTx/>
              <a:ea typeface="+mn-ea"/>
              <a:cs typeface="+mn-cs"/>
            </a:endParaRPr>
          </a:p>
        </p:txBody>
      </p:sp>
    </p:spTree>
    <p:extLst>
      <p:ext uri="{BB962C8B-B14F-4D97-AF65-F5344CB8AC3E}">
        <p14:creationId xmlns:p14="http://schemas.microsoft.com/office/powerpoint/2010/main" val="34588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37582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10" name="TextBox 9">
            <a:extLst>
              <a:ext uri="{FF2B5EF4-FFF2-40B4-BE49-F238E27FC236}">
                <a16:creationId xmlns:a16="http://schemas.microsoft.com/office/drawing/2014/main" id="{A7061151-54F0-A065-AA08-B5E0B18D8837}"/>
              </a:ext>
            </a:extLst>
          </p:cNvPr>
          <p:cNvSpPr txBox="1"/>
          <p:nvPr/>
        </p:nvSpPr>
        <p:spPr>
          <a:xfrm>
            <a:off x="539635" y="507263"/>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vida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soltera</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B348F15C-555D-3DA5-52D5-6D50F2A52691}"/>
              </a:ext>
            </a:extLst>
          </p:cNvPr>
          <p:cNvGraphicFramePr>
            <a:graphicFrameLocks noGrp="1"/>
          </p:cNvGraphicFramePr>
          <p:nvPr>
            <p:extLst>
              <p:ext uri="{D42A27DB-BD31-4B8C-83A1-F6EECF244321}">
                <p14:modId xmlns:p14="http://schemas.microsoft.com/office/powerpoint/2010/main" val="1172150874"/>
              </p:ext>
            </p:extLst>
          </p:nvPr>
        </p:nvGraphicFramePr>
        <p:xfrm>
          <a:off x="642299" y="968928"/>
          <a:ext cx="10907401" cy="3235325"/>
        </p:xfrm>
        <a:graphic>
          <a:graphicData uri="http://schemas.openxmlformats.org/drawingml/2006/table">
            <a:tbl>
              <a:tblPr>
                <a:tableStyleId>{5C22544A-7EE6-4342-B048-85BDC9FD1C3A}</a:tableStyleId>
              </a:tblPr>
              <a:tblGrid>
                <a:gridCol w="10907401">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es-ES" sz="2200" b="0" kern="0" noProof="0" dirty="0">
                          <a:effectLst/>
                          <a:latin typeface="Calibri" panose="020F0502020204030204" pitchFamily="34" charset="0"/>
                          <a:ea typeface="Times New Roman" panose="02020603050405020304" pitchFamily="18" charset="0"/>
                          <a:cs typeface="Times New Roman" panose="02020603050405020304" pitchFamily="18" charset="0"/>
                        </a:rPr>
                        <a:t>Ser soltera todavía se considera como algo raro. Tradicionalmente las mujeres se casaban y se quedaban en casa. Hoy las mujeres tienen más opciones.</a:t>
                      </a:r>
                    </a:p>
                    <a:p>
                      <a:pPr marL="28575" marR="28575">
                        <a:lnSpc>
                          <a:spcPct val="107000"/>
                        </a:lnSpc>
                        <a:spcBef>
                          <a:spcPts val="450"/>
                        </a:spcBef>
                        <a:spcAft>
                          <a:spcPts val="450"/>
                        </a:spcAft>
                      </a:pPr>
                      <a:r>
                        <a:rPr lang="es-ES" sz="2200" b="0" kern="0" noProof="0" dirty="0">
                          <a:effectLst/>
                          <a:latin typeface="Calibri" panose="020F0502020204030204" pitchFamily="34" charset="0"/>
                          <a:ea typeface="Times New Roman" panose="02020603050405020304" pitchFamily="18" charset="0"/>
                          <a:cs typeface="Times New Roman" panose="02020603050405020304" pitchFamily="18" charset="0"/>
                        </a:rPr>
                        <a:t>Muchos estudios dicen que las parejas viven más, duermen mejor, están menos estresadas, y por eso, son más felices comparadas con las personas sin pareja.</a:t>
                      </a:r>
                    </a:p>
                    <a:p>
                      <a:pPr marL="28575" marR="28575">
                        <a:lnSpc>
                          <a:spcPct val="107000"/>
                        </a:lnSpc>
                        <a:spcBef>
                          <a:spcPts val="450"/>
                        </a:spcBef>
                        <a:spcAft>
                          <a:spcPts val="450"/>
                        </a:spcAft>
                      </a:pPr>
                      <a:r>
                        <a:rPr lang="es-ES" sz="2200" b="0" kern="0" noProof="0" dirty="0">
                          <a:effectLst/>
                          <a:latin typeface="Calibri" panose="020F0502020204030204" pitchFamily="34" charset="0"/>
                          <a:ea typeface="Times New Roman" panose="02020603050405020304" pitchFamily="18" charset="0"/>
                          <a:cs typeface="Times New Roman" panose="02020603050405020304" pitchFamily="18" charset="0"/>
                        </a:rPr>
                        <a:t>Sin embargo, en los últimos diez años el número de personas sin pareja ha crecido en dos millones. Vivir sola no es tan malo: por ejemplo, no hay que dar explicaciones a nadie.</a:t>
                      </a:r>
                    </a:p>
                    <a:p>
                      <a:pPr marL="28575" marR="28575">
                        <a:lnSpc>
                          <a:spcPct val="107000"/>
                        </a:lnSpc>
                        <a:spcBef>
                          <a:spcPts val="450"/>
                        </a:spcBef>
                        <a:spcAft>
                          <a:spcPts val="450"/>
                        </a:spcAft>
                      </a:pPr>
                      <a:r>
                        <a:rPr lang="es-ES" sz="2200" b="0" kern="0" noProof="0" dirty="0">
                          <a:effectLst/>
                          <a:latin typeface="Calibri" panose="020F0502020204030204" pitchFamily="34" charset="0"/>
                          <a:ea typeface="Times New Roman" panose="02020603050405020304" pitchFamily="18" charset="0"/>
                          <a:cs typeface="Times New Roman" panose="02020603050405020304" pitchFamily="18" charset="0"/>
                        </a:rPr>
                        <a:t>Además, hoy en día las mujeres no necesitan pareja para ser madre gracias a los avances científicos.</a:t>
                      </a:r>
                      <a:endParaRPr lang="es-ES" sz="2200" b="1" kern="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E6"/>
                    </a:solidFill>
                  </a:tcPr>
                </a:tc>
                <a:extLst>
                  <a:ext uri="{0D108BD9-81ED-4DB2-BD59-A6C34878D82A}">
                    <a16:rowId xmlns:a16="http://schemas.microsoft.com/office/drawing/2014/main" val="3728359392"/>
                  </a:ext>
                </a:extLst>
              </a:tr>
            </a:tbl>
          </a:graphicData>
        </a:graphic>
      </p:graphicFrame>
      <p:sp>
        <p:nvSpPr>
          <p:cNvPr id="19" name="TextBox 18">
            <a:extLst>
              <a:ext uri="{FF2B5EF4-FFF2-40B4-BE49-F238E27FC236}">
                <a16:creationId xmlns:a16="http://schemas.microsoft.com/office/drawing/2014/main" id="{BDA4CFE2-EFC0-DCC5-62CE-D2E98FA55EA7}"/>
              </a:ext>
            </a:extLst>
          </p:cNvPr>
          <p:cNvSpPr txBox="1"/>
          <p:nvPr/>
        </p:nvSpPr>
        <p:spPr>
          <a:xfrm>
            <a:off x="7347922" y="4941223"/>
            <a:ext cx="5973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Charlar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y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jugar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habla</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y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juega</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9B5C2DC-09EC-DDD7-803C-89810B73DF08}"/>
              </a:ext>
            </a:extLst>
          </p:cNvPr>
          <p:cNvPicPr>
            <a:picLocks noChangeAspect="1"/>
          </p:cNvPicPr>
          <p:nvPr/>
        </p:nvPicPr>
        <p:blipFill rotWithShape="1">
          <a:blip r:embed="rId5"/>
          <a:srcRect l="5692" b="50225"/>
          <a:stretch/>
        </p:blipFill>
        <p:spPr>
          <a:xfrm>
            <a:off x="585338" y="4597697"/>
            <a:ext cx="5518060" cy="1610381"/>
          </a:xfrm>
          <a:prstGeom prst="rect">
            <a:avLst/>
          </a:prstGeom>
        </p:spPr>
      </p:pic>
      <p:pic>
        <p:nvPicPr>
          <p:cNvPr id="15" name="Picture 14">
            <a:extLst>
              <a:ext uri="{FF2B5EF4-FFF2-40B4-BE49-F238E27FC236}">
                <a16:creationId xmlns:a16="http://schemas.microsoft.com/office/drawing/2014/main" id="{2A2317F1-7452-E93C-333E-2F3524D0883E}"/>
              </a:ext>
            </a:extLst>
          </p:cNvPr>
          <p:cNvPicPr>
            <a:picLocks noChangeAspect="1"/>
          </p:cNvPicPr>
          <p:nvPr/>
        </p:nvPicPr>
        <p:blipFill rotWithShape="1">
          <a:blip r:embed="rId5"/>
          <a:srcRect l="5692" t="50225" b="-1"/>
          <a:stretch/>
        </p:blipFill>
        <p:spPr>
          <a:xfrm>
            <a:off x="6165247" y="4626871"/>
            <a:ext cx="5518060" cy="1610381"/>
          </a:xfrm>
          <a:prstGeom prst="rect">
            <a:avLst/>
          </a:prstGeom>
        </p:spPr>
      </p:pic>
      <p:sp>
        <p:nvSpPr>
          <p:cNvPr id="16" name="TextBox 15">
            <a:extLst>
              <a:ext uri="{FF2B5EF4-FFF2-40B4-BE49-F238E27FC236}">
                <a16:creationId xmlns:a16="http://schemas.microsoft.com/office/drawing/2014/main" id="{8F34A258-CED3-391F-1FAC-61B73EDDED41}"/>
              </a:ext>
            </a:extLst>
          </p:cNvPr>
          <p:cNvSpPr txBox="1"/>
          <p:nvPr/>
        </p:nvSpPr>
        <p:spPr>
          <a:xfrm>
            <a:off x="585338" y="4741168"/>
            <a:ext cx="59739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rPr>
              <a:t>Se </a:t>
            </a:r>
            <a:r>
              <a:rPr kumimoji="0" lang="en-GB" sz="2200" b="0" i="0" u="none" strike="noStrike" kern="1200" cap="none" spc="0" normalizeH="0" baseline="0" noProof="0" dirty="0" err="1">
                <a:ln>
                  <a:noFill/>
                </a:ln>
                <a:solidFill>
                  <a:srgbClr val="C00000"/>
                </a:solidFill>
                <a:effectLst/>
                <a:uLnTx/>
                <a:uFillTx/>
                <a:latin typeface="Calibri" panose="020F0502020204030204"/>
                <a:ea typeface="+mn-ea"/>
                <a:cs typeface="+mn-cs"/>
              </a:rPr>
              <a:t>quedaban</a:t>
            </a:r>
            <a:r>
              <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200" b="0" i="0" u="none" strike="noStrike" kern="1200" cap="none" spc="0" normalizeH="0" baseline="0" noProof="0" dirty="0" err="1">
                <a:ln>
                  <a:noFill/>
                </a:ln>
                <a:solidFill>
                  <a:srgbClr val="C00000"/>
                </a:solidFill>
                <a:effectLst/>
                <a:uLnTx/>
                <a:uFillTx/>
                <a:latin typeface="Calibri" panose="020F0502020204030204"/>
                <a:ea typeface="+mn-ea"/>
                <a:cs typeface="+mn-cs"/>
              </a:rPr>
              <a:t>en</a:t>
            </a:r>
            <a:r>
              <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rPr>
              <a:t> casa</a:t>
            </a:r>
          </a:p>
        </p:txBody>
      </p:sp>
      <p:sp>
        <p:nvSpPr>
          <p:cNvPr id="18" name="TextBox 17">
            <a:extLst>
              <a:ext uri="{FF2B5EF4-FFF2-40B4-BE49-F238E27FC236}">
                <a16:creationId xmlns:a16="http://schemas.microsoft.com/office/drawing/2014/main" id="{87D4B325-BFC3-854A-A30A-6674E1A5980D}"/>
              </a:ext>
            </a:extLst>
          </p:cNvPr>
          <p:cNvSpPr txBox="1"/>
          <p:nvPr/>
        </p:nvSpPr>
        <p:spPr>
          <a:xfrm>
            <a:off x="2935705" y="-76213"/>
            <a:ext cx="88094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Now try a similar style ‘answer in Spanish’ question!</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F0207A7-4312-D214-EEE6-625FD4B0F500}"/>
              </a:ext>
            </a:extLst>
          </p:cNvPr>
          <p:cNvSpPr txBox="1"/>
          <p:nvPr/>
        </p:nvSpPr>
        <p:spPr>
          <a:xfrm>
            <a:off x="642299" y="5565499"/>
            <a:ext cx="59739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C00000"/>
                </a:solidFill>
                <a:effectLst/>
                <a:uLnTx/>
                <a:uFillTx/>
                <a:latin typeface="Calibri" panose="020F0502020204030204"/>
                <a:ea typeface="+mn-ea"/>
                <a:cs typeface="+mn-cs"/>
              </a:rPr>
              <a:t>Viven</a:t>
            </a:r>
            <a:r>
              <a:rPr kumimoji="0" lang="en-GB" sz="22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GB" sz="2200" b="0" i="0" u="none" strike="noStrike" kern="1200" cap="none" spc="0" normalizeH="0" noProof="0" dirty="0" err="1">
                <a:ln>
                  <a:noFill/>
                </a:ln>
                <a:solidFill>
                  <a:srgbClr val="C00000"/>
                </a:solidFill>
                <a:effectLst/>
                <a:uLnTx/>
                <a:uFillTx/>
                <a:latin typeface="Calibri" panose="020F0502020204030204"/>
                <a:ea typeface="+mn-ea"/>
                <a:cs typeface="+mn-cs"/>
              </a:rPr>
              <a:t>más</a:t>
            </a:r>
            <a:r>
              <a:rPr kumimoji="0" lang="en-GB" sz="2200" b="0" i="0" u="none" strike="noStrike" kern="1200" cap="none" spc="0" normalizeH="0" noProof="0" dirty="0">
                <a:ln>
                  <a:noFill/>
                </a:ln>
                <a:solidFill>
                  <a:srgbClr val="C00000"/>
                </a:solidFill>
                <a:effectLst/>
                <a:uLnTx/>
                <a:uFillTx/>
                <a:latin typeface="Calibri" panose="020F0502020204030204"/>
                <a:ea typeface="+mn-ea"/>
                <a:cs typeface="+mn-cs"/>
              </a:rPr>
              <a:t> / </a:t>
            </a:r>
            <a:r>
              <a:rPr kumimoji="0" lang="en-GB" sz="2200" b="0" i="0" u="none" strike="noStrike" kern="1200" cap="none" spc="0" normalizeH="0" noProof="0" dirty="0" err="1">
                <a:ln>
                  <a:noFill/>
                </a:ln>
                <a:solidFill>
                  <a:srgbClr val="C00000"/>
                </a:solidFill>
                <a:effectLst/>
                <a:uLnTx/>
                <a:uFillTx/>
                <a:latin typeface="Calibri" panose="020F0502020204030204"/>
                <a:ea typeface="+mn-ea"/>
                <a:cs typeface="+mn-cs"/>
              </a:rPr>
              <a:t>duermen</a:t>
            </a:r>
            <a:r>
              <a:rPr kumimoji="0" lang="en-GB" sz="22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GB" sz="2200" b="0" i="0" u="none" strike="noStrike" kern="1200" cap="none" spc="0" normalizeH="0" noProof="0" dirty="0" err="1">
                <a:ln>
                  <a:noFill/>
                </a:ln>
                <a:solidFill>
                  <a:srgbClr val="C00000"/>
                </a:solidFill>
                <a:effectLst/>
                <a:uLnTx/>
                <a:uFillTx/>
                <a:latin typeface="Calibri" panose="020F0502020204030204"/>
                <a:ea typeface="+mn-ea"/>
                <a:cs typeface="+mn-cs"/>
              </a:rPr>
              <a:t>mejor</a:t>
            </a:r>
            <a:r>
              <a:rPr kumimoji="0" lang="en-GB" sz="2200" b="0" i="0" u="none" strike="noStrike" kern="1200" cap="none" spc="0" normalizeH="0" noProof="0" dirty="0">
                <a:ln>
                  <a:noFill/>
                </a:ln>
                <a:solidFill>
                  <a:srgbClr val="C00000"/>
                </a:solidFill>
                <a:effectLst/>
                <a:uLnTx/>
                <a:uFillTx/>
                <a:latin typeface="Calibri" panose="020F0502020204030204"/>
                <a:ea typeface="+mn-ea"/>
                <a:cs typeface="+mn-cs"/>
              </a:rPr>
              <a:t> / (</a:t>
            </a:r>
            <a:r>
              <a:rPr kumimoji="0" lang="en-GB" sz="2200" b="0" i="0" u="none" strike="noStrike" kern="1200" cap="none" spc="0" normalizeH="0" noProof="0" dirty="0" err="1">
                <a:ln>
                  <a:noFill/>
                </a:ln>
                <a:solidFill>
                  <a:srgbClr val="C00000"/>
                </a:solidFill>
                <a:effectLst/>
                <a:uLnTx/>
                <a:uFillTx/>
                <a:latin typeface="Calibri" panose="020F0502020204030204"/>
                <a:ea typeface="+mn-ea"/>
                <a:cs typeface="+mn-cs"/>
              </a:rPr>
              <a:t>están</a:t>
            </a:r>
            <a:r>
              <a:rPr lang="en-GB" sz="2200" dirty="0">
                <a:solidFill>
                  <a:srgbClr val="C00000"/>
                </a:solidFill>
                <a:latin typeface="Calibri" panose="020F0502020204030204"/>
              </a:rPr>
              <a:t>) </a:t>
            </a:r>
            <a:r>
              <a:rPr lang="en-GB" sz="2200" dirty="0" err="1">
                <a:solidFill>
                  <a:srgbClr val="C00000"/>
                </a:solidFill>
                <a:latin typeface="Calibri" panose="020F0502020204030204"/>
              </a:rPr>
              <a:t>menos</a:t>
            </a:r>
            <a:r>
              <a:rPr lang="en-GB" sz="2200" dirty="0">
                <a:solidFill>
                  <a:srgbClr val="C00000"/>
                </a:solidFill>
                <a:latin typeface="Calibri" panose="020F0502020204030204"/>
              </a:rPr>
              <a:t> </a:t>
            </a:r>
            <a:r>
              <a:rPr lang="en-GB" sz="2200" dirty="0" err="1">
                <a:solidFill>
                  <a:srgbClr val="C00000"/>
                </a:solidFill>
                <a:latin typeface="Calibri" panose="020F0502020204030204"/>
              </a:rPr>
              <a:t>estresadas</a:t>
            </a:r>
            <a:endPar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3F1BDB4-59F0-6877-9C4B-BD6FAA8F6DFD}"/>
              </a:ext>
            </a:extLst>
          </p:cNvPr>
          <p:cNvSpPr txBox="1"/>
          <p:nvPr/>
        </p:nvSpPr>
        <p:spPr>
          <a:xfrm>
            <a:off x="6218013" y="4787334"/>
            <a:ext cx="59739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rPr>
              <a:t>No hay que </a:t>
            </a:r>
            <a:r>
              <a:rPr kumimoji="0" lang="en-GB" sz="2200" b="0" i="0" u="none" strike="noStrike" kern="1200" cap="none" spc="0" normalizeH="0" baseline="0" noProof="0" dirty="0" err="1">
                <a:ln>
                  <a:noFill/>
                </a:ln>
                <a:solidFill>
                  <a:srgbClr val="C00000"/>
                </a:solidFill>
                <a:effectLst/>
                <a:uLnTx/>
                <a:uFillTx/>
                <a:latin typeface="Calibri" panose="020F0502020204030204"/>
                <a:ea typeface="+mn-ea"/>
                <a:cs typeface="+mn-cs"/>
              </a:rPr>
              <a:t>dar</a:t>
            </a:r>
            <a:r>
              <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200" b="0" i="0" u="none" strike="noStrike" kern="1200" cap="none" spc="0" normalizeH="0" baseline="0" noProof="0" dirty="0" err="1">
                <a:ln>
                  <a:noFill/>
                </a:ln>
                <a:solidFill>
                  <a:srgbClr val="C00000"/>
                </a:solidFill>
                <a:effectLst/>
                <a:uLnTx/>
                <a:uFillTx/>
                <a:latin typeface="Calibri" panose="020F0502020204030204"/>
                <a:ea typeface="+mn-ea"/>
                <a:cs typeface="+mn-cs"/>
              </a:rPr>
              <a:t>explicaciones</a:t>
            </a:r>
            <a:r>
              <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200" b="0" i="0" u="none" strike="noStrike" kern="1200" cap="none" spc="0" normalizeH="0" baseline="0" noProof="0" dirty="0" err="1">
                <a:ln>
                  <a:noFill/>
                </a:ln>
                <a:solidFill>
                  <a:srgbClr val="C00000"/>
                </a:solidFill>
                <a:effectLst/>
                <a:uLnTx/>
                <a:uFillTx/>
                <a:latin typeface="Calibri" panose="020F0502020204030204"/>
                <a:ea typeface="+mn-ea"/>
                <a:cs typeface="+mn-cs"/>
              </a:rPr>
              <a:t>nadie</a:t>
            </a:r>
            <a:endPar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1ABC14A-972A-49BA-CE2D-9BD01B4AC849}"/>
              </a:ext>
            </a:extLst>
          </p:cNvPr>
          <p:cNvSpPr txBox="1"/>
          <p:nvPr/>
        </p:nvSpPr>
        <p:spPr>
          <a:xfrm>
            <a:off x="6284058" y="5625302"/>
            <a:ext cx="59739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rPr>
              <a:t>No</a:t>
            </a:r>
            <a:r>
              <a:rPr kumimoji="0" lang="en-GB" sz="22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GB" sz="2200" b="0" i="0" u="none" strike="noStrike" kern="1200" cap="none" spc="0" normalizeH="0" noProof="0" dirty="0" err="1">
                <a:ln>
                  <a:noFill/>
                </a:ln>
                <a:solidFill>
                  <a:srgbClr val="C00000"/>
                </a:solidFill>
                <a:effectLst/>
                <a:uLnTx/>
                <a:uFillTx/>
                <a:latin typeface="Calibri" panose="020F0502020204030204"/>
                <a:ea typeface="+mn-ea"/>
                <a:cs typeface="+mn-cs"/>
              </a:rPr>
              <a:t>necesitan</a:t>
            </a:r>
            <a:r>
              <a:rPr kumimoji="0" lang="en-GB" sz="2200" b="0" i="0" u="none" strike="noStrike" kern="1200" cap="none" spc="0" normalizeH="0" noProof="0" dirty="0">
                <a:ln>
                  <a:noFill/>
                </a:ln>
                <a:solidFill>
                  <a:srgbClr val="C00000"/>
                </a:solidFill>
                <a:effectLst/>
                <a:uLnTx/>
                <a:uFillTx/>
                <a:latin typeface="Calibri" panose="020F0502020204030204"/>
                <a:ea typeface="+mn-ea"/>
                <a:cs typeface="+mn-cs"/>
              </a:rPr>
              <a:t> pareja para ser </a:t>
            </a:r>
            <a:r>
              <a:rPr kumimoji="0" lang="en-GB" sz="2200" b="0" i="0" u="none" strike="noStrike" kern="1200" cap="none" spc="0" normalizeH="0" noProof="0" dirty="0" err="1">
                <a:ln>
                  <a:noFill/>
                </a:ln>
                <a:solidFill>
                  <a:srgbClr val="C00000"/>
                </a:solidFill>
                <a:effectLst/>
                <a:uLnTx/>
                <a:uFillTx/>
                <a:latin typeface="Calibri" panose="020F0502020204030204"/>
                <a:ea typeface="+mn-ea"/>
                <a:cs typeface="+mn-cs"/>
              </a:rPr>
              <a:t>madre</a:t>
            </a:r>
            <a:r>
              <a:rPr kumimoji="0" lang="en-GB" sz="2200" b="0" i="0" u="none" strike="noStrike" kern="1200" cap="none" spc="0" normalizeH="0" noProof="0" dirty="0">
                <a:ln>
                  <a:noFill/>
                </a:ln>
                <a:solidFill>
                  <a:srgbClr val="C00000"/>
                </a:solidFill>
                <a:effectLst/>
                <a:uLnTx/>
                <a:uFillTx/>
                <a:latin typeface="Calibri" panose="020F0502020204030204"/>
                <a:ea typeface="+mn-ea"/>
                <a:cs typeface="+mn-cs"/>
              </a:rPr>
              <a:t>.</a:t>
            </a:r>
            <a:endParaRPr kumimoji="0" lang="en-GB"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66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B286DA-D7A2-3E79-AD13-D483BECFAC1F}"/>
              </a:ext>
            </a:extLst>
          </p:cNvPr>
          <p:cNvSpPr txBox="1">
            <a:spLocks/>
          </p:cNvSpPr>
          <p:nvPr/>
        </p:nvSpPr>
        <p:spPr bwMode="auto">
          <a:xfrm>
            <a:off x="176607" y="85210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5500" b="1" i="0" u="none" strike="noStrike" kern="1200" cap="none" spc="0" normalizeH="0" baseline="0" noProof="0" dirty="0">
                <a:ln>
                  <a:noFill/>
                </a:ln>
                <a:solidFill>
                  <a:srgbClr val="235B58"/>
                </a:solidFill>
                <a:effectLst/>
                <a:uLnTx/>
                <a:uFillTx/>
                <a:latin typeface="Calibri" panose="020F0502020204030204" pitchFamily="34" charset="0"/>
                <a:ea typeface="MS PGothic" panose="020B0600070205080204" pitchFamily="34" charset="-128"/>
                <a:cs typeface="Calibri" panose="020F0502020204030204" pitchFamily="34" charset="0"/>
              </a:rPr>
              <a:t>Reading </a:t>
            </a:r>
            <a:r>
              <a:rPr lang="en-GB" dirty="0"/>
              <a:t>3</a:t>
            </a:r>
            <a:r>
              <a:rPr kumimoji="0" lang="en-GB" sz="5500" b="1" i="0" u="none" strike="noStrike" kern="1200" cap="none" spc="0" normalizeH="0" baseline="0" noProof="0" dirty="0">
                <a:ln>
                  <a:noFill/>
                </a:ln>
                <a:solidFill>
                  <a:srgbClr val="235B58"/>
                </a:solidFill>
                <a:effectLst/>
                <a:uLnTx/>
                <a:uFillTx/>
                <a:latin typeface="Calibri" panose="020F0502020204030204" pitchFamily="34" charset="0"/>
                <a:ea typeface="MS PGothic" panose="020B0600070205080204" pitchFamily="34" charset="-128"/>
                <a:cs typeface="Calibri" panose="020F0502020204030204" pitchFamily="34" charset="0"/>
              </a:rPr>
              <a:t>: translation</a:t>
            </a:r>
          </a:p>
        </p:txBody>
      </p:sp>
      <p:sp>
        <p:nvSpPr>
          <p:cNvPr id="2" name="Content Placeholder 2">
            <a:extLst>
              <a:ext uri="{FF2B5EF4-FFF2-40B4-BE49-F238E27FC236}">
                <a16:creationId xmlns:a16="http://schemas.microsoft.com/office/drawing/2014/main" id="{BE247701-5E65-C143-93FD-5C228D4D27A9}"/>
              </a:ext>
            </a:extLst>
          </p:cNvPr>
          <p:cNvSpPr txBox="1">
            <a:spLocks/>
          </p:cNvSpPr>
          <p:nvPr/>
        </p:nvSpPr>
        <p:spPr bwMode="auto">
          <a:xfrm>
            <a:off x="612396" y="2849174"/>
            <a:ext cx="8026277" cy="374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57189" indent="-457189" algn="l" defTabSz="609585" rtl="0" fontAlgn="base">
              <a:spcBef>
                <a:spcPct val="20000"/>
              </a:spcBef>
              <a:spcAft>
                <a:spcPct val="0"/>
              </a:spcAft>
              <a:buFont typeface="Arial" panose="020B0604020202020204" pitchFamily="34" charset="0"/>
              <a:buChar char="•"/>
              <a:defRPr sz="4267" kern="1200">
                <a:solidFill>
                  <a:schemeClr val="tx1">
                    <a:lumMod val="65000"/>
                    <a:lumOff val="35000"/>
                  </a:schemeClr>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lumMod val="65000"/>
                    <a:lumOff val="35000"/>
                  </a:schemeClr>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fontAlgn="auto">
              <a:spcBef>
                <a:spcPts val="0"/>
              </a:spcBef>
              <a:spcAft>
                <a:spcPts val="0"/>
              </a:spcAft>
              <a:defRPr/>
            </a:pPr>
            <a:r>
              <a:rPr lang="en-GB" sz="2400" b="1" dirty="0">
                <a:solidFill>
                  <a:schemeClr val="tx1"/>
                </a:solidFill>
                <a:ea typeface="+mn-ea"/>
              </a:rPr>
              <a:t>Tips for exam success:</a:t>
            </a:r>
          </a:p>
          <a:p>
            <a:pPr defTabSz="914400" fontAlgn="auto">
              <a:spcBef>
                <a:spcPts val="0"/>
              </a:spcBef>
              <a:spcAft>
                <a:spcPts val="0"/>
              </a:spcAft>
              <a:defRPr/>
            </a:pPr>
            <a:endParaRPr lang="en-GB" sz="2400" dirty="0">
              <a:solidFill>
                <a:schemeClr val="tx1"/>
              </a:solidFill>
            </a:endParaRPr>
          </a:p>
          <a:p>
            <a:pPr defTabSz="914400" fontAlgn="auto">
              <a:spcBef>
                <a:spcPts val="0"/>
              </a:spcBef>
              <a:spcAft>
                <a:spcPts val="0"/>
              </a:spcAft>
              <a:defRPr/>
            </a:pPr>
            <a:r>
              <a:rPr lang="en-GB" sz="2400" dirty="0">
                <a:solidFill>
                  <a:schemeClr val="tx1"/>
                </a:solidFill>
              </a:rPr>
              <a:t>Leave yourself enough time to complete the translation - manage your time across the different sections of the paper.</a:t>
            </a:r>
          </a:p>
          <a:p>
            <a:pPr defTabSz="914400" fontAlgn="auto">
              <a:spcBef>
                <a:spcPts val="0"/>
              </a:spcBef>
              <a:spcAft>
                <a:spcPts val="0"/>
              </a:spcAft>
              <a:defRPr/>
            </a:pPr>
            <a:r>
              <a:rPr lang="en-GB" sz="2400" dirty="0">
                <a:solidFill>
                  <a:schemeClr val="tx1"/>
                </a:solidFill>
              </a:rPr>
              <a:t>Don’t give up on the translation if you come across something you find difficult – other parts will be easier.</a:t>
            </a:r>
          </a:p>
          <a:p>
            <a:pPr defTabSz="914400" fontAlgn="auto">
              <a:spcBef>
                <a:spcPts val="0"/>
              </a:spcBef>
              <a:spcAft>
                <a:spcPts val="0"/>
              </a:spcAft>
              <a:defRPr/>
            </a:pPr>
            <a:r>
              <a:rPr lang="en-GB" sz="2400" dirty="0">
                <a:solidFill>
                  <a:schemeClr val="tx1"/>
                </a:solidFill>
              </a:rPr>
              <a:t>Check your translation carefully to make sure you don’t miss anything out.</a:t>
            </a:r>
          </a:p>
        </p:txBody>
      </p:sp>
    </p:spTree>
    <p:extLst>
      <p:ext uri="{BB962C8B-B14F-4D97-AF65-F5344CB8AC3E}">
        <p14:creationId xmlns:p14="http://schemas.microsoft.com/office/powerpoint/2010/main" val="203986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2">
                                            <p:txEl>
                                              <p:pRg st="2" end="2"/>
                                            </p:txEl>
                                          </p:spTgt>
                                        </p:tgtEl>
                                        <p:attrNameLst>
                                          <p:attrName>style.color</p:attrName>
                                        </p:attrNameLst>
                                      </p:cBhvr>
                                      <p:to>
                                        <p:clrVal>
                                          <a:schemeClr val="accent2"/>
                                        </p:clrVal>
                                      </p:to>
                                    </p:set>
                                    <p:set>
                                      <p:cBhvr>
                                        <p:cTn id="23" dur="500" fill="hold"/>
                                        <p:tgtEl>
                                          <p:spTgt spid="2">
                                            <p:txEl>
                                              <p:pRg st="2" end="2"/>
                                            </p:txEl>
                                          </p:spTgt>
                                        </p:tgtEl>
                                        <p:attrNameLst>
                                          <p:attrName>fillcolor</p:attrName>
                                        </p:attrNameLst>
                                      </p:cBhvr>
                                      <p:to>
                                        <p:clrVal>
                                          <a:schemeClr val="accent2"/>
                                        </p:clrVal>
                                      </p:to>
                                    </p:set>
                                    <p:set>
                                      <p:cBhvr>
                                        <p:cTn id="24"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7867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Translation</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4787147" cy="225587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0" i="0" dirty="0">
                <a:solidFill>
                  <a:srgbClr val="222222"/>
                </a:solidFill>
                <a:effectLst/>
              </a:rPr>
              <a:t>You see this news item about a local schoolgirl in Spain.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400" dirty="0">
              <a:solidFill>
                <a:srgbClr val="222222"/>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0" i="0" dirty="0">
                <a:solidFill>
                  <a:srgbClr val="222222"/>
                </a:solidFill>
                <a:effectLst/>
              </a:rPr>
              <a:t>Translate it into </a:t>
            </a:r>
            <a:r>
              <a:rPr lang="en-GB" sz="2400" b="1" i="0" dirty="0">
                <a:solidFill>
                  <a:srgbClr val="222222"/>
                </a:solidFill>
                <a:effectLst/>
              </a:rPr>
              <a:t>English</a:t>
            </a:r>
            <a:r>
              <a:rPr lang="en-GB" sz="2400" b="0" i="0" dirty="0">
                <a:solidFill>
                  <a:srgbClr val="222222"/>
                </a:solidFill>
                <a:effectLst/>
              </a:rPr>
              <a:t> for your friend.</a:t>
            </a:r>
            <a:endParaRPr kumimoji="0" lang="en-GB" sz="2400" b="0" i="0" u="none" strike="noStrike" kern="1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795272-6B13-D7DE-4A4D-98D3808D116D}"/>
              </a:ext>
            </a:extLst>
          </p:cNvPr>
          <p:cNvSpPr txBox="1"/>
          <p:nvPr/>
        </p:nvSpPr>
        <p:spPr>
          <a:xfrm>
            <a:off x="554265" y="3306507"/>
            <a:ext cx="10503978" cy="1655518"/>
          </a:xfrm>
          <a:prstGeom prst="rect">
            <a:avLst/>
          </a:prstGeom>
          <a:noFill/>
          <a:ln>
            <a:solidFill>
              <a:schemeClr val="tx1"/>
            </a:solidFill>
          </a:ln>
        </p:spPr>
        <p:txBody>
          <a:bodyPr wrap="square" rtlCol="0">
            <a:spAutoFit/>
          </a:bodyPr>
          <a:lstStyle/>
          <a:p>
            <a:pPr marL="28575" marR="28575" lvl="0" indent="0" algn="l" defTabSz="914400" rtl="0" eaLnBrk="1" fontAlgn="auto" latinLnBrk="0" hangingPunct="1">
              <a:lnSpc>
                <a:spcPct val="107000"/>
              </a:lnSpc>
              <a:spcBef>
                <a:spcPts val="450"/>
              </a:spcBef>
              <a:spcAft>
                <a:spcPts val="450"/>
              </a:spcAft>
              <a:buClrTx/>
              <a:buSzTx/>
              <a:buFontTx/>
              <a:buNone/>
              <a:tabLst/>
              <a:defRPr/>
            </a:pPr>
            <a:r>
              <a:rPr lang="es-ES" sz="2400" b="0" i="0" dirty="0">
                <a:solidFill>
                  <a:srgbClr val="222222"/>
                </a:solidFill>
                <a:effectLst/>
              </a:rPr>
              <a:t>Sofía es una joven cantante que también toca la guitarra. Empieza a ser famosa por los vídeos que ha colgado en la red. “A veces esto tiene un efecto grave en mis estudios,” dice Sofía. “Por ejemplo, anoche tuve deberes, pero no los hice porque estaba grabando una actuación para la radio”.</a:t>
            </a:r>
            <a:endParaRPr kumimoji="0" lang="fr-FR" sz="2400" b="0" i="0" u="none" strike="noStrike" kern="1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5495989" y="506207"/>
            <a:ext cx="5261780" cy="1655517"/>
          </a:xfrm>
          <a:prstGeom prst="wedgeRectCallout">
            <a:avLst>
              <a:gd name="adj1" fmla="val 59645"/>
              <a:gd name="adj2" fmla="val 10061"/>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Don’t give up on the translation if you come across something you find difficult – other parts will be easier.</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9" name="Speech Bubble: Rectangle 8">
            <a:extLst>
              <a:ext uri="{FF2B5EF4-FFF2-40B4-BE49-F238E27FC236}">
                <a16:creationId xmlns:a16="http://schemas.microsoft.com/office/drawing/2014/main" id="{D9A2BAFF-B1F3-2ADD-B11C-61D6084A201A}"/>
              </a:ext>
            </a:extLst>
          </p:cNvPr>
          <p:cNvSpPr/>
          <p:nvPr/>
        </p:nvSpPr>
        <p:spPr>
          <a:xfrm>
            <a:off x="5495989" y="511803"/>
            <a:ext cx="5261780" cy="1180826"/>
          </a:xfrm>
          <a:prstGeom prst="wedgeRectCallout">
            <a:avLst>
              <a:gd name="adj1" fmla="val -56950"/>
              <a:gd name="adj2" fmla="val 4517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Check your translation carefully to make sure you do not miss anything out.</a:t>
            </a:r>
          </a:p>
        </p:txBody>
      </p:sp>
    </p:spTree>
    <p:extLst>
      <p:ext uri="{BB962C8B-B14F-4D97-AF65-F5344CB8AC3E}">
        <p14:creationId xmlns:p14="http://schemas.microsoft.com/office/powerpoint/2010/main" val="22188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7867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Translation</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4787147" cy="225587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222222"/>
                </a:solidFill>
                <a:effectLst/>
                <a:uLnTx/>
                <a:uFillTx/>
                <a:latin typeface="Calibri" panose="020F0502020204030204"/>
                <a:ea typeface="+mn-ea"/>
                <a:cs typeface="+mn-cs"/>
              </a:rPr>
              <a:t>You see this news item about a local schoolgirl in Spain.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222222"/>
                </a:solidFill>
                <a:effectLst/>
                <a:uLnTx/>
                <a:uFillTx/>
                <a:latin typeface="Calibri" panose="020F0502020204030204"/>
                <a:ea typeface="+mn-ea"/>
                <a:cs typeface="+mn-cs"/>
              </a:rPr>
              <a:t>Translate it into </a:t>
            </a:r>
            <a:r>
              <a:rPr kumimoji="0" lang="en-GB" sz="2400" b="1" i="0" u="none" strike="noStrike" kern="1200" cap="none" spc="0" normalizeH="0" baseline="0" noProof="0" dirty="0">
                <a:ln>
                  <a:noFill/>
                </a:ln>
                <a:solidFill>
                  <a:srgbClr val="222222"/>
                </a:solidFill>
                <a:effectLst/>
                <a:uLnTx/>
                <a:uFillTx/>
                <a:latin typeface="Calibri" panose="020F0502020204030204"/>
                <a:ea typeface="+mn-ea"/>
                <a:cs typeface="+mn-cs"/>
              </a:rPr>
              <a:t>English</a:t>
            </a:r>
            <a:r>
              <a:rPr kumimoji="0" lang="en-GB" sz="2400" b="0" i="0" u="none" strike="noStrike" kern="1200" cap="none" spc="0" normalizeH="0" baseline="0" noProof="0" dirty="0">
                <a:ln>
                  <a:noFill/>
                </a:ln>
                <a:solidFill>
                  <a:srgbClr val="222222"/>
                </a:solidFill>
                <a:effectLst/>
                <a:uLnTx/>
                <a:uFillTx/>
                <a:latin typeface="Calibri" panose="020F0502020204030204"/>
                <a:ea typeface="+mn-ea"/>
                <a:cs typeface="+mn-cs"/>
              </a:rPr>
              <a:t> for your friend.</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795272-6B13-D7DE-4A4D-98D3808D116D}"/>
              </a:ext>
            </a:extLst>
          </p:cNvPr>
          <p:cNvSpPr txBox="1"/>
          <p:nvPr/>
        </p:nvSpPr>
        <p:spPr>
          <a:xfrm>
            <a:off x="554265" y="3306507"/>
            <a:ext cx="10503978" cy="1655518"/>
          </a:xfrm>
          <a:prstGeom prst="rect">
            <a:avLst/>
          </a:prstGeom>
          <a:noFill/>
          <a:ln>
            <a:solidFill>
              <a:schemeClr val="tx1"/>
            </a:solidFill>
          </a:ln>
        </p:spPr>
        <p:txBody>
          <a:bodyPr wrap="square" rtlCol="0">
            <a:spAutoFit/>
          </a:bodyPr>
          <a:lstStyle/>
          <a:p>
            <a:pPr marL="28575" marR="28575" lvl="0" indent="0" algn="l" defTabSz="914400" rtl="0" eaLnBrk="1" fontAlgn="auto" latinLnBrk="0" hangingPunct="1">
              <a:lnSpc>
                <a:spcPct val="107000"/>
              </a:lnSpc>
              <a:spcBef>
                <a:spcPts val="450"/>
              </a:spcBef>
              <a:spcAft>
                <a:spcPts val="450"/>
              </a:spcAft>
              <a:buClrTx/>
              <a:buSzTx/>
              <a:buFontTx/>
              <a:buNone/>
              <a:tabLst/>
              <a:defRPr/>
            </a:pP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Sofía </a:t>
            </a:r>
            <a:r>
              <a:rPr kumimoji="0" lang="es-ES" sz="2400" b="0" i="0" u="none" strike="noStrike" kern="1200" cap="none" spc="0" normalizeH="0" baseline="0" noProof="0" dirty="0">
                <a:ln>
                  <a:noFill/>
                </a:ln>
                <a:solidFill>
                  <a:srgbClr val="222222"/>
                </a:solidFill>
                <a:effectLst/>
                <a:highlight>
                  <a:srgbClr val="00FF00"/>
                </a:highlight>
                <a:uLnTx/>
                <a:uFillTx/>
                <a:latin typeface="Calibri" panose="020F0502020204030204"/>
                <a:ea typeface="+mn-ea"/>
                <a:cs typeface="+mn-cs"/>
              </a:rPr>
              <a:t>es</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 una joven cantante que también </a:t>
            </a:r>
            <a:r>
              <a:rPr kumimoji="0" lang="es-ES" sz="2400" b="0" i="0" u="none" strike="noStrike" kern="1200" cap="none" spc="0" normalizeH="0" baseline="0" noProof="0" dirty="0">
                <a:ln>
                  <a:noFill/>
                </a:ln>
                <a:solidFill>
                  <a:srgbClr val="222222"/>
                </a:solidFill>
                <a:effectLst/>
                <a:highlight>
                  <a:srgbClr val="00FF00"/>
                </a:highlight>
                <a:uLnTx/>
                <a:uFillTx/>
                <a:latin typeface="Calibri" panose="020F0502020204030204"/>
                <a:ea typeface="+mn-ea"/>
                <a:cs typeface="+mn-cs"/>
              </a:rPr>
              <a:t>toca</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 la guitarra. </a:t>
            </a:r>
            <a:r>
              <a:rPr kumimoji="0" lang="es-ES" sz="2400" b="0" i="0" u="none" strike="noStrike" kern="1200" cap="none" spc="0" normalizeH="0" baseline="0" noProof="0" dirty="0">
                <a:ln>
                  <a:noFill/>
                </a:ln>
                <a:solidFill>
                  <a:srgbClr val="222222"/>
                </a:solidFill>
                <a:effectLst/>
                <a:highlight>
                  <a:srgbClr val="00FF00"/>
                </a:highlight>
                <a:uLnTx/>
                <a:uFillTx/>
                <a:latin typeface="Calibri" panose="020F0502020204030204"/>
                <a:ea typeface="+mn-ea"/>
                <a:cs typeface="+mn-cs"/>
              </a:rPr>
              <a:t>Empieza</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 a ser famosa por los vídeos que </a:t>
            </a:r>
            <a:r>
              <a:rPr kumimoji="0" lang="es-ES" sz="2400" b="0" i="0" u="none" strike="noStrike" kern="1200" cap="none" spc="0" normalizeH="0" baseline="0" noProof="0" dirty="0">
                <a:ln>
                  <a:noFill/>
                </a:ln>
                <a:solidFill>
                  <a:srgbClr val="222222"/>
                </a:solidFill>
                <a:effectLst/>
                <a:highlight>
                  <a:srgbClr val="00FFFF"/>
                </a:highlight>
                <a:uLnTx/>
                <a:uFillTx/>
                <a:latin typeface="Calibri" panose="020F0502020204030204"/>
                <a:ea typeface="+mn-ea"/>
                <a:cs typeface="+mn-cs"/>
              </a:rPr>
              <a:t>ha colgado </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en la red. “</a:t>
            </a:r>
            <a:r>
              <a:rPr kumimoji="0" lang="es-ES" sz="2400" b="0" i="0" u="none" strike="noStrike" kern="1200" cap="none" spc="0" normalizeH="0" baseline="0" noProof="0" dirty="0">
                <a:ln>
                  <a:noFill/>
                </a:ln>
                <a:solidFill>
                  <a:srgbClr val="222222"/>
                </a:solidFill>
                <a:effectLst/>
                <a:highlight>
                  <a:srgbClr val="FFFF00"/>
                </a:highlight>
                <a:uLnTx/>
                <a:uFillTx/>
                <a:latin typeface="Calibri" panose="020F0502020204030204"/>
                <a:ea typeface="+mn-ea"/>
                <a:cs typeface="+mn-cs"/>
              </a:rPr>
              <a:t>A veces </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esto </a:t>
            </a:r>
            <a:r>
              <a:rPr kumimoji="0" lang="es-ES" sz="2400" b="0" i="0" u="none" strike="noStrike" kern="1200" cap="none" spc="0" normalizeH="0" baseline="0" noProof="0" dirty="0">
                <a:ln>
                  <a:noFill/>
                </a:ln>
                <a:solidFill>
                  <a:srgbClr val="222222"/>
                </a:solidFill>
                <a:effectLst/>
                <a:highlight>
                  <a:srgbClr val="00FF00"/>
                </a:highlight>
                <a:uLnTx/>
                <a:uFillTx/>
                <a:latin typeface="Calibri" panose="020F0502020204030204"/>
                <a:ea typeface="+mn-ea"/>
                <a:cs typeface="+mn-cs"/>
              </a:rPr>
              <a:t>tiene</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 un efecto grave en mis estudios,” </a:t>
            </a:r>
            <a:r>
              <a:rPr kumimoji="0" lang="es-ES" sz="2400" b="0" i="0" u="none" strike="noStrike" kern="1200" cap="none" spc="0" normalizeH="0" baseline="0" noProof="0" dirty="0">
                <a:ln>
                  <a:noFill/>
                </a:ln>
                <a:solidFill>
                  <a:srgbClr val="222222"/>
                </a:solidFill>
                <a:effectLst/>
                <a:highlight>
                  <a:srgbClr val="00FF00"/>
                </a:highlight>
                <a:uLnTx/>
                <a:uFillTx/>
                <a:latin typeface="Calibri" panose="020F0502020204030204"/>
                <a:ea typeface="+mn-ea"/>
                <a:cs typeface="+mn-cs"/>
              </a:rPr>
              <a:t>dice</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 Sofía. “Por ejemplo, </a:t>
            </a:r>
            <a:r>
              <a:rPr kumimoji="0" lang="es-ES" sz="2400" b="0" i="0" u="none" strike="noStrike" kern="1200" cap="none" spc="0" normalizeH="0" baseline="0" noProof="0" dirty="0">
                <a:ln>
                  <a:noFill/>
                </a:ln>
                <a:solidFill>
                  <a:srgbClr val="222222"/>
                </a:solidFill>
                <a:effectLst/>
                <a:highlight>
                  <a:srgbClr val="FFFF00"/>
                </a:highlight>
                <a:uLnTx/>
                <a:uFillTx/>
                <a:latin typeface="Calibri" panose="020F0502020204030204"/>
                <a:ea typeface="+mn-ea"/>
                <a:cs typeface="+mn-cs"/>
              </a:rPr>
              <a:t>anoche</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es-ES" sz="2400" b="0" i="0" u="none" strike="noStrike" kern="1200" cap="none" spc="0" normalizeH="0" baseline="0" noProof="0" dirty="0">
                <a:ln>
                  <a:noFill/>
                </a:ln>
                <a:solidFill>
                  <a:srgbClr val="222222"/>
                </a:solidFill>
                <a:effectLst/>
                <a:highlight>
                  <a:srgbClr val="00FFFF"/>
                </a:highlight>
                <a:uLnTx/>
                <a:uFillTx/>
                <a:latin typeface="Calibri" panose="020F0502020204030204"/>
                <a:ea typeface="+mn-ea"/>
                <a:cs typeface="+mn-cs"/>
              </a:rPr>
              <a:t>tuve</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 deberes, pero no los </a:t>
            </a:r>
            <a:r>
              <a:rPr kumimoji="0" lang="es-ES" sz="2400" b="0" i="0" u="none" strike="noStrike" kern="1200" cap="none" spc="0" normalizeH="0" baseline="0" noProof="0" dirty="0">
                <a:ln>
                  <a:noFill/>
                </a:ln>
                <a:solidFill>
                  <a:srgbClr val="222222"/>
                </a:solidFill>
                <a:effectLst/>
                <a:highlight>
                  <a:srgbClr val="00FFFF"/>
                </a:highlight>
                <a:uLnTx/>
                <a:uFillTx/>
                <a:latin typeface="Calibri" panose="020F0502020204030204"/>
                <a:ea typeface="+mn-ea"/>
                <a:cs typeface="+mn-cs"/>
              </a:rPr>
              <a:t>hice</a:t>
            </a: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 porque estaba grabando una actuación para la radio”.</a:t>
            </a:r>
            <a:endParaRPr kumimoji="0" lang="fr-FR"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5495989" y="506207"/>
            <a:ext cx="5261780" cy="1655517"/>
          </a:xfrm>
          <a:prstGeom prst="wedgeRectCallout">
            <a:avLst>
              <a:gd name="adj1" fmla="val 59645"/>
              <a:gd name="adj2" fmla="val 10061"/>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Don’t give up on the translation if you come across something you find difficult – other parts will be easier.</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9" name="Speech Bubble: Rectangle 8">
            <a:extLst>
              <a:ext uri="{FF2B5EF4-FFF2-40B4-BE49-F238E27FC236}">
                <a16:creationId xmlns:a16="http://schemas.microsoft.com/office/drawing/2014/main" id="{D9A2BAFF-B1F3-2ADD-B11C-61D6084A201A}"/>
              </a:ext>
            </a:extLst>
          </p:cNvPr>
          <p:cNvSpPr/>
          <p:nvPr/>
        </p:nvSpPr>
        <p:spPr>
          <a:xfrm>
            <a:off x="5495989" y="511803"/>
            <a:ext cx="5261780" cy="1180826"/>
          </a:xfrm>
          <a:prstGeom prst="wedgeRectCallout">
            <a:avLst>
              <a:gd name="adj1" fmla="val -56950"/>
              <a:gd name="adj2" fmla="val 4517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Check your translation carefully to make sure you do not miss anything out.</a:t>
            </a:r>
          </a:p>
        </p:txBody>
      </p:sp>
    </p:spTree>
    <p:extLst>
      <p:ext uri="{BB962C8B-B14F-4D97-AF65-F5344CB8AC3E}">
        <p14:creationId xmlns:p14="http://schemas.microsoft.com/office/powerpoint/2010/main" val="952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7867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Translation</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4787147" cy="126034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222222"/>
                </a:solidFill>
                <a:effectLst/>
                <a:uLnTx/>
                <a:uFillTx/>
                <a:latin typeface="Calibri" panose="020F0502020204030204"/>
                <a:ea typeface="+mn-ea"/>
                <a:cs typeface="+mn-cs"/>
              </a:rPr>
              <a:t>You see this news item about a local schoolgirl in Spain. Translate it into </a:t>
            </a:r>
            <a:r>
              <a:rPr kumimoji="0" lang="en-GB" sz="2400" b="1" i="0" u="none" strike="noStrike" kern="1200" cap="none" spc="0" normalizeH="0" baseline="0" noProof="0" dirty="0">
                <a:ln>
                  <a:noFill/>
                </a:ln>
                <a:solidFill>
                  <a:srgbClr val="222222"/>
                </a:solidFill>
                <a:effectLst/>
                <a:uLnTx/>
                <a:uFillTx/>
                <a:latin typeface="Calibri" panose="020F0502020204030204"/>
                <a:ea typeface="+mn-ea"/>
                <a:cs typeface="+mn-cs"/>
              </a:rPr>
              <a:t>English</a:t>
            </a:r>
            <a:r>
              <a:rPr kumimoji="0" lang="en-GB" sz="2400" b="0" i="0" u="none" strike="noStrike" kern="1200" cap="none" spc="0" normalizeH="0" baseline="0" noProof="0" dirty="0">
                <a:ln>
                  <a:noFill/>
                </a:ln>
                <a:solidFill>
                  <a:srgbClr val="222222"/>
                </a:solidFill>
                <a:effectLst/>
                <a:uLnTx/>
                <a:uFillTx/>
                <a:latin typeface="Calibri" panose="020F0502020204030204"/>
                <a:ea typeface="+mn-ea"/>
                <a:cs typeface="+mn-cs"/>
              </a:rPr>
              <a:t> for your friend.</a:t>
            </a:r>
            <a:endParaRPr kumimoji="0" lang="en-GB"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795272-6B13-D7DE-4A4D-98D3808D116D}"/>
              </a:ext>
            </a:extLst>
          </p:cNvPr>
          <p:cNvSpPr txBox="1"/>
          <p:nvPr/>
        </p:nvSpPr>
        <p:spPr>
          <a:xfrm>
            <a:off x="659220" y="2343030"/>
            <a:ext cx="10503978" cy="1655518"/>
          </a:xfrm>
          <a:prstGeom prst="rect">
            <a:avLst/>
          </a:prstGeom>
          <a:noFill/>
          <a:ln>
            <a:solidFill>
              <a:schemeClr val="tx1"/>
            </a:solidFill>
          </a:ln>
        </p:spPr>
        <p:txBody>
          <a:bodyPr wrap="square" rtlCol="0">
            <a:spAutoFit/>
          </a:bodyPr>
          <a:lstStyle/>
          <a:p>
            <a:pPr marL="28575" marR="28575" lvl="0" indent="0" algn="l" defTabSz="914400" rtl="0" eaLnBrk="1" fontAlgn="auto" latinLnBrk="0" hangingPunct="1">
              <a:lnSpc>
                <a:spcPct val="107000"/>
              </a:lnSpc>
              <a:spcBef>
                <a:spcPts val="450"/>
              </a:spcBef>
              <a:spcAft>
                <a:spcPts val="450"/>
              </a:spcAft>
              <a:buClrTx/>
              <a:buSzTx/>
              <a:buFontTx/>
              <a:buNone/>
              <a:tabLst/>
              <a:defRPr/>
            </a:pPr>
            <a:r>
              <a:rPr kumimoji="0" lang="es-ES" sz="2400" b="0" i="0" u="none" strike="noStrike" kern="1200" cap="none" spc="0" normalizeH="0" baseline="0" noProof="0" dirty="0">
                <a:ln>
                  <a:noFill/>
                </a:ln>
                <a:solidFill>
                  <a:srgbClr val="222222"/>
                </a:solidFill>
                <a:effectLst/>
                <a:uLnTx/>
                <a:uFillTx/>
                <a:latin typeface="Calibri" panose="020F0502020204030204"/>
                <a:ea typeface="+mn-ea"/>
                <a:cs typeface="+mn-cs"/>
              </a:rPr>
              <a:t>Sofía es una joven cantante que también toca la guitarra. Empieza a ser famosa por los vídeos que ha colgado en la red. “A veces esto tiene un efecto grave en mis estudios,” dice Sofía. “Por ejemplo, anoche tuve deberes, pero no los hice porque estaba grabando una actuación para la radio”.</a:t>
            </a:r>
            <a:endParaRPr kumimoji="0" lang="fr-FR" sz="24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5495989" y="506207"/>
            <a:ext cx="5261780" cy="1655517"/>
          </a:xfrm>
          <a:prstGeom prst="wedgeRectCallout">
            <a:avLst>
              <a:gd name="adj1" fmla="val 59645"/>
              <a:gd name="adj2" fmla="val 10061"/>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Don’t give up on the translation if you come across something you find difficult – other parts will be easier.</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8" name="TextBox 7">
            <a:extLst>
              <a:ext uri="{FF2B5EF4-FFF2-40B4-BE49-F238E27FC236}">
                <a16:creationId xmlns:a16="http://schemas.microsoft.com/office/drawing/2014/main" id="{0086871A-AB36-AB94-7AE9-D7BF763A0FB5}"/>
              </a:ext>
            </a:extLst>
          </p:cNvPr>
          <p:cNvSpPr txBox="1"/>
          <p:nvPr/>
        </p:nvSpPr>
        <p:spPr>
          <a:xfrm>
            <a:off x="788378" y="4204925"/>
            <a:ext cx="1037481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Sofía is a young singer</a:t>
            </a:r>
            <a:r>
              <a:rPr kumimoji="0" lang="en-GB" sz="2800" b="0" i="0" u="none" strike="noStrike" kern="1200" cap="none" spc="0" normalizeH="0" baseline="0" noProof="0" dirty="0">
                <a:ln>
                  <a:noFill/>
                </a:ln>
                <a:solidFill>
                  <a:srgbClr val="4472C4">
                    <a:lumMod val="75000"/>
                  </a:srgbClr>
                </a:solidFill>
                <a:effectLst/>
                <a:highlight>
                  <a:srgbClr val="FFFF00"/>
                </a:highlight>
                <a:uLnTx/>
                <a:uFillTx/>
                <a:latin typeface="Baguet Script" panose="00000500000000000000" pitchFamily="2" charset="0"/>
                <a:ea typeface="+mn-ea"/>
                <a:cs typeface="+mn-cs"/>
              </a:rPr>
              <a:t> </a:t>
            </a: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who also plays the guitar.</a:t>
            </a:r>
            <a:r>
              <a:rPr kumimoji="0" lang="en-GB" sz="2800" b="0" i="0" u="none" strike="noStrike" kern="1200" cap="none" spc="0" normalizeH="0" baseline="0" noProof="0" dirty="0">
                <a:ln>
                  <a:noFill/>
                </a:ln>
                <a:solidFill>
                  <a:srgbClr val="4472C4">
                    <a:lumMod val="75000"/>
                  </a:srgbClr>
                </a:solidFill>
                <a:effectLst/>
                <a:highlight>
                  <a:srgbClr val="FFFF00"/>
                </a:highlight>
                <a:uLnTx/>
                <a:uFillTx/>
                <a:latin typeface="Baguet Script" panose="00000500000000000000" pitchFamily="2" charset="0"/>
                <a:ea typeface="+mn-ea"/>
                <a:cs typeface="+mn-cs"/>
              </a:rPr>
              <a:t> </a:t>
            </a: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She is beginning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To be famous for the videos she has</a:t>
            </a:r>
            <a:r>
              <a:rPr kumimoji="0" lang="en-GB" sz="2800" b="0" i="0" u="none" strike="noStrike" kern="1200" cap="none" spc="0" normalizeH="0" baseline="0" noProof="0" dirty="0">
                <a:ln>
                  <a:noFill/>
                </a:ln>
                <a:solidFill>
                  <a:srgbClr val="4472C4">
                    <a:lumMod val="75000"/>
                  </a:srgbClr>
                </a:solidFill>
                <a:effectLst/>
                <a:highlight>
                  <a:srgbClr val="FFFF00"/>
                </a:highlight>
                <a:uLnTx/>
                <a:uFillTx/>
                <a:latin typeface="Baguet Script" panose="00000500000000000000" pitchFamily="2" charset="0"/>
                <a:ea typeface="+mn-ea"/>
                <a:cs typeface="+mn-cs"/>
              </a:rPr>
              <a:t> </a:t>
            </a: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p</a:t>
            </a:r>
            <a:r>
              <a:rPr kumimoji="0" lang="en-GB" sz="2800" b="0" i="0" u="none" strike="noStrike" kern="1200" cap="none" spc="0" normalizeH="0" baseline="0" noProof="0" dirty="0" err="1">
                <a:ln>
                  <a:noFill/>
                </a:ln>
                <a:solidFill>
                  <a:srgbClr val="4472C4">
                    <a:lumMod val="75000"/>
                  </a:srgbClr>
                </a:solidFill>
                <a:effectLst/>
                <a:uLnTx/>
                <a:uFillTx/>
                <a:latin typeface="Baguet Script" panose="00000500000000000000" pitchFamily="2" charset="0"/>
                <a:ea typeface="+mn-ea"/>
                <a:cs typeface="+mn-cs"/>
              </a:rPr>
              <a:t>ut</a:t>
            </a: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 on/uploaded to the internet.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“Sometimes this has a serious effect</a:t>
            </a:r>
            <a:r>
              <a:rPr kumimoji="0" lang="en-GB" sz="2800" b="0" i="0" u="none" strike="noStrike" kern="1200" cap="none" spc="0" normalizeH="0" baseline="0" noProof="0" dirty="0">
                <a:ln>
                  <a:noFill/>
                </a:ln>
                <a:solidFill>
                  <a:srgbClr val="4472C4">
                    <a:lumMod val="75000"/>
                  </a:srgbClr>
                </a:solidFill>
                <a:effectLst/>
                <a:highlight>
                  <a:srgbClr val="FFFF00"/>
                </a:highlight>
                <a:uLnTx/>
                <a:uFillTx/>
                <a:latin typeface="Baguet Script" panose="00000500000000000000" pitchFamily="2" charset="0"/>
                <a:ea typeface="+mn-ea"/>
                <a:cs typeface="+mn-cs"/>
              </a:rPr>
              <a:t> </a:t>
            </a: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on my studies” says Sofía</a:t>
            </a:r>
            <a:r>
              <a:rPr kumimoji="0" lang="en-GB" sz="2800" b="0" i="0" u="none" strike="noStrike" kern="1200" cap="none" spc="0" normalizeH="0" baseline="0" noProof="0" dirty="0">
                <a:ln>
                  <a:noFill/>
                </a:ln>
                <a:solidFill>
                  <a:srgbClr val="4472C4">
                    <a:lumMod val="75000"/>
                  </a:srgbClr>
                </a:solidFill>
                <a:effectLst/>
                <a:highlight>
                  <a:srgbClr val="FFFF00"/>
                </a:highlight>
                <a:uLnTx/>
                <a:uFillTx/>
                <a:latin typeface="Baguet Script" panose="000005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“For example, last night I had homework,</a:t>
            </a:r>
            <a:r>
              <a:rPr kumimoji="0" lang="en-GB" sz="2800" b="0" i="0" u="none" strike="noStrike" kern="1200" cap="none" spc="0" normalizeH="0" baseline="0" noProof="0" dirty="0">
                <a:ln>
                  <a:noFill/>
                </a:ln>
                <a:solidFill>
                  <a:srgbClr val="4472C4">
                    <a:lumMod val="75000"/>
                  </a:srgbClr>
                </a:solidFill>
                <a:effectLst/>
                <a:highlight>
                  <a:srgbClr val="FFFF00"/>
                </a:highlight>
                <a:uLnTx/>
                <a:uFillTx/>
                <a:latin typeface="Baguet Script" panose="00000500000000000000" pitchFamily="2" charset="0"/>
                <a:ea typeface="+mn-ea"/>
                <a:cs typeface="+mn-cs"/>
              </a:rPr>
              <a:t> </a:t>
            </a: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but I didn’t do it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75000"/>
                  </a:srgbClr>
                </a:solidFill>
                <a:effectLst/>
                <a:highlight>
                  <a:srgbClr val="FFFF00"/>
                </a:highlight>
                <a:uLnTx/>
                <a:uFillTx/>
                <a:latin typeface="Baguet Script" panose="00000500000000000000" pitchFamily="2" charset="0"/>
                <a:ea typeface="+mn-ea"/>
                <a:cs typeface="+mn-cs"/>
              </a:rPr>
              <a:t> </a:t>
            </a:r>
            <a:r>
              <a:rPr kumimoji="0" lang="en-GB" sz="2800" b="0" i="0" u="none" strike="noStrike" kern="1200" cap="none" spc="0" normalizeH="0" baseline="0" noProof="0" dirty="0">
                <a:ln>
                  <a:noFill/>
                </a:ln>
                <a:solidFill>
                  <a:srgbClr val="4472C4">
                    <a:lumMod val="75000"/>
                  </a:srgbClr>
                </a:solidFill>
                <a:effectLst/>
                <a:uLnTx/>
                <a:uFillTx/>
                <a:latin typeface="Baguet Script" panose="00000500000000000000" pitchFamily="2" charset="0"/>
                <a:ea typeface="+mn-ea"/>
                <a:cs typeface="+mn-cs"/>
              </a:rPr>
              <a:t>I was recording a performance for the radio”.</a:t>
            </a:r>
            <a:endParaRPr kumimoji="0" lang="en-GB" sz="2800" b="0" i="0" u="none" strike="noStrike" kern="1200" cap="none" spc="0" normalizeH="0" baseline="0" noProof="0" dirty="0">
              <a:ln>
                <a:noFill/>
              </a:ln>
              <a:solidFill>
                <a:srgbClr val="4472C4">
                  <a:lumMod val="75000"/>
                </a:srgbClr>
              </a:solidFill>
              <a:effectLst/>
              <a:highlight>
                <a:srgbClr val="FFFF00"/>
              </a:highlight>
              <a:uLnTx/>
              <a:uFillTx/>
              <a:latin typeface="Baguet Script" panose="00000500000000000000" pitchFamily="2" charset="0"/>
              <a:ea typeface="+mn-ea"/>
              <a:cs typeface="+mn-cs"/>
            </a:endParaRPr>
          </a:p>
        </p:txBody>
      </p:sp>
      <p:sp>
        <p:nvSpPr>
          <p:cNvPr id="9" name="Speech Bubble: Rectangle 8">
            <a:extLst>
              <a:ext uri="{FF2B5EF4-FFF2-40B4-BE49-F238E27FC236}">
                <a16:creationId xmlns:a16="http://schemas.microsoft.com/office/drawing/2014/main" id="{D9A2BAFF-B1F3-2ADD-B11C-61D6084A201A}"/>
              </a:ext>
            </a:extLst>
          </p:cNvPr>
          <p:cNvSpPr/>
          <p:nvPr/>
        </p:nvSpPr>
        <p:spPr>
          <a:xfrm>
            <a:off x="5495989" y="511803"/>
            <a:ext cx="5261780" cy="1180826"/>
          </a:xfrm>
          <a:prstGeom prst="wedgeRectCallout">
            <a:avLst>
              <a:gd name="adj1" fmla="val -56950"/>
              <a:gd name="adj2" fmla="val 4517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Check your translation carefully to make sure you do not miss anything out.</a:t>
            </a:r>
          </a:p>
        </p:txBody>
      </p:sp>
    </p:spTree>
    <p:extLst>
      <p:ext uri="{BB962C8B-B14F-4D97-AF65-F5344CB8AC3E}">
        <p14:creationId xmlns:p14="http://schemas.microsoft.com/office/powerpoint/2010/main" val="13600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uiExpand="1" build="p"/>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8" name="Speech Bubble: Rectangle 7">
            <a:extLst>
              <a:ext uri="{FF2B5EF4-FFF2-40B4-BE49-F238E27FC236}">
                <a16:creationId xmlns:a16="http://schemas.microsoft.com/office/drawing/2014/main" id="{5F32DA8F-570B-134A-4949-BAFE7F688425}"/>
              </a:ext>
            </a:extLst>
          </p:cNvPr>
          <p:cNvSpPr/>
          <p:nvPr/>
        </p:nvSpPr>
        <p:spPr>
          <a:xfrm>
            <a:off x="5627715" y="447007"/>
            <a:ext cx="5261780"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Listen carefully to the whole extract – do not base your answer on the first thing you hear. </a:t>
            </a:r>
          </a:p>
        </p:txBody>
      </p:sp>
      <p:pic>
        <p:nvPicPr>
          <p:cNvPr id="5" name="Picture 4">
            <a:extLst>
              <a:ext uri="{FF2B5EF4-FFF2-40B4-BE49-F238E27FC236}">
                <a16:creationId xmlns:a16="http://schemas.microsoft.com/office/drawing/2014/main" id="{D964397A-EC5B-EF70-72AE-8823E70B4D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585670" y="2543280"/>
            <a:ext cx="5460629" cy="3552986"/>
          </a:xfrm>
          <a:prstGeom prst="rect">
            <a:avLst/>
          </a:prstGeom>
        </p:spPr>
      </p:pic>
      <p:pic>
        <p:nvPicPr>
          <p:cNvPr id="7" name="Picture 6">
            <a:extLst>
              <a:ext uri="{FF2B5EF4-FFF2-40B4-BE49-F238E27FC236}">
                <a16:creationId xmlns:a16="http://schemas.microsoft.com/office/drawing/2014/main" id="{6C5156EE-ADE4-0562-CDA2-5B731F72714D}"/>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Lst>
          </a:blip>
          <a:stretch>
            <a:fillRect/>
          </a:stretch>
        </p:blipFill>
        <p:spPr>
          <a:xfrm>
            <a:off x="6170330" y="2543280"/>
            <a:ext cx="5429281" cy="3552986"/>
          </a:xfrm>
          <a:prstGeom prst="rect">
            <a:avLst/>
          </a:prstGeom>
        </p:spPr>
      </p:pic>
      <p:sp>
        <p:nvSpPr>
          <p:cNvPr id="10" name="TextBox 9">
            <a:extLst>
              <a:ext uri="{FF2B5EF4-FFF2-40B4-BE49-F238E27FC236}">
                <a16:creationId xmlns:a16="http://schemas.microsoft.com/office/drawing/2014/main" id="{BC15F008-41BA-39E2-C0F0-AB2BD39D7765}"/>
              </a:ext>
            </a:extLst>
          </p:cNvPr>
          <p:cNvSpPr txBox="1"/>
          <p:nvPr/>
        </p:nvSpPr>
        <p:spPr>
          <a:xfrm>
            <a:off x="481435" y="472473"/>
            <a:ext cx="508550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What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do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these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people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say</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about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their</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best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friends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Write the correct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letter</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each</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box.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3501172-A2A3-573F-59C1-FD94C255CAB9}"/>
              </a:ext>
            </a:extLst>
          </p:cNvPr>
          <p:cNvSpPr txBox="1"/>
          <p:nvPr/>
        </p:nvSpPr>
        <p:spPr>
          <a:xfrm>
            <a:off x="8742063" y="-49148"/>
            <a:ext cx="302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Multiple choice</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pic>
        <p:nvPicPr>
          <p:cNvPr id="6" name="Listening Q1 Feb Conference">
            <a:hlinkClick r:id="" action="ppaction://media"/>
            <a:extLst>
              <a:ext uri="{FF2B5EF4-FFF2-40B4-BE49-F238E27FC236}">
                <a16:creationId xmlns:a16="http://schemas.microsoft.com/office/drawing/2014/main" id="{B7C89329-D2E1-BB9B-3736-0E8EC7DA5C1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45414" y="518052"/>
            <a:ext cx="487363" cy="487363"/>
          </a:xfrm>
          <a:prstGeom prst="rect">
            <a:avLst/>
          </a:prstGeom>
        </p:spPr>
      </p:pic>
    </p:spTree>
    <p:extLst>
      <p:ext uri="{BB962C8B-B14F-4D97-AF65-F5344CB8AC3E}">
        <p14:creationId xmlns:p14="http://schemas.microsoft.com/office/powerpoint/2010/main" val="157408800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351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Reading</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605021"/>
            <a:ext cx="11176808" cy="4349524"/>
          </a:xfrm>
          <a:prstGeom prst="rect">
            <a:avLst/>
          </a:prstGeom>
          <a:noFill/>
        </p:spPr>
        <p:txBody>
          <a:bodyPr wrap="square" rtlCol="0">
            <a:spAutoFit/>
          </a:bodyPr>
          <a:lstStyle/>
          <a:p>
            <a:pPr>
              <a:lnSpc>
                <a:spcPct val="107000"/>
              </a:lnSpc>
              <a:spcAft>
                <a:spcPts val="800"/>
              </a:spcAft>
            </a:pPr>
            <a:r>
              <a:rPr lang="en-GB" sz="2400" kern="0" dirty="0">
                <a:effectLst/>
                <a:ea typeface="Times New Roman" panose="02020603050405020304" pitchFamily="18" charset="0"/>
                <a:cs typeface="Times New Roman" panose="02020603050405020304" pitchFamily="18" charset="0"/>
              </a:rPr>
              <a:t>Translation can expose a lack of knowledge of </a:t>
            </a:r>
            <a:r>
              <a:rPr lang="en-GB" sz="2400" b="1" kern="0" dirty="0">
                <a:effectLst/>
                <a:ea typeface="Times New Roman" panose="02020603050405020304" pitchFamily="18" charset="0"/>
                <a:cs typeface="Times New Roman" panose="02020603050405020304" pitchFamily="18" charset="0"/>
              </a:rPr>
              <a:t>timeframes</a:t>
            </a:r>
            <a:r>
              <a:rPr lang="en-GB" sz="2400" kern="0" dirty="0">
                <a:effectLst/>
                <a:ea typeface="Times New Roman" panose="02020603050405020304" pitchFamily="18" charset="0"/>
                <a:cs typeface="Times New Roman" panose="02020603050405020304" pitchFamily="18" charset="0"/>
              </a:rPr>
              <a:t>, </a:t>
            </a:r>
            <a:r>
              <a:rPr lang="en-GB" sz="2400" b="1" kern="0" dirty="0">
                <a:effectLst/>
                <a:ea typeface="Times New Roman" panose="02020603050405020304" pitchFamily="18" charset="0"/>
                <a:cs typeface="Times New Roman" panose="02020603050405020304" pitchFamily="18" charset="0"/>
              </a:rPr>
              <a:t>negatives</a:t>
            </a:r>
            <a:r>
              <a:rPr lang="en-GB" sz="2400" kern="0" dirty="0">
                <a:effectLst/>
                <a:ea typeface="Times New Roman" panose="02020603050405020304" pitchFamily="18" charset="0"/>
                <a:cs typeface="Times New Roman" panose="02020603050405020304" pitchFamily="18" charset="0"/>
              </a:rPr>
              <a:t>, </a:t>
            </a:r>
            <a:r>
              <a:rPr lang="en-GB" sz="2400" b="1" kern="0" dirty="0">
                <a:effectLst/>
                <a:ea typeface="Times New Roman" panose="02020603050405020304" pitchFamily="18" charset="0"/>
                <a:cs typeface="Times New Roman" panose="02020603050405020304" pitchFamily="18" charset="0"/>
              </a:rPr>
              <a:t>articles</a:t>
            </a:r>
            <a:r>
              <a:rPr lang="en-GB" sz="2400" kern="0" dirty="0">
                <a:effectLst/>
                <a:ea typeface="Times New Roman" panose="02020603050405020304" pitchFamily="18" charset="0"/>
                <a:cs typeface="Times New Roman" panose="02020603050405020304" pitchFamily="18" charset="0"/>
              </a:rPr>
              <a:t> and </a:t>
            </a:r>
            <a:r>
              <a:rPr lang="en-GB" sz="2400" b="1" kern="0" dirty="0">
                <a:effectLst/>
                <a:ea typeface="Times New Roman" panose="02020603050405020304" pitchFamily="18" charset="0"/>
                <a:cs typeface="Times New Roman" panose="02020603050405020304" pitchFamily="18" charset="0"/>
              </a:rPr>
              <a:t>adverbs</a:t>
            </a:r>
            <a:r>
              <a:rPr lang="en-GB" sz="2400" kern="0" dirty="0">
                <a:effectLst/>
                <a:ea typeface="Times New Roman" panose="02020603050405020304" pitchFamily="18" charset="0"/>
                <a:cs typeface="Times New Roman" panose="02020603050405020304" pitchFamily="18" charset="0"/>
              </a:rPr>
              <a:t>, </a:t>
            </a:r>
            <a:r>
              <a:rPr lang="en-GB" sz="2400" b="1" kern="0" dirty="0">
                <a:effectLst/>
                <a:ea typeface="Times New Roman" panose="02020603050405020304" pitchFamily="18" charset="0"/>
                <a:cs typeface="Times New Roman" panose="02020603050405020304" pitchFamily="18" charset="0"/>
              </a:rPr>
              <a:t>pronouns</a:t>
            </a:r>
            <a:r>
              <a:rPr lang="en-GB" sz="2400" kern="0" dirty="0">
                <a:effectLst/>
                <a:ea typeface="Times New Roman" panose="02020603050405020304" pitchFamily="18" charset="0"/>
                <a:cs typeface="Times New Roman" panose="02020603050405020304" pitchFamily="18" charset="0"/>
              </a:rPr>
              <a:t> and </a:t>
            </a:r>
            <a:r>
              <a:rPr lang="en-GB" sz="2400" b="1" kern="0" dirty="0">
                <a:effectLst/>
                <a:ea typeface="Times New Roman" panose="02020603050405020304" pitchFamily="18" charset="0"/>
                <a:cs typeface="Times New Roman" panose="02020603050405020304" pitchFamily="18" charset="0"/>
              </a:rPr>
              <a:t>possessive</a:t>
            </a:r>
            <a:r>
              <a:rPr lang="en-GB" sz="2400" kern="0" dirty="0">
                <a:effectLst/>
                <a:ea typeface="Times New Roman" panose="02020603050405020304" pitchFamily="18" charset="0"/>
                <a:cs typeface="Times New Roman" panose="02020603050405020304" pitchFamily="18" charset="0"/>
              </a:rPr>
              <a:t> </a:t>
            </a:r>
            <a:r>
              <a:rPr lang="en-GB" sz="2400" b="1" kern="0" dirty="0">
                <a:effectLst/>
                <a:ea typeface="Times New Roman" panose="02020603050405020304" pitchFamily="18" charset="0"/>
                <a:cs typeface="Times New Roman" panose="02020603050405020304" pitchFamily="18" charset="0"/>
              </a:rPr>
              <a:t>adjectives</a:t>
            </a:r>
            <a:r>
              <a:rPr lang="en-GB" sz="2400" kern="0" dirty="0">
                <a:effectLst/>
                <a:ea typeface="Times New Roman" panose="02020603050405020304" pitchFamily="18" charset="0"/>
                <a:cs typeface="Times New Roman" panose="02020603050405020304" pitchFamily="18" charset="0"/>
              </a:rPr>
              <a:t> and </a:t>
            </a:r>
            <a:r>
              <a:rPr lang="en-GB" sz="2400" b="1" kern="0" dirty="0">
                <a:effectLst/>
                <a:ea typeface="Times New Roman" panose="02020603050405020304" pitchFamily="18" charset="0"/>
                <a:cs typeface="Times New Roman" panose="02020603050405020304" pitchFamily="18" charset="0"/>
              </a:rPr>
              <a:t>connectives</a:t>
            </a:r>
            <a:r>
              <a:rPr lang="en-GB" sz="2400" kern="0" dirty="0">
                <a:effectLst/>
                <a:ea typeface="Times New Roman" panose="02020603050405020304" pitchFamily="18" charset="0"/>
                <a:cs typeface="Times New Roman" panose="02020603050405020304" pitchFamily="18" charset="0"/>
              </a:rPr>
              <a:t>.</a:t>
            </a:r>
          </a:p>
          <a:p>
            <a:pPr>
              <a:lnSpc>
                <a:spcPct val="107000"/>
              </a:lnSpc>
              <a:spcAft>
                <a:spcPts val="800"/>
              </a:spcAft>
            </a:pPr>
            <a:r>
              <a:rPr lang="en-GB" sz="2400" b="1" kern="0" dirty="0">
                <a:ea typeface="Times New Roman" panose="02020603050405020304" pitchFamily="18" charset="0"/>
                <a:cs typeface="Times New Roman" panose="02020603050405020304" pitchFamily="18" charset="0"/>
              </a:rPr>
              <a:t>Foundation</a:t>
            </a:r>
          </a:p>
          <a:p>
            <a:pPr marL="342900" indent="-342900">
              <a:lnSpc>
                <a:spcPct val="107000"/>
              </a:lnSpc>
              <a:spcAft>
                <a:spcPts val="800"/>
              </a:spcAft>
              <a:buFont typeface="Arial" panose="020B0604020202020204" pitchFamily="34" charset="0"/>
              <a:buChar char="•"/>
            </a:pPr>
            <a:r>
              <a:rPr lang="en-GB" sz="2400" kern="0" dirty="0">
                <a:ea typeface="Times New Roman" panose="02020603050405020304" pitchFamily="18" charset="0"/>
                <a:cs typeface="Times New Roman" panose="02020603050405020304" pitchFamily="18" charset="0"/>
              </a:rPr>
              <a:t>Pronouns other than ‘</a:t>
            </a:r>
            <a:r>
              <a:rPr lang="en-GB" sz="2400" kern="0" dirty="0" err="1">
                <a:ea typeface="Times New Roman" panose="02020603050405020304" pitchFamily="18" charset="0"/>
                <a:cs typeface="Times New Roman" panose="02020603050405020304" pitchFamily="18" charset="0"/>
              </a:rPr>
              <a:t>yo</a:t>
            </a:r>
            <a:r>
              <a:rPr lang="en-GB" sz="2400" kern="0" dirty="0">
                <a:ea typeface="Times New Roman" panose="02020603050405020304" pitchFamily="18" charset="0"/>
                <a:cs typeface="Times New Roman" panose="02020603050405020304" pitchFamily="18" charset="0"/>
              </a:rPr>
              <a:t>’ (mostly 3</a:t>
            </a:r>
            <a:r>
              <a:rPr lang="en-GB" sz="2400" kern="0" baseline="30000" dirty="0">
                <a:ea typeface="Times New Roman" panose="02020603050405020304" pitchFamily="18" charset="0"/>
                <a:cs typeface="Times New Roman" panose="02020603050405020304" pitchFamily="18" charset="0"/>
              </a:rPr>
              <a:t>rd</a:t>
            </a:r>
            <a:r>
              <a:rPr lang="en-GB" sz="2400" kern="0" dirty="0">
                <a:ea typeface="Times New Roman" panose="02020603050405020304" pitchFamily="18" charset="0"/>
                <a:cs typeface="Times New Roman" panose="02020603050405020304" pitchFamily="18" charset="0"/>
              </a:rPr>
              <a:t> person singular (</a:t>
            </a:r>
            <a:r>
              <a:rPr lang="en-GB" sz="2400" kern="0" dirty="0" err="1">
                <a:ea typeface="Times New Roman" panose="02020603050405020304" pitchFamily="18" charset="0"/>
                <a:cs typeface="Times New Roman" panose="02020603050405020304" pitchFamily="18" charset="0"/>
              </a:rPr>
              <a:t>él</a:t>
            </a:r>
            <a:r>
              <a:rPr lang="en-GB" sz="2400" kern="0" dirty="0">
                <a:ea typeface="Times New Roman" panose="02020603050405020304" pitchFamily="18" charset="0"/>
                <a:cs typeface="Times New Roman" panose="02020603050405020304" pitchFamily="18" charset="0"/>
              </a:rPr>
              <a:t>/</a:t>
            </a:r>
            <a:r>
              <a:rPr lang="en-GB" sz="2400" kern="0" dirty="0" err="1">
                <a:ea typeface="Times New Roman" panose="02020603050405020304" pitchFamily="18" charset="0"/>
                <a:cs typeface="Times New Roman" panose="02020603050405020304" pitchFamily="18" charset="0"/>
              </a:rPr>
              <a:t>ella</a:t>
            </a:r>
            <a:r>
              <a:rPr lang="en-GB" sz="2400" kern="0" dirty="0">
                <a:ea typeface="Times New Roman" panose="02020603050405020304" pitchFamily="18" charset="0"/>
                <a:cs typeface="Times New Roman" panose="02020603050405020304" pitchFamily="18" charset="0"/>
              </a:rPr>
              <a:t>))</a:t>
            </a:r>
          </a:p>
          <a:p>
            <a:pPr marL="342900" indent="-342900">
              <a:lnSpc>
                <a:spcPct val="107000"/>
              </a:lnSpc>
              <a:spcAft>
                <a:spcPts val="800"/>
              </a:spcAft>
              <a:buFont typeface="Arial" panose="020B0604020202020204" pitchFamily="34" charset="0"/>
              <a:buChar char="•"/>
            </a:pPr>
            <a:r>
              <a:rPr lang="en-GB" sz="2400" kern="0" dirty="0">
                <a:ea typeface="Times New Roman" panose="02020603050405020304" pitchFamily="18" charset="0"/>
                <a:cs typeface="Times New Roman" panose="02020603050405020304" pitchFamily="18" charset="0"/>
              </a:rPr>
              <a:t>Structures + infinitive</a:t>
            </a:r>
          </a:p>
          <a:p>
            <a:pPr marL="342900" indent="-342900">
              <a:lnSpc>
                <a:spcPct val="107000"/>
              </a:lnSpc>
              <a:spcAft>
                <a:spcPts val="800"/>
              </a:spcAft>
              <a:buFont typeface="Arial" panose="020B0604020202020204" pitchFamily="34" charset="0"/>
              <a:buChar char="•"/>
            </a:pPr>
            <a:r>
              <a:rPr lang="en-GB" sz="2400" kern="0" dirty="0">
                <a:ea typeface="Times New Roman" panose="02020603050405020304" pitchFamily="18" charset="0"/>
                <a:cs typeface="Times New Roman" panose="02020603050405020304" pitchFamily="18" charset="0"/>
              </a:rPr>
              <a:t>Use of indirect object pronouns: me / le </a:t>
            </a:r>
          </a:p>
          <a:p>
            <a:pPr marL="342900" indent="-342900">
              <a:lnSpc>
                <a:spcPct val="107000"/>
              </a:lnSpc>
              <a:spcAft>
                <a:spcPts val="800"/>
              </a:spcAft>
              <a:buFont typeface="Arial" panose="020B0604020202020204" pitchFamily="34" charset="0"/>
              <a:buChar char="•"/>
            </a:pPr>
            <a:r>
              <a:rPr lang="en-GB" sz="2400" kern="0" dirty="0">
                <a:ea typeface="Times New Roman" panose="02020603050405020304" pitchFamily="18" charset="0"/>
                <a:cs typeface="Times New Roman" panose="02020603050405020304" pitchFamily="18" charset="0"/>
              </a:rPr>
              <a:t>Key time expressions</a:t>
            </a:r>
          </a:p>
          <a:p>
            <a:pPr marL="342900" indent="-342900">
              <a:lnSpc>
                <a:spcPct val="107000"/>
              </a:lnSpc>
              <a:spcAft>
                <a:spcPts val="800"/>
              </a:spcAft>
              <a:buFont typeface="Arial" panose="020B0604020202020204" pitchFamily="34" charset="0"/>
              <a:buChar char="•"/>
            </a:pPr>
            <a:r>
              <a:rPr lang="en-GB" sz="2400" kern="0" dirty="0">
                <a:ea typeface="Times New Roman" panose="02020603050405020304" pitchFamily="18" charset="0"/>
                <a:cs typeface="Times New Roman" panose="02020603050405020304" pitchFamily="18" charset="0"/>
              </a:rPr>
              <a:t>Past tense (</a:t>
            </a:r>
            <a:r>
              <a:rPr lang="en-GB" sz="2400" kern="0" dirty="0" err="1">
                <a:ea typeface="Times New Roman" panose="02020603050405020304" pitchFamily="18" charset="0"/>
                <a:cs typeface="Times New Roman" panose="02020603050405020304" pitchFamily="18" charset="0"/>
              </a:rPr>
              <a:t>preterite</a:t>
            </a:r>
            <a:r>
              <a:rPr lang="en-GB" sz="2400" kern="0" dirty="0">
                <a:ea typeface="Times New Roman" panose="02020603050405020304" pitchFamily="18" charset="0"/>
                <a:cs typeface="Times New Roman" panose="02020603050405020304" pitchFamily="18" charset="0"/>
              </a:rPr>
              <a:t>, perfect)			</a:t>
            </a:r>
          </a:p>
          <a:p>
            <a:pPr marL="342900" indent="-342900">
              <a:lnSpc>
                <a:spcPct val="107000"/>
              </a:lnSpc>
              <a:spcAft>
                <a:spcPts val="800"/>
              </a:spcAft>
              <a:buFont typeface="Arial" panose="020B0604020202020204" pitchFamily="34" charset="0"/>
              <a:buChar char="•"/>
            </a:pPr>
            <a:r>
              <a:rPr lang="en-GB" sz="2400" kern="0" dirty="0">
                <a:ea typeface="Times New Roman" panose="02020603050405020304" pitchFamily="18" charset="0"/>
                <a:cs typeface="Times New Roman" panose="02020603050405020304" pitchFamily="18" charset="0"/>
              </a:rPr>
              <a:t>Conditional future, near future</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pic>
        <p:nvPicPr>
          <p:cNvPr id="8" name="Picture 7">
            <a:extLst>
              <a:ext uri="{FF2B5EF4-FFF2-40B4-BE49-F238E27FC236}">
                <a16:creationId xmlns:a16="http://schemas.microsoft.com/office/drawing/2014/main" id="{B1B53A9C-2DC2-AA8A-4077-A18528EE82A5}"/>
              </a:ext>
            </a:extLst>
          </p:cNvPr>
          <p:cNvPicPr>
            <a:picLocks noChangeAspect="1"/>
          </p:cNvPicPr>
          <p:nvPr/>
        </p:nvPicPr>
        <p:blipFill>
          <a:blip r:embed="rId5"/>
          <a:stretch>
            <a:fillRect/>
          </a:stretch>
        </p:blipFill>
        <p:spPr>
          <a:xfrm>
            <a:off x="599038" y="5151582"/>
            <a:ext cx="7811885" cy="1293076"/>
          </a:xfrm>
          <a:prstGeom prst="rect">
            <a:avLst/>
          </a:prstGeom>
        </p:spPr>
      </p:pic>
      <p:pic>
        <p:nvPicPr>
          <p:cNvPr id="10" name="Picture 9">
            <a:extLst>
              <a:ext uri="{FF2B5EF4-FFF2-40B4-BE49-F238E27FC236}">
                <a16:creationId xmlns:a16="http://schemas.microsoft.com/office/drawing/2014/main" id="{4B4B9C68-94CE-CDAA-5803-A45BFC850082}"/>
              </a:ext>
            </a:extLst>
          </p:cNvPr>
          <p:cNvPicPr>
            <a:picLocks noChangeAspect="1"/>
          </p:cNvPicPr>
          <p:nvPr/>
        </p:nvPicPr>
        <p:blipFill>
          <a:blip r:embed="rId6"/>
          <a:stretch>
            <a:fillRect/>
          </a:stretch>
        </p:blipFill>
        <p:spPr>
          <a:xfrm>
            <a:off x="587516" y="5151582"/>
            <a:ext cx="7716119" cy="1175375"/>
          </a:xfrm>
          <a:prstGeom prst="rect">
            <a:avLst/>
          </a:prstGeom>
        </p:spPr>
      </p:pic>
      <p:pic>
        <p:nvPicPr>
          <p:cNvPr id="12" name="Picture 11">
            <a:extLst>
              <a:ext uri="{FF2B5EF4-FFF2-40B4-BE49-F238E27FC236}">
                <a16:creationId xmlns:a16="http://schemas.microsoft.com/office/drawing/2014/main" id="{4D810CAF-33DB-2C84-632E-85CBF306AB7B}"/>
              </a:ext>
            </a:extLst>
          </p:cNvPr>
          <p:cNvPicPr>
            <a:picLocks noChangeAspect="1"/>
          </p:cNvPicPr>
          <p:nvPr/>
        </p:nvPicPr>
        <p:blipFill>
          <a:blip r:embed="rId7"/>
          <a:stretch>
            <a:fillRect/>
          </a:stretch>
        </p:blipFill>
        <p:spPr>
          <a:xfrm>
            <a:off x="635401" y="5281594"/>
            <a:ext cx="7716119" cy="1091805"/>
          </a:xfrm>
          <a:prstGeom prst="rect">
            <a:avLst/>
          </a:prstGeom>
        </p:spPr>
      </p:pic>
      <p:pic>
        <p:nvPicPr>
          <p:cNvPr id="15" name="Picture 14">
            <a:extLst>
              <a:ext uri="{FF2B5EF4-FFF2-40B4-BE49-F238E27FC236}">
                <a16:creationId xmlns:a16="http://schemas.microsoft.com/office/drawing/2014/main" id="{7443591A-5AA8-6792-A72F-B63CD9EBF80E}"/>
              </a:ext>
            </a:extLst>
          </p:cNvPr>
          <p:cNvPicPr>
            <a:picLocks noChangeAspect="1"/>
          </p:cNvPicPr>
          <p:nvPr/>
        </p:nvPicPr>
        <p:blipFill>
          <a:blip r:embed="rId8"/>
          <a:stretch>
            <a:fillRect/>
          </a:stretch>
        </p:blipFill>
        <p:spPr>
          <a:xfrm>
            <a:off x="587517" y="5153260"/>
            <a:ext cx="7716119" cy="1277982"/>
          </a:xfrm>
          <a:prstGeom prst="rect">
            <a:avLst/>
          </a:prstGeom>
        </p:spPr>
      </p:pic>
      <p:pic>
        <p:nvPicPr>
          <p:cNvPr id="17" name="Picture 16">
            <a:extLst>
              <a:ext uri="{FF2B5EF4-FFF2-40B4-BE49-F238E27FC236}">
                <a16:creationId xmlns:a16="http://schemas.microsoft.com/office/drawing/2014/main" id="{9A289747-D232-E35F-7C97-C43154431973}"/>
              </a:ext>
            </a:extLst>
          </p:cNvPr>
          <p:cNvPicPr>
            <a:picLocks noChangeAspect="1"/>
          </p:cNvPicPr>
          <p:nvPr/>
        </p:nvPicPr>
        <p:blipFill>
          <a:blip r:embed="rId9"/>
          <a:stretch>
            <a:fillRect/>
          </a:stretch>
        </p:blipFill>
        <p:spPr>
          <a:xfrm>
            <a:off x="599038" y="5264073"/>
            <a:ext cx="8266524" cy="1091805"/>
          </a:xfrm>
          <a:prstGeom prst="rect">
            <a:avLst/>
          </a:prstGeom>
        </p:spPr>
      </p:pic>
    </p:spTree>
    <p:extLst>
      <p:ext uri="{BB962C8B-B14F-4D97-AF65-F5344CB8AC3E}">
        <p14:creationId xmlns:p14="http://schemas.microsoft.com/office/powerpoint/2010/main" val="25161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CCCC">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351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Reading</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389661" y="629891"/>
            <a:ext cx="11176808" cy="434952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Translation can expose a lack of knowledge of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timeframes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negatives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articles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and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adverbs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pronouns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and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possessive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adjectives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and </a:t>
            </a: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connectives</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Higher</a:t>
            </a:r>
          </a:p>
          <a:p>
            <a:pPr marL="342900" lvl="0" indent="-342900">
              <a:lnSpc>
                <a:spcPct val="107000"/>
              </a:lnSpc>
              <a:spcAft>
                <a:spcPts val="800"/>
              </a:spcAft>
              <a:buFont typeface="Arial" panose="020B0604020202020204" pitchFamily="34" charset="0"/>
              <a:buChar cha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Pronouns other than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yo</a:t>
            </a:r>
            <a:r>
              <a:rPr lang="en-GB" sz="2400" kern="0" dirty="0">
                <a:solidFill>
                  <a:prstClr val="black"/>
                </a:solidFill>
                <a:ea typeface="Times New Roman" panose="02020603050405020304" pitchFamily="18" charset="0"/>
                <a:cs typeface="Times New Roman" panose="02020603050405020304" pitchFamily="18" charset="0"/>
              </a:rPr>
              <a:t>’ (3</a:t>
            </a:r>
            <a:r>
              <a:rPr lang="en-GB" sz="2400" kern="0" baseline="30000" dirty="0">
                <a:solidFill>
                  <a:prstClr val="black"/>
                </a:solidFill>
                <a:ea typeface="Times New Roman" panose="02020603050405020304" pitchFamily="18" charset="0"/>
                <a:cs typeface="Times New Roman" panose="02020603050405020304" pitchFamily="18" charset="0"/>
              </a:rPr>
              <a:t>rd</a:t>
            </a:r>
            <a:r>
              <a:rPr lang="en-GB" sz="2400" kern="0" dirty="0">
                <a:solidFill>
                  <a:prstClr val="black"/>
                </a:solidFill>
                <a:ea typeface="Times New Roman" panose="02020603050405020304" pitchFamily="18" charset="0"/>
                <a:cs typeface="Times New Roman" panose="02020603050405020304" pitchFamily="18" charset="0"/>
              </a:rPr>
              <a:t> plural (</a:t>
            </a:r>
            <a:r>
              <a:rPr lang="en-GB" sz="2400" kern="0" dirty="0" err="1">
                <a:solidFill>
                  <a:prstClr val="black"/>
                </a:solidFill>
                <a:ea typeface="Times New Roman" panose="02020603050405020304" pitchFamily="18" charset="0"/>
                <a:cs typeface="Times New Roman" panose="02020603050405020304" pitchFamily="18" charset="0"/>
              </a:rPr>
              <a:t>ellos</a:t>
            </a:r>
            <a:r>
              <a:rPr lang="en-GB" sz="2400" kern="0" dirty="0">
                <a:solidFill>
                  <a:prstClr val="black"/>
                </a:solidFill>
                <a:ea typeface="Times New Roman" panose="02020603050405020304" pitchFamily="18" charset="0"/>
                <a:cs typeface="Times New Roman" panose="02020603050405020304" pitchFamily="18" charset="0"/>
              </a:rPr>
              <a:t>/</a:t>
            </a:r>
            <a:r>
              <a:rPr lang="en-GB" sz="2400" kern="0" dirty="0" err="1">
                <a:solidFill>
                  <a:prstClr val="black"/>
                </a:solidFill>
                <a:ea typeface="Times New Roman" panose="02020603050405020304" pitchFamily="18" charset="0"/>
                <a:cs typeface="Times New Roman" panose="02020603050405020304" pitchFamily="18" charset="0"/>
              </a:rPr>
              <a:t>ellas</a:t>
            </a:r>
            <a:r>
              <a:rPr lang="en-GB" sz="2400" kern="0" dirty="0">
                <a:solidFill>
                  <a:prstClr val="black"/>
                </a:solidFill>
                <a:ea typeface="Times New Roman" panose="02020603050405020304" pitchFamily="18" charset="0"/>
                <a:cs typeface="Times New Roman" panose="02020603050405020304" pitchFamily="18" charset="0"/>
              </a:rPr>
              <a:t>))</a:t>
            </a:r>
            <a:endPar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Use of indirect object pronouns: </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te</a:t>
            </a: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en-GB" sz="24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nos</a:t>
            </a:r>
            <a:endPar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Use of direct object pronouns (lo)</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Past tense (imperfect indicative/continuous)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Simple future</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2400" kern="0" dirty="0">
                <a:solidFill>
                  <a:prstClr val="black"/>
                </a:solidFill>
                <a:latin typeface="Calibri" panose="020F0502020204030204"/>
                <a:ea typeface="Times New Roman" panose="02020603050405020304" pitchFamily="18" charset="0"/>
                <a:cs typeface="Times New Roman" panose="02020603050405020304" pitchFamily="18" charset="0"/>
              </a:rPr>
              <a:t>Inclusion of more complex language (more irreg. verbs, subjunctive, if clauses)</a:t>
            </a:r>
            <a:endParaRPr kumimoji="0" lang="en-GB"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pic>
        <p:nvPicPr>
          <p:cNvPr id="9" name="Picture 8">
            <a:extLst>
              <a:ext uri="{FF2B5EF4-FFF2-40B4-BE49-F238E27FC236}">
                <a16:creationId xmlns:a16="http://schemas.microsoft.com/office/drawing/2014/main" id="{FCAD323E-61E9-7D05-4EA8-3A5699C1ACE7}"/>
              </a:ext>
            </a:extLst>
          </p:cNvPr>
          <p:cNvPicPr>
            <a:picLocks noChangeAspect="1"/>
          </p:cNvPicPr>
          <p:nvPr/>
        </p:nvPicPr>
        <p:blipFill>
          <a:blip r:embed="rId5"/>
          <a:stretch>
            <a:fillRect/>
          </a:stretch>
        </p:blipFill>
        <p:spPr>
          <a:xfrm>
            <a:off x="711517" y="4954545"/>
            <a:ext cx="8119154" cy="1497149"/>
          </a:xfrm>
          <a:prstGeom prst="rect">
            <a:avLst/>
          </a:prstGeom>
        </p:spPr>
      </p:pic>
      <p:pic>
        <p:nvPicPr>
          <p:cNvPr id="13" name="Picture 12">
            <a:extLst>
              <a:ext uri="{FF2B5EF4-FFF2-40B4-BE49-F238E27FC236}">
                <a16:creationId xmlns:a16="http://schemas.microsoft.com/office/drawing/2014/main" id="{541A0B75-2DE7-AD0E-9CB6-BDACDC32AD6F}"/>
              </a:ext>
            </a:extLst>
          </p:cNvPr>
          <p:cNvPicPr>
            <a:picLocks noChangeAspect="1"/>
          </p:cNvPicPr>
          <p:nvPr/>
        </p:nvPicPr>
        <p:blipFill>
          <a:blip r:embed="rId6"/>
          <a:stretch>
            <a:fillRect/>
          </a:stretch>
        </p:blipFill>
        <p:spPr>
          <a:xfrm>
            <a:off x="1008061" y="4912608"/>
            <a:ext cx="7487603" cy="1567917"/>
          </a:xfrm>
          <a:prstGeom prst="rect">
            <a:avLst/>
          </a:prstGeom>
        </p:spPr>
      </p:pic>
      <p:pic>
        <p:nvPicPr>
          <p:cNvPr id="18" name="Picture 17">
            <a:extLst>
              <a:ext uri="{FF2B5EF4-FFF2-40B4-BE49-F238E27FC236}">
                <a16:creationId xmlns:a16="http://schemas.microsoft.com/office/drawing/2014/main" id="{D5A91294-600B-5215-9A42-C2DE11F32D9D}"/>
              </a:ext>
            </a:extLst>
          </p:cNvPr>
          <p:cNvPicPr>
            <a:picLocks noChangeAspect="1"/>
          </p:cNvPicPr>
          <p:nvPr/>
        </p:nvPicPr>
        <p:blipFill>
          <a:blip r:embed="rId7"/>
          <a:stretch>
            <a:fillRect/>
          </a:stretch>
        </p:blipFill>
        <p:spPr>
          <a:xfrm>
            <a:off x="625531" y="5005870"/>
            <a:ext cx="8535537" cy="1430342"/>
          </a:xfrm>
          <a:prstGeom prst="rect">
            <a:avLst/>
          </a:prstGeom>
        </p:spPr>
      </p:pic>
      <p:pic>
        <p:nvPicPr>
          <p:cNvPr id="20" name="Picture 19">
            <a:extLst>
              <a:ext uri="{FF2B5EF4-FFF2-40B4-BE49-F238E27FC236}">
                <a16:creationId xmlns:a16="http://schemas.microsoft.com/office/drawing/2014/main" id="{C94B3503-B6BB-7BDF-7A97-20B2AB1B440B}"/>
              </a:ext>
            </a:extLst>
          </p:cNvPr>
          <p:cNvPicPr>
            <a:picLocks noChangeAspect="1"/>
          </p:cNvPicPr>
          <p:nvPr/>
        </p:nvPicPr>
        <p:blipFill>
          <a:blip r:embed="rId8"/>
          <a:stretch>
            <a:fillRect/>
          </a:stretch>
        </p:blipFill>
        <p:spPr>
          <a:xfrm>
            <a:off x="768497" y="4900003"/>
            <a:ext cx="8249603" cy="1606231"/>
          </a:xfrm>
          <a:prstGeom prst="rect">
            <a:avLst/>
          </a:prstGeom>
        </p:spPr>
      </p:pic>
    </p:spTree>
    <p:extLst>
      <p:ext uri="{BB962C8B-B14F-4D97-AF65-F5344CB8AC3E}">
        <p14:creationId xmlns:p14="http://schemas.microsoft.com/office/powerpoint/2010/main" val="64307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0C48E5-4468-9CC8-EB1A-D2DEC7522F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8" name="Speech Bubble: Rectangle 7">
            <a:extLst>
              <a:ext uri="{FF2B5EF4-FFF2-40B4-BE49-F238E27FC236}">
                <a16:creationId xmlns:a16="http://schemas.microsoft.com/office/drawing/2014/main" id="{B64DE4B2-82C2-D98C-4EC7-86B467C6CC70}"/>
              </a:ext>
            </a:extLst>
          </p:cNvPr>
          <p:cNvSpPr/>
          <p:nvPr/>
        </p:nvSpPr>
        <p:spPr>
          <a:xfrm>
            <a:off x="5627715" y="447007"/>
            <a:ext cx="5261780"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Listen carefully to the whole extract – do not base your answer on the first thing you hear. </a:t>
            </a:r>
          </a:p>
        </p:txBody>
      </p:sp>
      <p:sp>
        <p:nvSpPr>
          <p:cNvPr id="16" name="TextBox 15">
            <a:extLst>
              <a:ext uri="{FF2B5EF4-FFF2-40B4-BE49-F238E27FC236}">
                <a16:creationId xmlns:a16="http://schemas.microsoft.com/office/drawing/2014/main" id="{5FA1BFD9-9F89-9949-3289-E72636F05DBC}"/>
              </a:ext>
            </a:extLst>
          </p:cNvPr>
          <p:cNvSpPr txBox="1"/>
          <p:nvPr/>
        </p:nvSpPr>
        <p:spPr>
          <a:xfrm>
            <a:off x="635686" y="683128"/>
            <a:ext cx="37131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Escucha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lee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Verifica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tus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respuestas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E2049E45-AD60-732C-0BE5-E1E1C0D1FCD0}"/>
              </a:ext>
            </a:extLst>
          </p:cNvPr>
          <p:cNvSpPr txBox="1"/>
          <p:nvPr/>
        </p:nvSpPr>
        <p:spPr>
          <a:xfrm>
            <a:off x="853352" y="3072053"/>
            <a:ext cx="9728841" cy="2400657"/>
          </a:xfrm>
          <a:prstGeom prst="rect">
            <a:avLst/>
          </a:prstGeom>
          <a:noFill/>
        </p:spPr>
        <p:txBody>
          <a:bodyPr wrap="square">
            <a:spAutoFit/>
          </a:bodyPr>
          <a:lstStyle/>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F1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Aunque Maria es impaciente a veces, sabe escucharme cuando tengo problemas.</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M1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Pablo y yo somos amigos desde hace trece años.</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3</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F2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Ana es más extrovertida que yo y habla con todo el mundo.</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4</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M2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Enrique hace cosas muy tontas, pero nunca es agresivo.</a:t>
            </a:r>
          </a:p>
        </p:txBody>
      </p:sp>
      <p:pic>
        <p:nvPicPr>
          <p:cNvPr id="6" name="Listening Q1 Feb Conference">
            <a:hlinkClick r:id="" action="ppaction://media"/>
            <a:extLst>
              <a:ext uri="{FF2B5EF4-FFF2-40B4-BE49-F238E27FC236}">
                <a16:creationId xmlns:a16="http://schemas.microsoft.com/office/drawing/2014/main" id="{7CF6B125-7979-FF1C-1C8B-5DF45BB1F6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35132" y="683084"/>
            <a:ext cx="487363" cy="487363"/>
          </a:xfrm>
          <a:prstGeom prst="rect">
            <a:avLst/>
          </a:prstGeom>
        </p:spPr>
      </p:pic>
    </p:spTree>
    <p:extLst>
      <p:ext uri="{BB962C8B-B14F-4D97-AF65-F5344CB8AC3E}">
        <p14:creationId xmlns:p14="http://schemas.microsoft.com/office/powerpoint/2010/main" val="423762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pic>
        <p:nvPicPr>
          <p:cNvPr id="10" name="Picture 9">
            <a:extLst>
              <a:ext uri="{FF2B5EF4-FFF2-40B4-BE49-F238E27FC236}">
                <a16:creationId xmlns:a16="http://schemas.microsoft.com/office/drawing/2014/main" id="{41678C2E-D60D-8B4A-CC12-02AC535E4CF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6396718" y="1519069"/>
            <a:ext cx="5181511" cy="4224834"/>
          </a:xfrm>
          <a:prstGeom prst="rect">
            <a:avLst/>
          </a:prstGeom>
        </p:spPr>
      </p:pic>
      <p:sp>
        <p:nvSpPr>
          <p:cNvPr id="11" name="TextBox 10">
            <a:extLst>
              <a:ext uri="{FF2B5EF4-FFF2-40B4-BE49-F238E27FC236}">
                <a16:creationId xmlns:a16="http://schemas.microsoft.com/office/drawing/2014/main" id="{81FD59B1-1960-7452-7121-677D3AC5D680}"/>
              </a:ext>
            </a:extLst>
          </p:cNvPr>
          <p:cNvSpPr txBox="1"/>
          <p:nvPr/>
        </p:nvSpPr>
        <p:spPr>
          <a:xfrm>
            <a:off x="8742063" y="-49148"/>
            <a:ext cx="302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Multiple choice</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95F90F1-7719-48C3-DB22-FA3CF53EE294}"/>
              </a:ext>
            </a:extLst>
          </p:cNvPr>
          <p:cNvSpPr txBox="1"/>
          <p:nvPr/>
        </p:nvSpPr>
        <p:spPr>
          <a:xfrm>
            <a:off x="853352" y="1650757"/>
            <a:ext cx="4941931" cy="3354765"/>
          </a:xfrm>
          <a:prstGeom prst="rect">
            <a:avLst/>
          </a:prstGeom>
          <a:noFill/>
        </p:spPr>
        <p:txBody>
          <a:bodyPr wrap="square">
            <a:spAutoFit/>
          </a:bodyPr>
          <a:lstStyle/>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F1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Aunque Maria es impaciente a veces,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sabe escucharme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cuando tengo problemas.</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M1</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Pablo y yo somos amigos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desde hace trece años.</a:t>
            </a:r>
          </a:p>
        </p:txBody>
      </p:sp>
      <p:sp>
        <p:nvSpPr>
          <p:cNvPr id="15" name="TextBox 14">
            <a:extLst>
              <a:ext uri="{FF2B5EF4-FFF2-40B4-BE49-F238E27FC236}">
                <a16:creationId xmlns:a16="http://schemas.microsoft.com/office/drawing/2014/main" id="{2441DB66-8FC1-E29E-CA6A-4F21E6605EB2}"/>
              </a:ext>
            </a:extLst>
          </p:cNvPr>
          <p:cNvSpPr txBox="1"/>
          <p:nvPr/>
        </p:nvSpPr>
        <p:spPr>
          <a:xfrm>
            <a:off x="11058243" y="2442152"/>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B</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8EB0F52-B339-A70A-EA81-7B22EF7B8CEB}"/>
              </a:ext>
            </a:extLst>
          </p:cNvPr>
          <p:cNvSpPr txBox="1"/>
          <p:nvPr/>
        </p:nvSpPr>
        <p:spPr>
          <a:xfrm>
            <a:off x="11083647" y="4681770"/>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B</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pic>
        <p:nvPicPr>
          <p:cNvPr id="8" name="Picture 7">
            <a:extLst>
              <a:ext uri="{FF2B5EF4-FFF2-40B4-BE49-F238E27FC236}">
                <a16:creationId xmlns:a16="http://schemas.microsoft.com/office/drawing/2014/main" id="{85ED3662-B330-1D46-03A8-D3E91AE5545F}"/>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5692944" y="1448705"/>
            <a:ext cx="5818622" cy="4549682"/>
          </a:xfrm>
          <a:prstGeom prst="rect">
            <a:avLst/>
          </a:prstGeom>
        </p:spPr>
      </p:pic>
      <p:sp>
        <p:nvSpPr>
          <p:cNvPr id="10" name="TextBox 9">
            <a:extLst>
              <a:ext uri="{FF2B5EF4-FFF2-40B4-BE49-F238E27FC236}">
                <a16:creationId xmlns:a16="http://schemas.microsoft.com/office/drawing/2014/main" id="{CB6C0963-23A6-BF01-6F2A-99175B9F8B38}"/>
              </a:ext>
            </a:extLst>
          </p:cNvPr>
          <p:cNvSpPr txBox="1"/>
          <p:nvPr/>
        </p:nvSpPr>
        <p:spPr>
          <a:xfrm>
            <a:off x="8742063" y="-49148"/>
            <a:ext cx="302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Multiple choice</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B6DA586-A52D-84FB-69ED-FC9048C8F1A6}"/>
              </a:ext>
            </a:extLst>
          </p:cNvPr>
          <p:cNvSpPr txBox="1"/>
          <p:nvPr/>
        </p:nvSpPr>
        <p:spPr>
          <a:xfrm>
            <a:off x="481434" y="1620940"/>
            <a:ext cx="5070370" cy="3508653"/>
          </a:xfrm>
          <a:prstGeom prst="rect">
            <a:avLst/>
          </a:prstGeom>
          <a:noFill/>
        </p:spPr>
        <p:txBody>
          <a:bodyPr wrap="square">
            <a:spAutoFit/>
          </a:bodyPr>
          <a:lstStyle/>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3</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F2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Ana es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más extrovertida que yo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y habla con todo el mundo.</a:t>
            </a:r>
          </a:p>
          <a:p>
            <a:pPr marL="1080135" marR="360045" lvl="0" indent="-720090" algn="l" defTabSz="914400" rtl="0" eaLnBrk="1" fontAlgn="auto" latinLnBrk="0" hangingPunct="1">
              <a:lnSpc>
                <a:spcPct val="100000"/>
              </a:lnSpc>
              <a:spcBef>
                <a:spcPts val="120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080135" marR="360045" lvl="0" indent="-720090" algn="l" defTabSz="914400" rtl="0" eaLnBrk="1" fontAlgn="auto" latinLnBrk="0" hangingPunct="1">
              <a:lnSpc>
                <a:spcPct val="100000"/>
              </a:lnSpc>
              <a:spcBef>
                <a:spcPts val="120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080135" marR="360045" lvl="0" indent="-720090" algn="l"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4</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M2</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Enrique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hace cosas muy tontas</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pero </a:t>
            </a:r>
            <a:r>
              <a:rPr kumimoji="0" lang="es-ES" sz="24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mn-cs"/>
              </a:rPr>
              <a:t>nunca es agresivo</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FB0CC91F-3FF9-5DF0-9787-E90ED1DAB3E7}"/>
              </a:ext>
            </a:extLst>
          </p:cNvPr>
          <p:cNvSpPr txBox="1"/>
          <p:nvPr/>
        </p:nvSpPr>
        <p:spPr>
          <a:xfrm>
            <a:off x="10968792" y="2462030"/>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A</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9CFC0F0-0F95-B25D-3A69-6D0275BA4886}"/>
              </a:ext>
            </a:extLst>
          </p:cNvPr>
          <p:cNvSpPr txBox="1"/>
          <p:nvPr/>
        </p:nvSpPr>
        <p:spPr>
          <a:xfrm>
            <a:off x="10956010" y="4858044"/>
            <a:ext cx="43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Calibri" panose="020F0502020204030204"/>
                <a:ea typeface="+mn-ea"/>
                <a:cs typeface="+mn-cs"/>
              </a:rPr>
              <a:t>C</a:t>
            </a:r>
            <a:endParaRPr kumimoji="0" lang="fr-FR"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418127" cy="6627933"/>
            <a:chOff x="461639" y="-76213"/>
            <a:chExt cx="12418127"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5008616" y="-76213"/>
              <a:ext cx="78711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rPr>
                <a:t>Now try a similar style multiple choice question!</a:t>
              </a: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579143" y="570857"/>
            <a:ext cx="5261780" cy="1475617"/>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F6000"/>
                </a:solidFill>
                <a:effectLst/>
                <a:uLnTx/>
                <a:uFillTx/>
                <a:latin typeface="Calibri" panose="020F0502020204030204"/>
                <a:ea typeface="+mn-ea"/>
                <a:cs typeface="+mn-cs"/>
              </a:rPr>
              <a:t>Listen carefully to the whole extract – do not base your answer on the first thing you hear. </a:t>
            </a:r>
          </a:p>
        </p:txBody>
      </p:sp>
      <p:pic>
        <p:nvPicPr>
          <p:cNvPr id="4" name="Picture 3">
            <a:extLst>
              <a:ext uri="{FF2B5EF4-FFF2-40B4-BE49-F238E27FC236}">
                <a16:creationId xmlns:a16="http://schemas.microsoft.com/office/drawing/2014/main" id="{B4E2638E-18AD-74D4-3D0B-E43EEBAFC4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5" name="TextBox 14">
            <a:extLst>
              <a:ext uri="{FF2B5EF4-FFF2-40B4-BE49-F238E27FC236}">
                <a16:creationId xmlns:a16="http://schemas.microsoft.com/office/drawing/2014/main" id="{323E921C-1899-2387-C1B7-D8AE97ECAA89}"/>
              </a:ext>
            </a:extLst>
          </p:cNvPr>
          <p:cNvSpPr txBox="1"/>
          <p:nvPr/>
        </p:nvSpPr>
        <p:spPr>
          <a:xfrm>
            <a:off x="595085" y="618615"/>
            <a:ext cx="4900894" cy="1508105"/>
          </a:xfrm>
          <a:prstGeom prst="rect">
            <a:avLst/>
          </a:prstGeom>
          <a:no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festival</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You are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taking</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part in La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Tomatina</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festival and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your</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friend</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gives</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you</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some</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information.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Write the correct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letter</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each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box.</a:t>
            </a:r>
          </a:p>
        </p:txBody>
      </p:sp>
      <p:pic>
        <p:nvPicPr>
          <p:cNvPr id="7" name="Picture 6">
            <a:extLst>
              <a:ext uri="{FF2B5EF4-FFF2-40B4-BE49-F238E27FC236}">
                <a16:creationId xmlns:a16="http://schemas.microsoft.com/office/drawing/2014/main" id="{EF436B74-4776-3D3B-414B-31D3C3CE63DF}"/>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541380" y="2577850"/>
            <a:ext cx="5431856" cy="3675243"/>
          </a:xfrm>
          <a:prstGeom prst="rect">
            <a:avLst/>
          </a:prstGeom>
        </p:spPr>
      </p:pic>
      <p:pic>
        <p:nvPicPr>
          <p:cNvPr id="11" name="Picture 10">
            <a:extLst>
              <a:ext uri="{FF2B5EF4-FFF2-40B4-BE49-F238E27FC236}">
                <a16:creationId xmlns:a16="http://schemas.microsoft.com/office/drawing/2014/main" id="{DC090D00-F1BF-4EDB-DB95-33D300FEA141}"/>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Lst>
          </a:blip>
          <a:stretch>
            <a:fillRect/>
          </a:stretch>
        </p:blipFill>
        <p:spPr>
          <a:xfrm>
            <a:off x="6072986" y="2576951"/>
            <a:ext cx="5559983" cy="3675243"/>
          </a:xfrm>
          <a:prstGeom prst="rect">
            <a:avLst/>
          </a:prstGeom>
        </p:spPr>
      </p:pic>
      <p:pic>
        <p:nvPicPr>
          <p:cNvPr id="5" name="Listening A Festival Feb Conference">
            <a:hlinkClick r:id="" action="ppaction://media"/>
            <a:extLst>
              <a:ext uri="{FF2B5EF4-FFF2-40B4-BE49-F238E27FC236}">
                <a16:creationId xmlns:a16="http://schemas.microsoft.com/office/drawing/2014/main" id="{3BB64CFE-3E93-5C3B-5CF5-096F1C5DE2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58169" y="544694"/>
            <a:ext cx="487363" cy="487363"/>
          </a:xfrm>
          <a:prstGeom prst="rect">
            <a:avLst/>
          </a:prstGeom>
        </p:spPr>
      </p:pic>
    </p:spTree>
    <p:extLst>
      <p:ext uri="{BB962C8B-B14F-4D97-AF65-F5344CB8AC3E}">
        <p14:creationId xmlns:p14="http://schemas.microsoft.com/office/powerpoint/2010/main" val="323481249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LT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T PPT Template" id="{D3238FE4-F8DC-460E-97C0-1782B4EC5204}" vid="{AC3E794A-E5B6-41E3-BC06-854B87673C77}"/>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6309A7F3FCF74C8AF3D7631AC9308E" ma:contentTypeVersion="17" ma:contentTypeDescription="Create a new document." ma:contentTypeScope="" ma:versionID="abb1fd18290551704dbecb0326b652c2">
  <xsd:schema xmlns:xsd="http://www.w3.org/2001/XMLSchema" xmlns:xs="http://www.w3.org/2001/XMLSchema" xmlns:p="http://schemas.microsoft.com/office/2006/metadata/properties" xmlns:ns3="5ad7cf67-50f9-4326-a537-6ff40a6b463a" xmlns:ns4="11c69ddd-f5f2-45b0-94f8-925edc7f0210" targetNamespace="http://schemas.microsoft.com/office/2006/metadata/properties" ma:root="true" ma:fieldsID="1b60eb03621cea425f1dd397321fc84c" ns3:_="" ns4:_="">
    <xsd:import namespace="5ad7cf67-50f9-4326-a537-6ff40a6b463a"/>
    <xsd:import namespace="11c69ddd-f5f2-45b0-94f8-925edc7f021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7cf67-50f9-4326-a537-6ff40a6b46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c69ddd-f5f2-45b0-94f8-925edc7f021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5ad7cf67-50f9-4326-a537-6ff40a6b463a" xsi:nil="true"/>
    <SharedWithUsers xmlns="11c69ddd-f5f2-45b0-94f8-925edc7f0210">
      <UserInfo>
        <DisplayName>Mathilde Bouquin (HF)</DisplayName>
        <AccountId>4212</AccountId>
        <AccountType/>
      </UserInfo>
    </SharedWithUsers>
    <_activity xmlns="5ad7cf67-50f9-4326-a537-6ff40a6b463a" xsi:nil="true"/>
  </documentManagement>
</p:properties>
</file>

<file path=customXml/itemProps1.xml><?xml version="1.0" encoding="utf-8"?>
<ds:datastoreItem xmlns:ds="http://schemas.openxmlformats.org/officeDocument/2006/customXml" ds:itemID="{178FF5A9-EE7F-43D2-8A4F-7DFEE61DA5B1}">
  <ds:schemaRefs>
    <ds:schemaRef ds:uri="http://schemas.microsoft.com/sharepoint/v3/contenttype/forms"/>
  </ds:schemaRefs>
</ds:datastoreItem>
</file>

<file path=customXml/itemProps2.xml><?xml version="1.0" encoding="utf-8"?>
<ds:datastoreItem xmlns:ds="http://schemas.openxmlformats.org/officeDocument/2006/customXml" ds:itemID="{2E11BA9B-0C60-42A1-90AD-0EAD7F2CE9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d7cf67-50f9-4326-a537-6ff40a6b463a"/>
    <ds:schemaRef ds:uri="11c69ddd-f5f2-45b0-94f8-925edc7f02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AC4F4E-9120-4998-BE78-64442E59BD22}">
  <ds:schemaRefs>
    <ds:schemaRef ds:uri="5ad7cf67-50f9-4326-a537-6ff40a6b463a"/>
    <ds:schemaRef ds:uri="http://schemas.microsoft.com/office/2006/documentManagement/types"/>
    <ds:schemaRef ds:uri="http://purl.org/dc/terms/"/>
    <ds:schemaRef ds:uri="http://purl.org/dc/dcmitype/"/>
    <ds:schemaRef ds:uri="http://www.w3.org/XML/1998/namespace"/>
    <ds:schemaRef ds:uri="http://schemas.openxmlformats.org/package/2006/metadata/core-properties"/>
    <ds:schemaRef ds:uri="11c69ddd-f5f2-45b0-94f8-925edc7f0210"/>
    <ds:schemaRef ds:uri="http://schemas.microsoft.com/office/2006/metadata/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6206</TotalTime>
  <Words>6098</Words>
  <Application>Microsoft Office PowerPoint</Application>
  <PresentationFormat>Widescreen</PresentationFormat>
  <Paragraphs>601</Paragraphs>
  <Slides>51</Slides>
  <Notes>51</Notes>
  <HiddenSlides>2</HiddenSlides>
  <MMClips>12</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51</vt:i4>
      </vt:variant>
    </vt:vector>
  </HeadingPairs>
  <TitlesOfParts>
    <vt:vector size="64" baseType="lpstr">
      <vt:lpstr>Arial</vt:lpstr>
      <vt:lpstr>Arial</vt:lpstr>
      <vt:lpstr>Baguet Script</vt:lpstr>
      <vt:lpstr>Bradley Hand ITC</vt:lpstr>
      <vt:lpstr>Calibri</vt:lpstr>
      <vt:lpstr>Calibri Light</vt:lpstr>
      <vt:lpstr>3_Office Theme</vt:lpstr>
      <vt:lpstr>2_Office Theme</vt:lpstr>
      <vt:lpstr>4_Office Theme</vt:lpstr>
      <vt:lpstr>5_Office Theme</vt:lpstr>
      <vt:lpstr>SLT PPT Template</vt:lpstr>
      <vt:lpstr>6_Office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Harris Federation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pictures and History WW1 Legacy film alternate from 8.30am</dc:title>
  <dc:creator>Gene Payne (HF)</dc:creator>
  <cp:lastModifiedBy>Mathilde Bouquin (HF)</cp:lastModifiedBy>
  <cp:revision>109</cp:revision>
  <cp:lastPrinted>2018-10-01T14:04:14Z</cp:lastPrinted>
  <dcterms:created xsi:type="dcterms:W3CDTF">2018-10-01T12:22:55Z</dcterms:created>
  <dcterms:modified xsi:type="dcterms:W3CDTF">2024-03-06T08:51:26Z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0x010100276309A7F3FCF74C8AF3D7631AC9308E</vt:lpwstr>
  </property>
  <property fmtid="{D5CDD505-2E9C-101B-9397-08002B2CF9AE}" pid="3" name="MediaServiceImageTags">
    <vt:lpwstr/>
  </property>
  <property fmtid="{D5CDD505-2E9C-101B-9397-08002B2CF9AE}" pid="4" name="Order">
    <vt:lpwstr>38179600.0000000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