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media/audio1.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11"/>
  </p:notesMasterIdLst>
  <p:sldIdLst>
    <p:sldId id="855" r:id="rId7"/>
    <p:sldId id="256" r:id="rId8"/>
    <p:sldId id="857" r:id="rId9"/>
    <p:sldId id="260" r:id="rId10"/>
    <p:sldId id="842" r:id="rId11"/>
    <p:sldId id="843" r:id="rId12"/>
    <p:sldId id="844" r:id="rId13"/>
    <p:sldId id="858" r:id="rId14"/>
    <p:sldId id="845" r:id="rId15"/>
    <p:sldId id="859" r:id="rId16"/>
    <p:sldId id="262" r:id="rId17"/>
    <p:sldId id="263" r:id="rId18"/>
    <p:sldId id="827" r:id="rId19"/>
    <p:sldId id="835" r:id="rId20"/>
    <p:sldId id="860" r:id="rId21"/>
    <p:sldId id="836" r:id="rId22"/>
    <p:sldId id="861" r:id="rId23"/>
    <p:sldId id="837" r:id="rId24"/>
    <p:sldId id="862" r:id="rId25"/>
    <p:sldId id="834" r:id="rId26"/>
    <p:sldId id="828" r:id="rId27"/>
    <p:sldId id="829" r:id="rId28"/>
    <p:sldId id="832" r:id="rId29"/>
    <p:sldId id="830" r:id="rId30"/>
    <p:sldId id="833" r:id="rId31"/>
    <p:sldId id="261" r:id="rId32"/>
    <p:sldId id="847" r:id="rId33"/>
    <p:sldId id="848" r:id="rId34"/>
    <p:sldId id="849" r:id="rId35"/>
    <p:sldId id="863" r:id="rId36"/>
    <p:sldId id="846" r:id="rId37"/>
    <p:sldId id="864" r:id="rId38"/>
    <p:sldId id="850" r:id="rId39"/>
    <p:sldId id="851" r:id="rId40"/>
    <p:sldId id="852" r:id="rId41"/>
    <p:sldId id="865" r:id="rId42"/>
    <p:sldId id="853" r:id="rId43"/>
    <p:sldId id="838" r:id="rId44"/>
    <p:sldId id="264" r:id="rId45"/>
    <p:sldId id="854" r:id="rId46"/>
    <p:sldId id="866" r:id="rId47"/>
    <p:sldId id="867" r:id="rId48"/>
    <p:sldId id="872" r:id="rId49"/>
    <p:sldId id="870" r:id="rId50"/>
    <p:sldId id="869" r:id="rId51"/>
    <p:sldId id="871" r:id="rId52"/>
    <p:sldId id="873" r:id="rId53"/>
    <p:sldId id="886" r:id="rId54"/>
    <p:sldId id="890" r:id="rId55"/>
    <p:sldId id="888" r:id="rId56"/>
    <p:sldId id="893" r:id="rId57"/>
    <p:sldId id="887" r:id="rId58"/>
    <p:sldId id="894" r:id="rId59"/>
    <p:sldId id="889" r:id="rId60"/>
    <p:sldId id="891" r:id="rId61"/>
    <p:sldId id="874" r:id="rId62"/>
    <p:sldId id="882" r:id="rId63"/>
    <p:sldId id="875" r:id="rId64"/>
    <p:sldId id="876" r:id="rId65"/>
    <p:sldId id="878" r:id="rId66"/>
    <p:sldId id="879" r:id="rId67"/>
    <p:sldId id="877" r:id="rId68"/>
    <p:sldId id="880" r:id="rId69"/>
    <p:sldId id="883" r:id="rId70"/>
    <p:sldId id="884" r:id="rId71"/>
    <p:sldId id="881" r:id="rId72"/>
    <p:sldId id="885" r:id="rId73"/>
    <p:sldId id="896" r:id="rId74"/>
    <p:sldId id="897" r:id="rId75"/>
    <p:sldId id="895" r:id="rId76"/>
    <p:sldId id="900" r:id="rId77"/>
    <p:sldId id="899" r:id="rId78"/>
    <p:sldId id="901" r:id="rId79"/>
    <p:sldId id="903" r:id="rId80"/>
    <p:sldId id="902" r:id="rId81"/>
    <p:sldId id="904" r:id="rId82"/>
    <p:sldId id="905" r:id="rId83"/>
    <p:sldId id="906" r:id="rId84"/>
    <p:sldId id="907" r:id="rId85"/>
    <p:sldId id="908" r:id="rId86"/>
    <p:sldId id="909" r:id="rId87"/>
    <p:sldId id="910" r:id="rId88"/>
    <p:sldId id="913" r:id="rId89"/>
    <p:sldId id="914" r:id="rId90"/>
    <p:sldId id="917" r:id="rId91"/>
    <p:sldId id="915" r:id="rId92"/>
    <p:sldId id="921" r:id="rId93"/>
    <p:sldId id="953" r:id="rId94"/>
    <p:sldId id="919" r:id="rId95"/>
    <p:sldId id="920" r:id="rId96"/>
    <p:sldId id="954" r:id="rId97"/>
    <p:sldId id="923" r:id="rId98"/>
    <p:sldId id="924" r:id="rId99"/>
    <p:sldId id="955" r:id="rId100"/>
    <p:sldId id="930" r:id="rId101"/>
    <p:sldId id="925" r:id="rId102"/>
    <p:sldId id="928" r:id="rId103"/>
    <p:sldId id="929" r:id="rId104"/>
    <p:sldId id="926" r:id="rId105"/>
    <p:sldId id="956" r:id="rId106"/>
    <p:sldId id="931" r:id="rId107"/>
    <p:sldId id="932" r:id="rId108"/>
    <p:sldId id="933" r:id="rId109"/>
    <p:sldId id="934" r:id="rId110"/>
    <p:sldId id="935" r:id="rId111"/>
    <p:sldId id="936" r:id="rId112"/>
    <p:sldId id="937" r:id="rId113"/>
    <p:sldId id="938" r:id="rId114"/>
    <p:sldId id="939" r:id="rId115"/>
    <p:sldId id="940" r:id="rId116"/>
    <p:sldId id="941" r:id="rId117"/>
    <p:sldId id="942" r:id="rId118"/>
    <p:sldId id="943" r:id="rId119"/>
    <p:sldId id="944" r:id="rId120"/>
    <p:sldId id="290" r:id="rId121"/>
    <p:sldId id="287" r:id="rId122"/>
    <p:sldId id="957" r:id="rId123"/>
    <p:sldId id="945" r:id="rId124"/>
    <p:sldId id="946" r:id="rId125"/>
    <p:sldId id="947" r:id="rId126"/>
    <p:sldId id="948" r:id="rId127"/>
    <p:sldId id="949" r:id="rId128"/>
    <p:sldId id="950" r:id="rId129"/>
    <p:sldId id="951" r:id="rId130"/>
    <p:sldId id="952" r:id="rId131"/>
    <p:sldId id="958" r:id="rId132"/>
    <p:sldId id="987" r:id="rId133"/>
    <p:sldId id="959" r:id="rId134"/>
    <p:sldId id="962" r:id="rId135"/>
    <p:sldId id="997" r:id="rId136"/>
    <p:sldId id="996" r:id="rId137"/>
    <p:sldId id="995" r:id="rId138"/>
    <p:sldId id="972" r:id="rId139"/>
    <p:sldId id="964" r:id="rId140"/>
    <p:sldId id="988" r:id="rId141"/>
    <p:sldId id="990" r:id="rId142"/>
    <p:sldId id="989" r:id="rId143"/>
    <p:sldId id="991" r:id="rId144"/>
    <p:sldId id="992" r:id="rId145"/>
    <p:sldId id="993" r:id="rId146"/>
    <p:sldId id="994" r:id="rId147"/>
    <p:sldId id="976" r:id="rId148"/>
    <p:sldId id="977" r:id="rId149"/>
    <p:sldId id="998" r:id="rId150"/>
    <p:sldId id="1000" r:id="rId151"/>
    <p:sldId id="999" r:id="rId152"/>
    <p:sldId id="981" r:id="rId153"/>
    <p:sldId id="982" r:id="rId154"/>
    <p:sldId id="983" r:id="rId155"/>
    <p:sldId id="984" r:id="rId156"/>
    <p:sldId id="985" r:id="rId157"/>
    <p:sldId id="1001" r:id="rId158"/>
    <p:sldId id="1003" r:id="rId159"/>
    <p:sldId id="1002" r:id="rId160"/>
    <p:sldId id="1004" r:id="rId161"/>
    <p:sldId id="986" r:id="rId162"/>
    <p:sldId id="1006" r:id="rId163"/>
    <p:sldId id="1013" r:id="rId164"/>
    <p:sldId id="1011" r:id="rId165"/>
    <p:sldId id="1012" r:id="rId166"/>
    <p:sldId id="1008" r:id="rId167"/>
    <p:sldId id="1007" r:id="rId168"/>
    <p:sldId id="1009" r:id="rId169"/>
    <p:sldId id="1010" r:id="rId170"/>
    <p:sldId id="1015" r:id="rId171"/>
    <p:sldId id="1016" r:id="rId172"/>
    <p:sldId id="1014" r:id="rId173"/>
    <p:sldId id="1032" r:id="rId174"/>
    <p:sldId id="1033" r:id="rId175"/>
    <p:sldId id="1018" r:id="rId176"/>
    <p:sldId id="1019" r:id="rId177"/>
    <p:sldId id="1020" r:id="rId178"/>
    <p:sldId id="1021" r:id="rId179"/>
    <p:sldId id="1022" r:id="rId180"/>
    <p:sldId id="1023" r:id="rId181"/>
    <p:sldId id="1024" r:id="rId182"/>
    <p:sldId id="1025" r:id="rId183"/>
    <p:sldId id="1026" r:id="rId184"/>
    <p:sldId id="1027" r:id="rId185"/>
    <p:sldId id="1037" r:id="rId186"/>
    <p:sldId id="1034" r:id="rId187"/>
    <p:sldId id="1038" r:id="rId188"/>
    <p:sldId id="1035" r:id="rId189"/>
    <p:sldId id="1039" r:id="rId190"/>
    <p:sldId id="1031" r:id="rId191"/>
    <p:sldId id="1036" r:id="rId192"/>
    <p:sldId id="1040" r:id="rId193"/>
    <p:sldId id="1041" r:id="rId194"/>
    <p:sldId id="1042" r:id="rId195"/>
    <p:sldId id="1043" r:id="rId196"/>
    <p:sldId id="1044" r:id="rId197"/>
    <p:sldId id="1045" r:id="rId198"/>
    <p:sldId id="1046" r:id="rId199"/>
    <p:sldId id="1047" r:id="rId200"/>
    <p:sldId id="1048" r:id="rId201"/>
    <p:sldId id="1049" r:id="rId202"/>
    <p:sldId id="1054" r:id="rId203"/>
    <p:sldId id="1055" r:id="rId204"/>
    <p:sldId id="1056" r:id="rId205"/>
    <p:sldId id="1050" r:id="rId206"/>
    <p:sldId id="1051" r:id="rId207"/>
    <p:sldId id="1052" r:id="rId208"/>
    <p:sldId id="1053" r:id="rId209"/>
    <p:sldId id="856" r:id="rId2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EK 1 PLAN" id="{640A744B-1B02-4549-89ED-187D4E254E54}">
          <p14:sldIdLst>
            <p14:sldId id="855"/>
          </p14:sldIdLst>
        </p14:section>
        <p14:section name="Do Now and objectives" id="{3A7900FE-59D8-41BB-8861-BEA08AB96661}">
          <p14:sldIdLst>
            <p14:sldId id="256"/>
            <p14:sldId id="857"/>
          </p14:sldIdLst>
        </p14:section>
        <p14:section name="Vocabulary Sheet" id="{0A709850-4ED3-4A11-AFA0-BB38B5D9E233}">
          <p14:sldIdLst>
            <p14:sldId id="260"/>
            <p14:sldId id="842"/>
          </p14:sldIdLst>
        </p14:section>
        <p14:section name="Language practice" id="{11FA95EB-A8BC-468E-B74C-36A657837C7B}">
          <p14:sldIdLst>
            <p14:sldId id="843"/>
            <p14:sldId id="844"/>
            <p14:sldId id="858"/>
            <p14:sldId id="845"/>
            <p14:sldId id="859"/>
          </p14:sldIdLst>
        </p14:section>
        <p14:section name="Exam guidance" id="{F624D8AC-394A-426B-8A76-00F79CFFE1CB}">
          <p14:sldIdLst>
            <p14:sldId id="262"/>
          </p14:sldIdLst>
        </p14:section>
        <p14:section name="Exam practice - receptive" id="{C36EE121-27E3-4F6E-B6F6-AC6D51CDF042}">
          <p14:sldIdLst>
            <p14:sldId id="263"/>
            <p14:sldId id="827"/>
          </p14:sldIdLst>
        </p14:section>
        <p14:section name="Exam practice - productive" id="{E5E6372B-5C70-43C7-AC4C-8AE1BD533208}">
          <p14:sldIdLst>
            <p14:sldId id="835"/>
            <p14:sldId id="860"/>
            <p14:sldId id="836"/>
            <p14:sldId id="861"/>
            <p14:sldId id="837"/>
            <p14:sldId id="862"/>
          </p14:sldIdLst>
        </p14:section>
        <p14:section name="Exam guidance" id="{1215C6FC-2A6F-438F-A0EC-580C13AD2DF4}">
          <p14:sldIdLst>
            <p14:sldId id="834"/>
          </p14:sldIdLst>
        </p14:section>
        <p14:section name="Timed exam practice" id="{656552D7-8D01-47C6-AA85-11FFBB7B9BD0}">
          <p14:sldIdLst>
            <p14:sldId id="828"/>
            <p14:sldId id="829"/>
            <p14:sldId id="832"/>
            <p14:sldId id="830"/>
            <p14:sldId id="833"/>
          </p14:sldIdLst>
        </p14:section>
        <p14:section name="Exam question" id="{234E1F84-9EB3-4838-9057-BD3249B8F5B0}">
          <p14:sldIdLst>
            <p14:sldId id="261"/>
          </p14:sldIdLst>
        </p14:section>
        <p14:section name="Objective 2" id="{B6B78900-DEC6-4C22-A830-88EF24E935A1}">
          <p14:sldIdLst>
            <p14:sldId id="847"/>
          </p14:sldIdLst>
        </p14:section>
        <p14:section name="Exam guidance" id="{7762AA65-E9C2-47FF-B6CB-2D4E75A010C2}">
          <p14:sldIdLst>
            <p14:sldId id="848"/>
          </p14:sldIdLst>
        </p14:section>
        <p14:section name="Grammar revisions" id="{BAAFDF29-883F-47F7-BDA3-C06E4F486B25}">
          <p14:sldIdLst>
            <p14:sldId id="849"/>
            <p14:sldId id="863"/>
            <p14:sldId id="846"/>
            <p14:sldId id="864"/>
          </p14:sldIdLst>
        </p14:section>
        <p14:section name="Exam practice - productive" id="{75134932-8812-47D6-8AF6-B26D56696613}">
          <p14:sldIdLst>
            <p14:sldId id="850"/>
            <p14:sldId id="851"/>
            <p14:sldId id="852"/>
            <p14:sldId id="865"/>
            <p14:sldId id="853"/>
          </p14:sldIdLst>
        </p14:section>
        <p14:section name="Exit Ticket" id="{A416E5D2-57AA-46D9-BE0A-09AD129CBE9C}">
          <p14:sldIdLst>
            <p14:sldId id="838"/>
            <p14:sldId id="264"/>
          </p14:sldIdLst>
        </p14:section>
        <p14:section name="WEEK 2 PLAN" id="{E5478BE2-21C1-48FE-856B-CBF6E6BA588C}">
          <p14:sldIdLst>
            <p14:sldId id="854"/>
          </p14:sldIdLst>
        </p14:section>
        <p14:section name="Do Now" id="{8438B8A7-79FC-41A3-ADDD-B86BF5EE4214}">
          <p14:sldIdLst>
            <p14:sldId id="866"/>
            <p14:sldId id="867"/>
          </p14:sldIdLst>
        </p14:section>
        <p14:section name="Vocabulary Sheet" id="{57350DF9-6C97-4F01-80E6-3C6145CDAD34}">
          <p14:sldIdLst>
            <p14:sldId id="872"/>
          </p14:sldIdLst>
        </p14:section>
        <p14:section name="Language practice" id="{C065AC2F-6113-480A-9A2B-4958B44F2BC0}">
          <p14:sldIdLst>
            <p14:sldId id="870"/>
            <p14:sldId id="869"/>
            <p14:sldId id="871"/>
            <p14:sldId id="873"/>
          </p14:sldIdLst>
        </p14:section>
        <p14:section name="Exam practique - receptive" id="{F269C3B1-8B67-453E-BD97-C245225C8069}">
          <p14:sldIdLst>
            <p14:sldId id="886"/>
            <p14:sldId id="890"/>
            <p14:sldId id="888"/>
            <p14:sldId id="893"/>
            <p14:sldId id="887"/>
            <p14:sldId id="894"/>
            <p14:sldId id="889"/>
            <p14:sldId id="891"/>
          </p14:sldIdLst>
        </p14:section>
        <p14:section name="Exam guidance" id="{D0DE824C-0D60-47BA-856C-C665EF05C2CB}">
          <p14:sldIdLst>
            <p14:sldId id="874"/>
            <p14:sldId id="882"/>
            <p14:sldId id="875"/>
            <p14:sldId id="876"/>
          </p14:sldIdLst>
        </p14:section>
        <p14:section name="Grammar revisions" id="{A02F8CBB-7174-41EE-8DAD-23EC090504CB}">
          <p14:sldIdLst>
            <p14:sldId id="878"/>
            <p14:sldId id="879"/>
            <p14:sldId id="877"/>
            <p14:sldId id="880"/>
          </p14:sldIdLst>
        </p14:section>
        <p14:section name="Exam guidance" id="{4F4491C2-73D5-4EE8-A743-6F5C8C54FB3B}">
          <p14:sldIdLst>
            <p14:sldId id="883"/>
            <p14:sldId id="884"/>
          </p14:sldIdLst>
        </p14:section>
        <p14:section name="Exam practice - productive" id="{E00992FA-C935-4A54-AA0F-A12AB29E09B2}">
          <p14:sldIdLst>
            <p14:sldId id="881"/>
            <p14:sldId id="885"/>
          </p14:sldIdLst>
        </p14:section>
        <p14:section name="Exam question" id="{0A889036-682B-4486-AF3A-99F46CB5A473}">
          <p14:sldIdLst>
            <p14:sldId id="896"/>
            <p14:sldId id="897"/>
          </p14:sldIdLst>
        </p14:section>
        <p14:section name="Objective 2" id="{97E299CC-A27C-45C8-AF3C-B8FE0F634E6E}">
          <p14:sldIdLst>
            <p14:sldId id="895"/>
          </p14:sldIdLst>
        </p14:section>
        <p14:section name="Exam guidance" id="{8B11C2A7-9222-4B0C-8DBF-44EC5AB8B11D}">
          <p14:sldIdLst>
            <p14:sldId id="900"/>
            <p14:sldId id="899"/>
            <p14:sldId id="901"/>
          </p14:sldIdLst>
        </p14:section>
        <p14:section name="Vocabulary sheet" id="{967991BF-C23D-4194-A7DA-90F2C23328DC}">
          <p14:sldIdLst>
            <p14:sldId id="903"/>
          </p14:sldIdLst>
        </p14:section>
        <p14:section name="Language practice" id="{C61BF55F-980D-458A-9536-A624FB7956FE}">
          <p14:sldIdLst>
            <p14:sldId id="902"/>
            <p14:sldId id="904"/>
            <p14:sldId id="905"/>
            <p14:sldId id="906"/>
            <p14:sldId id="907"/>
          </p14:sldIdLst>
        </p14:section>
        <p14:section name="Exam practice - productive" id="{491FF71B-6B25-445F-B2F5-21C35CAEC2B3}">
          <p14:sldIdLst>
            <p14:sldId id="908"/>
            <p14:sldId id="909"/>
          </p14:sldIdLst>
        </p14:section>
        <p14:section name="Exit Ticket" id="{78AB12B3-794F-4FE3-B35C-B49192490675}">
          <p14:sldIdLst>
            <p14:sldId id="910"/>
          </p14:sldIdLst>
        </p14:section>
        <p14:section name="WEEK 3 PLAN" id="{E7E0F4FD-89C1-436B-AB45-4C4263461570}">
          <p14:sldIdLst>
            <p14:sldId id="913"/>
          </p14:sldIdLst>
        </p14:section>
        <p14:section name="Do Now and objectives" id="{026FD97D-FA26-42D0-85F1-F273D5713407}">
          <p14:sldIdLst>
            <p14:sldId id="914"/>
            <p14:sldId id="917"/>
          </p14:sldIdLst>
        </p14:section>
        <p14:section name="Vocabulary sheet" id="{5DF6DEC1-0ECD-4371-9C48-A4E2AD61D24F}">
          <p14:sldIdLst>
            <p14:sldId id="915"/>
          </p14:sldIdLst>
        </p14:section>
        <p14:section name="Language practice" id="{03349FC8-2BD4-4461-8CEF-6201B0C84271}">
          <p14:sldIdLst>
            <p14:sldId id="921"/>
            <p14:sldId id="953"/>
            <p14:sldId id="919"/>
            <p14:sldId id="920"/>
            <p14:sldId id="954"/>
          </p14:sldIdLst>
        </p14:section>
        <p14:section name="Grammar revisions" id="{D6008F3B-4401-44AE-B327-B9FC41C5432D}">
          <p14:sldIdLst>
            <p14:sldId id="923"/>
            <p14:sldId id="924"/>
            <p14:sldId id="955"/>
            <p14:sldId id="930"/>
            <p14:sldId id="925"/>
          </p14:sldIdLst>
        </p14:section>
        <p14:section name="Exam guidance" id="{4D694B5C-35AF-4AFF-85F6-18A803BAFC1C}">
          <p14:sldIdLst>
            <p14:sldId id="928"/>
            <p14:sldId id="929"/>
          </p14:sldIdLst>
        </p14:section>
        <p14:section name="Exam practice" id="{78C0E8E4-BF37-46D2-9E51-C963F9AFDCA1}">
          <p14:sldIdLst>
            <p14:sldId id="926"/>
            <p14:sldId id="956"/>
            <p14:sldId id="931"/>
          </p14:sldIdLst>
        </p14:section>
        <p14:section name="Exam question" id="{57B8B0B7-CA4A-4AF3-8610-9A964440449A}">
          <p14:sldIdLst>
            <p14:sldId id="932"/>
            <p14:sldId id="933"/>
          </p14:sldIdLst>
        </p14:section>
        <p14:section name="Objective 2" id="{09C3C043-BAE7-4530-A3A2-0B33263E833B}">
          <p14:sldIdLst>
            <p14:sldId id="934"/>
          </p14:sldIdLst>
        </p14:section>
        <p14:section name="Exam guidance" id="{B4F060D8-F40A-4B9F-9912-A5ED5C44DC0C}">
          <p14:sldIdLst>
            <p14:sldId id="935"/>
            <p14:sldId id="936"/>
            <p14:sldId id="937"/>
            <p14:sldId id="938"/>
            <p14:sldId id="939"/>
            <p14:sldId id="940"/>
            <p14:sldId id="941"/>
            <p14:sldId id="942"/>
            <p14:sldId id="943"/>
            <p14:sldId id="944"/>
            <p14:sldId id="290"/>
            <p14:sldId id="287"/>
          </p14:sldIdLst>
        </p14:section>
        <p14:section name="Exam practice" id="{4FC2E343-68A9-468C-9F18-D4053CA9599D}">
          <p14:sldIdLst>
            <p14:sldId id="957"/>
          </p14:sldIdLst>
        </p14:section>
        <p14:section name="Exam guidance" id="{F099E5B0-F56F-4B35-A104-7EFF37F2D7D8}">
          <p14:sldIdLst>
            <p14:sldId id="945"/>
            <p14:sldId id="946"/>
            <p14:sldId id="947"/>
            <p14:sldId id="948"/>
            <p14:sldId id="949"/>
            <p14:sldId id="950"/>
          </p14:sldIdLst>
        </p14:section>
        <p14:section name="Exit Ticket" id="{DDACDD9A-7C89-4150-ABC6-181CDD08AB12}">
          <p14:sldIdLst>
            <p14:sldId id="951"/>
          </p14:sldIdLst>
        </p14:section>
        <p14:section name="WEEK 4 PLAN" id="{77CA7BB2-9D46-44FA-B66E-9F40A5122151}">
          <p14:sldIdLst>
            <p14:sldId id="952"/>
          </p14:sldIdLst>
        </p14:section>
        <p14:section name="Do Now and objectives" id="{B65422DF-0182-47E7-92CC-6895A04035EB}">
          <p14:sldIdLst>
            <p14:sldId id="958"/>
            <p14:sldId id="987"/>
          </p14:sldIdLst>
        </p14:section>
        <p14:section name="Vocabulary sheet" id="{682453CE-C2DA-4FBA-B03F-952406951FBE}">
          <p14:sldIdLst>
            <p14:sldId id="959"/>
          </p14:sldIdLst>
        </p14:section>
        <p14:section name="Language practice" id="{BAFAACE3-F453-45B3-8E17-DAF2B68731DE}">
          <p14:sldIdLst>
            <p14:sldId id="962"/>
            <p14:sldId id="997"/>
            <p14:sldId id="996"/>
            <p14:sldId id="995"/>
          </p14:sldIdLst>
        </p14:section>
        <p14:section name="Exam guidance" id="{5EDEFEE9-6D1C-4F56-9EB9-5A2E55B20129}">
          <p14:sldIdLst>
            <p14:sldId id="972"/>
          </p14:sldIdLst>
        </p14:section>
        <p14:section name="Exam practice" id="{158829BC-99BB-4E39-9A74-7534154413E0}">
          <p14:sldIdLst>
            <p14:sldId id="964"/>
            <p14:sldId id="988"/>
            <p14:sldId id="990"/>
            <p14:sldId id="989"/>
            <p14:sldId id="991"/>
            <p14:sldId id="992"/>
            <p14:sldId id="993"/>
            <p14:sldId id="994"/>
          </p14:sldIdLst>
        </p14:section>
        <p14:section name="Grammar revisions" id="{46526304-90BE-4AA4-99F5-84AC884CEF32}">
          <p14:sldIdLst>
            <p14:sldId id="976"/>
            <p14:sldId id="977"/>
            <p14:sldId id="998"/>
            <p14:sldId id="1000"/>
            <p14:sldId id="999"/>
          </p14:sldIdLst>
        </p14:section>
        <p14:section name="Exam guidance" id="{B8720208-B4C8-4F60-9DD2-6E11F3B60041}">
          <p14:sldIdLst>
            <p14:sldId id="981"/>
          </p14:sldIdLst>
        </p14:section>
        <p14:section name="Exam practice" id="{6AE60831-2EDB-4304-B4D4-6E9B8A4BBB60}">
          <p14:sldIdLst>
            <p14:sldId id="982"/>
            <p14:sldId id="983"/>
          </p14:sldIdLst>
        </p14:section>
        <p14:section name="Exam question" id="{C50DCC6C-B5E7-4539-94ED-EB8968186F10}">
          <p14:sldIdLst>
            <p14:sldId id="984"/>
            <p14:sldId id="985"/>
            <p14:sldId id="1001"/>
            <p14:sldId id="1003"/>
            <p14:sldId id="1002"/>
            <p14:sldId id="1004"/>
          </p14:sldIdLst>
        </p14:section>
        <p14:section name="Objective 2" id="{35694914-97F9-4CF0-81D0-65BB6528829F}">
          <p14:sldIdLst>
            <p14:sldId id="986"/>
          </p14:sldIdLst>
        </p14:section>
        <p14:section name="Exam guidance" id="{C81678F3-50B9-4C9B-857F-A3EB4F7B7E5F}">
          <p14:sldIdLst>
            <p14:sldId id="1006"/>
          </p14:sldIdLst>
        </p14:section>
        <p14:section name="Vocabulary sheet" id="{878D579A-D0BB-45C9-9B5E-DB32392038D4}">
          <p14:sldIdLst>
            <p14:sldId id="1013"/>
          </p14:sldIdLst>
        </p14:section>
        <p14:section name="Grammar revisions" id="{363C079A-F94B-4597-8845-8B581E9CFBFA}">
          <p14:sldIdLst>
            <p14:sldId id="1011"/>
            <p14:sldId id="1012"/>
            <p14:sldId id="1008"/>
            <p14:sldId id="1007"/>
          </p14:sldIdLst>
        </p14:section>
        <p14:section name="Exam practice" id="{EF784619-85C2-43D8-9F13-59D7842D41B0}">
          <p14:sldIdLst>
            <p14:sldId id="1009"/>
            <p14:sldId id="1010"/>
          </p14:sldIdLst>
        </p14:section>
        <p14:section name="Exam question" id="{C4C6D0F7-470C-4AD8-BF37-24581946701C}">
          <p14:sldIdLst>
            <p14:sldId id="1015"/>
          </p14:sldIdLst>
        </p14:section>
        <p14:section name="Exit ticket" id="{8AE68992-2FAD-44A5-969C-0DCF1B4BFD54}">
          <p14:sldIdLst>
            <p14:sldId id="1016"/>
          </p14:sldIdLst>
        </p14:section>
        <p14:section name="WEEK 5 PLAN" id="{4CD4ADDB-52B6-4631-97A2-F6A46F61CD90}">
          <p14:sldIdLst>
            <p14:sldId id="1014"/>
          </p14:sldIdLst>
        </p14:section>
        <p14:section name="Do Now, title and objectives" id="{DFB68780-BE2A-47AD-8E6F-D46C51AB44C7}">
          <p14:sldIdLst>
            <p14:sldId id="1032"/>
            <p14:sldId id="1033"/>
          </p14:sldIdLst>
        </p14:section>
        <p14:section name="OPTIONAL Language consolidation" id="{D19E5661-925A-4EBA-9697-968FFBB0E298}">
          <p14:sldIdLst>
            <p14:sldId id="1018"/>
            <p14:sldId id="1019"/>
            <p14:sldId id="1020"/>
            <p14:sldId id="1021"/>
            <p14:sldId id="1022"/>
            <p14:sldId id="1023"/>
          </p14:sldIdLst>
        </p14:section>
        <p14:section name="Exam guidance" id="{1FC13BB2-B518-4A60-B7AC-6643A5A60117}">
          <p14:sldIdLst>
            <p14:sldId id="1024"/>
            <p14:sldId id="1025"/>
          </p14:sldIdLst>
        </p14:section>
        <p14:section name="Exam practice" id="{F047C8D9-E753-468E-AE68-755F410F60D9}">
          <p14:sldIdLst>
            <p14:sldId id="1026"/>
            <p14:sldId id="1027"/>
            <p14:sldId id="1037"/>
            <p14:sldId id="1034"/>
            <p14:sldId id="1038"/>
            <p14:sldId id="1035"/>
            <p14:sldId id="1039"/>
          </p14:sldIdLst>
        </p14:section>
        <p14:section name="Exam question" id="{F6C009B8-F7F5-4328-8A69-002E65D73C61}">
          <p14:sldIdLst>
            <p14:sldId id="1031"/>
            <p14:sldId id="1036"/>
          </p14:sldIdLst>
        </p14:section>
        <p14:section name="Objective 2" id="{849EEDFE-22C9-4E0B-9911-482B156F2C1E}">
          <p14:sldIdLst>
            <p14:sldId id="1040"/>
          </p14:sldIdLst>
        </p14:section>
        <p14:section name="Exam guidance" id="{DFB57569-49F8-4EE3-A5EA-50BE515CC99B}">
          <p14:sldIdLst>
            <p14:sldId id="1041"/>
            <p14:sldId id="1042"/>
            <p14:sldId id="1043"/>
          </p14:sldIdLst>
        </p14:section>
        <p14:section name="OPTIONAL Language consolidation" id="{8CC3862D-B2D3-4530-9CF9-880E162B1E96}">
          <p14:sldIdLst>
            <p14:sldId id="1044"/>
            <p14:sldId id="1045"/>
            <p14:sldId id="1046"/>
            <p14:sldId id="1047"/>
            <p14:sldId id="1048"/>
            <p14:sldId id="1049"/>
          </p14:sldIdLst>
        </p14:section>
        <p14:section name="Grammar revisions" id="{1BAAE2D0-F19A-4B24-96FA-371E48024203}">
          <p14:sldIdLst>
            <p14:sldId id="1054"/>
            <p14:sldId id="1055"/>
          </p14:sldIdLst>
        </p14:section>
        <p14:section name="Exam practice" id="{71E175D6-60AB-46D7-86DB-C0039C45D483}">
          <p14:sldIdLst>
            <p14:sldId id="1056"/>
            <p14:sldId id="1050"/>
            <p14:sldId id="1051"/>
          </p14:sldIdLst>
        </p14:section>
        <p14:section name="Exit Ticket" id="{6750BFD7-EA52-47D9-8BBC-6415C706FF50}">
          <p14:sldIdLst>
            <p14:sldId id="1052"/>
          </p14:sldIdLst>
        </p14:section>
        <p14:section name="WEEK 6 PLAN" id="{0B64B477-3BBA-47FE-A741-D0905FABAD2C}">
          <p14:sldIdLst>
            <p14:sldId id="1053"/>
            <p14:sldId id="8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EEFFF6"/>
    <a:srgbClr val="DDFFEE"/>
    <a:srgbClr val="7FE5CC"/>
    <a:srgbClr val="FFECAF"/>
    <a:srgbClr val="00CC99"/>
    <a:srgbClr val="9CEB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30B40-878C-821F-F05E-A78E3F4FFD45}" v="17" dt="2024-02-02T09:00:07.301"/>
    <p1510:client id="{F4EBC90F-D56D-406D-B05B-3A32C70E781E}" vWet="4" dt="2024-02-02T08:52:27.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microsoft.com/office/2016/11/relationships/changesInfo" Target="changesInfos/changesInfo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microsoft.com/office/2015/10/relationships/revisionInfo" Target="revisionInfo.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customXml" Target="../customXml/item3.xml"/><Relationship Id="rId214" Type="http://schemas.openxmlformats.org/officeDocument/2006/relationships/theme" Target="theme/theme1.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tableStyles" Target="tableStyle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notesMaster" Target="notesMasters/notesMaster1.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presProps" Target="presProps.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hanks (HF)" userId="S::david.shanks@hfed.net::9a3a031f-b3c4-4e44-a0c8-7fb700d106cf" providerId="AD" clId="Web-{0F930B40-878C-821F-F05E-A78E3F4FFD45}"/>
    <pc:docChg chg="modSld">
      <pc:chgData name="David Shanks (HF)" userId="S::david.shanks@hfed.net::9a3a031f-b3c4-4e44-a0c8-7fb700d106cf" providerId="AD" clId="Web-{0F930B40-878C-821F-F05E-A78E3F4FFD45}" dt="2024-02-02T09:00:07.301" v="10" actId="20577"/>
      <pc:docMkLst>
        <pc:docMk/>
      </pc:docMkLst>
      <pc:sldChg chg="modSp">
        <pc:chgData name="David Shanks (HF)" userId="S::david.shanks@hfed.net::9a3a031f-b3c4-4e44-a0c8-7fb700d106cf" providerId="AD" clId="Web-{0F930B40-878C-821F-F05E-A78E3F4FFD45}" dt="2024-02-02T09:00:07.301" v="10" actId="20577"/>
        <pc:sldMkLst>
          <pc:docMk/>
          <pc:sldMk cId="3958295497" sldId="256"/>
        </pc:sldMkLst>
        <pc:spChg chg="mod">
          <ac:chgData name="David Shanks (HF)" userId="S::david.shanks@hfed.net::9a3a031f-b3c4-4e44-a0c8-7fb700d106cf" providerId="AD" clId="Web-{0F930B40-878C-821F-F05E-A78E3F4FFD45}" dt="2024-02-02T09:00:07.301" v="10" actId="20577"/>
          <ac:spMkLst>
            <pc:docMk/>
            <pc:sldMk cId="3958295497" sldId="256"/>
            <ac:spMk id="13" creationId="{44CD1954-8856-8CC1-BDFF-C133C3DDBCE4}"/>
          </ac:spMkLst>
        </pc:spChg>
      </pc:sldChg>
      <pc:sldChg chg="modSp">
        <pc:chgData name="David Shanks (HF)" userId="S::david.shanks@hfed.net::9a3a031f-b3c4-4e44-a0c8-7fb700d106cf" providerId="AD" clId="Web-{0F930B40-878C-821F-F05E-A78E3F4FFD45}" dt="2024-02-02T08:52:24.806" v="0" actId="20577"/>
        <pc:sldMkLst>
          <pc:docMk/>
          <pc:sldMk cId="2630484169" sldId="262"/>
        </pc:sldMkLst>
        <pc:spChg chg="mod">
          <ac:chgData name="David Shanks (HF)" userId="S::david.shanks@hfed.net::9a3a031f-b3c4-4e44-a0c8-7fb700d106cf" providerId="AD" clId="Web-{0F930B40-878C-821F-F05E-A78E3F4FFD45}" dt="2024-02-02T08:52:24.806" v="0" actId="20577"/>
          <ac:spMkLst>
            <pc:docMk/>
            <pc:sldMk cId="2630484169" sldId="262"/>
            <ac:spMk id="7" creationId="{AEFB2E41-5971-A46A-480A-7989BCA1A86F}"/>
          </ac:spMkLst>
        </pc:spChg>
      </pc:sldChg>
      <pc:sldChg chg="modSp">
        <pc:chgData name="David Shanks (HF)" userId="S::david.shanks@hfed.net::9a3a031f-b3c4-4e44-a0c8-7fb700d106cf" providerId="AD" clId="Web-{0F930B40-878C-821F-F05E-A78E3F4FFD45}" dt="2024-02-02T08:53:50.808" v="1" actId="20577"/>
        <pc:sldMkLst>
          <pc:docMk/>
          <pc:sldMk cId="191624838" sldId="834"/>
        </pc:sldMkLst>
        <pc:spChg chg="mod">
          <ac:chgData name="David Shanks (HF)" userId="S::david.shanks@hfed.net::9a3a031f-b3c4-4e44-a0c8-7fb700d106cf" providerId="AD" clId="Web-{0F930B40-878C-821F-F05E-A78E3F4FFD45}" dt="2024-02-02T08:53:50.808" v="1" actId="20577"/>
          <ac:spMkLst>
            <pc:docMk/>
            <pc:sldMk cId="191624838" sldId="834"/>
            <ac:spMk id="7" creationId="{AEFB2E41-5971-A46A-480A-7989BCA1A86F}"/>
          </ac:spMkLst>
        </pc:spChg>
      </pc:sldChg>
      <pc:sldChg chg="modSp">
        <pc:chgData name="David Shanks (HF)" userId="S::david.shanks@hfed.net::9a3a031f-b3c4-4e44-a0c8-7fb700d106cf" providerId="AD" clId="Web-{0F930B40-878C-821F-F05E-A78E3F4FFD45}" dt="2024-02-02T08:59:35.222" v="6" actId="20577"/>
        <pc:sldMkLst>
          <pc:docMk/>
          <pc:sldMk cId="359468923" sldId="857"/>
        </pc:sldMkLst>
        <pc:spChg chg="mod">
          <ac:chgData name="David Shanks (HF)" userId="S::david.shanks@hfed.net::9a3a031f-b3c4-4e44-a0c8-7fb700d106cf" providerId="AD" clId="Web-{0F930B40-878C-821F-F05E-A78E3F4FFD45}" dt="2024-02-02T08:59:35.222" v="6" actId="20577"/>
          <ac:spMkLst>
            <pc:docMk/>
            <pc:sldMk cId="359468923" sldId="857"/>
            <ac:spMk id="13" creationId="{44CD1954-8856-8CC1-BDFF-C133C3DDBCE4}"/>
          </ac:spMkLst>
        </pc:spChg>
      </pc:sldChg>
    </pc:docChg>
  </pc:docChgLst>
  <pc:docChgLst>
    <pc:chgData name="Julien Violette (HF)" userId="ae99d64a-988a-487f-809b-50d6425182b2" providerId="ADAL" clId="{C0B5AB6B-C7ED-41B9-A179-2DBDFD3A9319}"/>
    <pc:docChg chg="undo custSel addSld delSld modSld sldOrd delMainMaster">
      <pc:chgData name="Julien Violette (HF)" userId="ae99d64a-988a-487f-809b-50d6425182b2" providerId="ADAL" clId="{C0B5AB6B-C7ED-41B9-A179-2DBDFD3A9319}" dt="2023-12-05T13:22:56.678" v="4410" actId="729"/>
      <pc:docMkLst>
        <pc:docMk/>
      </pc:docMkLst>
      <pc:sldChg chg="modSp mod ord">
        <pc:chgData name="Julien Violette (HF)" userId="ae99d64a-988a-487f-809b-50d6425182b2" providerId="ADAL" clId="{C0B5AB6B-C7ED-41B9-A179-2DBDFD3A9319}" dt="2023-12-05T10:06:21.426" v="94" actId="1076"/>
        <pc:sldMkLst>
          <pc:docMk/>
          <pc:sldMk cId="3958295497" sldId="256"/>
        </pc:sldMkLst>
        <pc:spChg chg="mod">
          <ac:chgData name="Julien Violette (HF)" userId="ae99d64a-988a-487f-809b-50d6425182b2" providerId="ADAL" clId="{C0B5AB6B-C7ED-41B9-A179-2DBDFD3A9319}" dt="2023-12-05T10:06:21.426" v="94" actId="1076"/>
          <ac:spMkLst>
            <pc:docMk/>
            <pc:sldMk cId="3958295497" sldId="256"/>
            <ac:spMk id="4" creationId="{31F1D16F-16F0-CB80-8660-CB4ED44874EF}"/>
          </ac:spMkLst>
        </pc:spChg>
        <pc:spChg chg="mod">
          <ac:chgData name="Julien Violette (HF)" userId="ae99d64a-988a-487f-809b-50d6425182b2" providerId="ADAL" clId="{C0B5AB6B-C7ED-41B9-A179-2DBDFD3A9319}" dt="2023-12-05T10:06:21.426" v="94" actId="1076"/>
          <ac:spMkLst>
            <pc:docMk/>
            <pc:sldMk cId="3958295497" sldId="256"/>
            <ac:spMk id="13" creationId="{44CD1954-8856-8CC1-BDFF-C133C3DDBCE4}"/>
          </ac:spMkLst>
        </pc:spChg>
        <pc:spChg chg="mod">
          <ac:chgData name="Julien Violette (HF)" userId="ae99d64a-988a-487f-809b-50d6425182b2" providerId="ADAL" clId="{C0B5AB6B-C7ED-41B9-A179-2DBDFD3A9319}" dt="2023-12-05T10:06:21.426" v="94" actId="1076"/>
          <ac:spMkLst>
            <pc:docMk/>
            <pc:sldMk cId="3958295497" sldId="256"/>
            <ac:spMk id="14" creationId="{9F5ABBA5-B272-C5D7-9397-9B2E6A622279}"/>
          </ac:spMkLst>
        </pc:spChg>
      </pc:sldChg>
      <pc:sldChg chg="addSp delSp modSp mod ord">
        <pc:chgData name="Julien Violette (HF)" userId="ae99d64a-988a-487f-809b-50d6425182b2" providerId="ADAL" clId="{C0B5AB6B-C7ED-41B9-A179-2DBDFD3A9319}" dt="2023-12-05T13:09:13.051" v="3923"/>
        <pc:sldMkLst>
          <pc:docMk/>
          <pc:sldMk cId="1199527173" sldId="260"/>
        </pc:sldMkLst>
        <pc:spChg chg="del">
          <ac:chgData name="Julien Violette (HF)" userId="ae99d64a-988a-487f-809b-50d6425182b2" providerId="ADAL" clId="{C0B5AB6B-C7ED-41B9-A179-2DBDFD3A9319}" dt="2023-12-05T10:58:28.599" v="1373" actId="478"/>
          <ac:spMkLst>
            <pc:docMk/>
            <pc:sldMk cId="1199527173" sldId="260"/>
            <ac:spMk id="3" creationId="{A91A1753-65E9-A429-8652-12C1C61E9C94}"/>
          </ac:spMkLst>
        </pc:spChg>
        <pc:spChg chg="mod">
          <ac:chgData name="Julien Violette (HF)" userId="ae99d64a-988a-487f-809b-50d6425182b2" providerId="ADAL" clId="{C0B5AB6B-C7ED-41B9-A179-2DBDFD3A9319}" dt="2023-12-05T11:13:01.468" v="1817" actId="1076"/>
          <ac:spMkLst>
            <pc:docMk/>
            <pc:sldMk cId="1199527173" sldId="260"/>
            <ac:spMk id="6" creationId="{2F13621E-A8F4-86D9-FE99-C81D066D0767}"/>
          </ac:spMkLst>
        </pc:spChg>
        <pc:spChg chg="add mod">
          <ac:chgData name="Julien Violette (HF)" userId="ae99d64a-988a-487f-809b-50d6425182b2" providerId="ADAL" clId="{C0B5AB6B-C7ED-41B9-A179-2DBDFD3A9319}" dt="2023-12-05T11:09:28.673" v="1791" actId="2085"/>
          <ac:spMkLst>
            <pc:docMk/>
            <pc:sldMk cId="1199527173" sldId="260"/>
            <ac:spMk id="9" creationId="{C5B58C75-6C49-E802-2D35-A9C98586105B}"/>
          </ac:spMkLst>
        </pc:spChg>
        <pc:spChg chg="mod">
          <ac:chgData name="Julien Violette (HF)" userId="ae99d64a-988a-487f-809b-50d6425182b2" providerId="ADAL" clId="{C0B5AB6B-C7ED-41B9-A179-2DBDFD3A9319}" dt="2023-12-05T11:13:32.065" v="1819" actId="1076"/>
          <ac:spMkLst>
            <pc:docMk/>
            <pc:sldMk cId="1199527173" sldId="260"/>
            <ac:spMk id="11" creationId="{A61C525E-8E3E-F665-530A-6E8F07F8BFD4}"/>
          </ac:spMkLst>
        </pc:spChg>
        <pc:spChg chg="add del mod">
          <ac:chgData name="Julien Violette (HF)" userId="ae99d64a-988a-487f-809b-50d6425182b2" providerId="ADAL" clId="{C0B5AB6B-C7ED-41B9-A179-2DBDFD3A9319}" dt="2023-12-05T10:34:22.927" v="441" actId="478"/>
          <ac:spMkLst>
            <pc:docMk/>
            <pc:sldMk cId="1199527173" sldId="260"/>
            <ac:spMk id="13" creationId="{A336EFC0-8CAE-3F2D-442C-AA42390BD422}"/>
          </ac:spMkLst>
        </pc:spChg>
        <pc:spChg chg="add del mod">
          <ac:chgData name="Julien Violette (HF)" userId="ae99d64a-988a-487f-809b-50d6425182b2" providerId="ADAL" clId="{C0B5AB6B-C7ED-41B9-A179-2DBDFD3A9319}" dt="2023-12-05T10:34:19.725" v="439" actId="478"/>
          <ac:spMkLst>
            <pc:docMk/>
            <pc:sldMk cId="1199527173" sldId="260"/>
            <ac:spMk id="15" creationId="{37812FED-E3C1-A647-6EDE-93AF3471C64A}"/>
          </ac:spMkLst>
        </pc:spChg>
        <pc:spChg chg="add del mod">
          <ac:chgData name="Julien Violette (HF)" userId="ae99d64a-988a-487f-809b-50d6425182b2" providerId="ADAL" clId="{C0B5AB6B-C7ED-41B9-A179-2DBDFD3A9319}" dt="2023-12-05T10:34:21.350" v="440" actId="478"/>
          <ac:spMkLst>
            <pc:docMk/>
            <pc:sldMk cId="1199527173" sldId="260"/>
            <ac:spMk id="18" creationId="{8BD2E5B5-5CE2-E13C-D17B-E28DFA52992E}"/>
          </ac:spMkLst>
        </pc:spChg>
        <pc:spChg chg="add mod">
          <ac:chgData name="Julien Violette (HF)" userId="ae99d64a-988a-487f-809b-50d6425182b2" providerId="ADAL" clId="{C0B5AB6B-C7ED-41B9-A179-2DBDFD3A9319}" dt="2023-12-05T11:10:32.372" v="1802" actId="1076"/>
          <ac:spMkLst>
            <pc:docMk/>
            <pc:sldMk cId="1199527173" sldId="260"/>
            <ac:spMk id="19" creationId="{2C6C6FC8-6B9D-82FD-40AC-2905281642E7}"/>
          </ac:spMkLst>
        </pc:spChg>
        <pc:spChg chg="add mod">
          <ac:chgData name="Julien Violette (HF)" userId="ae99d64a-988a-487f-809b-50d6425182b2" providerId="ADAL" clId="{C0B5AB6B-C7ED-41B9-A179-2DBDFD3A9319}" dt="2023-12-05T11:09:28.673" v="1791" actId="2085"/>
          <ac:spMkLst>
            <pc:docMk/>
            <pc:sldMk cId="1199527173" sldId="260"/>
            <ac:spMk id="20" creationId="{A87626B7-A590-BB7A-1854-1853D8DEAC10}"/>
          </ac:spMkLst>
        </pc:spChg>
        <pc:spChg chg="add mod">
          <ac:chgData name="Julien Violette (HF)" userId="ae99d64a-988a-487f-809b-50d6425182b2" providerId="ADAL" clId="{C0B5AB6B-C7ED-41B9-A179-2DBDFD3A9319}" dt="2023-12-05T11:33:05.775" v="2399" actId="207"/>
          <ac:spMkLst>
            <pc:docMk/>
            <pc:sldMk cId="1199527173" sldId="260"/>
            <ac:spMk id="21" creationId="{5E18F8E6-F342-C872-1900-CDE2EF01EA07}"/>
          </ac:spMkLst>
        </pc:spChg>
        <pc:spChg chg="add mod">
          <ac:chgData name="Julien Violette (HF)" userId="ae99d64a-988a-487f-809b-50d6425182b2" providerId="ADAL" clId="{C0B5AB6B-C7ED-41B9-A179-2DBDFD3A9319}" dt="2023-12-05T11:22:22.197" v="1996" actId="20577"/>
          <ac:spMkLst>
            <pc:docMk/>
            <pc:sldMk cId="1199527173" sldId="260"/>
            <ac:spMk id="22" creationId="{F4FA6D25-8BBE-492C-F385-4D2577F97F03}"/>
          </ac:spMkLst>
        </pc:spChg>
        <pc:spChg chg="add mod">
          <ac:chgData name="Julien Violette (HF)" userId="ae99d64a-988a-487f-809b-50d6425182b2" providerId="ADAL" clId="{C0B5AB6B-C7ED-41B9-A179-2DBDFD3A9319}" dt="2023-12-05T11:11:26.129" v="1811" actId="1076"/>
          <ac:spMkLst>
            <pc:docMk/>
            <pc:sldMk cId="1199527173" sldId="260"/>
            <ac:spMk id="23" creationId="{0B006FE4-085B-E555-1865-A53FFC416420}"/>
          </ac:spMkLst>
        </pc:spChg>
        <pc:spChg chg="add mod">
          <ac:chgData name="Julien Violette (HF)" userId="ae99d64a-988a-487f-809b-50d6425182b2" providerId="ADAL" clId="{C0B5AB6B-C7ED-41B9-A179-2DBDFD3A9319}" dt="2023-12-05T11:09:43.446" v="1794" actId="207"/>
          <ac:spMkLst>
            <pc:docMk/>
            <pc:sldMk cId="1199527173" sldId="260"/>
            <ac:spMk id="24" creationId="{510AD11C-3BE1-6546-0479-5D06D4D7998A}"/>
          </ac:spMkLst>
        </pc:spChg>
        <pc:spChg chg="add mod">
          <ac:chgData name="Julien Violette (HF)" userId="ae99d64a-988a-487f-809b-50d6425182b2" providerId="ADAL" clId="{C0B5AB6B-C7ED-41B9-A179-2DBDFD3A9319}" dt="2023-12-05T11:09:59.182" v="1797" actId="14100"/>
          <ac:spMkLst>
            <pc:docMk/>
            <pc:sldMk cId="1199527173" sldId="260"/>
            <ac:spMk id="25" creationId="{04965F26-42C7-5A6A-9C06-B36960AF0990}"/>
          </ac:spMkLst>
        </pc:spChg>
        <pc:spChg chg="add mod">
          <ac:chgData name="Julien Violette (HF)" userId="ae99d64a-988a-487f-809b-50d6425182b2" providerId="ADAL" clId="{C0B5AB6B-C7ED-41B9-A179-2DBDFD3A9319}" dt="2023-12-05T11:10:19.168" v="1800" actId="14100"/>
          <ac:spMkLst>
            <pc:docMk/>
            <pc:sldMk cId="1199527173" sldId="260"/>
            <ac:spMk id="26" creationId="{4299701B-40F4-6BC7-7B48-3EAC8ABA0025}"/>
          </ac:spMkLst>
        </pc:spChg>
        <pc:spChg chg="add mod">
          <ac:chgData name="Julien Violette (HF)" userId="ae99d64a-988a-487f-809b-50d6425182b2" providerId="ADAL" clId="{C0B5AB6B-C7ED-41B9-A179-2DBDFD3A9319}" dt="2023-12-05T11:10:19.168" v="1800" actId="14100"/>
          <ac:spMkLst>
            <pc:docMk/>
            <pc:sldMk cId="1199527173" sldId="260"/>
            <ac:spMk id="27" creationId="{E64624D0-7540-0B87-0F19-2A0780D6D41D}"/>
          </ac:spMkLst>
        </pc:spChg>
        <pc:spChg chg="add del mod">
          <ac:chgData name="Julien Violette (HF)" userId="ae99d64a-988a-487f-809b-50d6425182b2" providerId="ADAL" clId="{C0B5AB6B-C7ED-41B9-A179-2DBDFD3A9319}" dt="2023-12-05T11:11:00.439" v="1807"/>
          <ac:spMkLst>
            <pc:docMk/>
            <pc:sldMk cId="1199527173" sldId="260"/>
            <ac:spMk id="28" creationId="{F9B34435-2455-513B-B950-DB7C5DEB9AEC}"/>
          </ac:spMkLst>
        </pc:spChg>
        <pc:spChg chg="add del mod">
          <ac:chgData name="Julien Violette (HF)" userId="ae99d64a-988a-487f-809b-50d6425182b2" providerId="ADAL" clId="{C0B5AB6B-C7ED-41B9-A179-2DBDFD3A9319}" dt="2023-12-05T11:11:00.439" v="1807"/>
          <ac:spMkLst>
            <pc:docMk/>
            <pc:sldMk cId="1199527173" sldId="260"/>
            <ac:spMk id="29" creationId="{A1FABB7B-84F0-B1BC-B69A-FE867C83F554}"/>
          </ac:spMkLst>
        </pc:spChg>
        <pc:spChg chg="add mod">
          <ac:chgData name="Julien Violette (HF)" userId="ae99d64a-988a-487f-809b-50d6425182b2" providerId="ADAL" clId="{C0B5AB6B-C7ED-41B9-A179-2DBDFD3A9319}" dt="2023-12-05T11:11:19.962" v="1810" actId="14100"/>
          <ac:spMkLst>
            <pc:docMk/>
            <pc:sldMk cId="1199527173" sldId="260"/>
            <ac:spMk id="30" creationId="{F3EC36EF-E0F5-3039-401A-ED647FA5DE11}"/>
          </ac:spMkLst>
        </pc:spChg>
        <pc:spChg chg="add mod">
          <ac:chgData name="Julien Violette (HF)" userId="ae99d64a-988a-487f-809b-50d6425182b2" providerId="ADAL" clId="{C0B5AB6B-C7ED-41B9-A179-2DBDFD3A9319}" dt="2023-12-05T11:13:08.855" v="1818" actId="14100"/>
          <ac:spMkLst>
            <pc:docMk/>
            <pc:sldMk cId="1199527173" sldId="260"/>
            <ac:spMk id="31" creationId="{A7BB4884-2909-B4AF-238F-CC32057D538A}"/>
          </ac:spMkLst>
        </pc:spChg>
        <pc:grpChg chg="topLvl">
          <ac:chgData name="Julien Violette (HF)" userId="ae99d64a-988a-487f-809b-50d6425182b2" providerId="ADAL" clId="{C0B5AB6B-C7ED-41B9-A179-2DBDFD3A9319}" dt="2023-12-05T10:24:01.634" v="112" actId="478"/>
          <ac:grpSpMkLst>
            <pc:docMk/>
            <pc:sldMk cId="1199527173" sldId="260"/>
            <ac:grpSpMk id="14" creationId="{22B9EFA7-4111-C5E0-A5B4-414A3941C25B}"/>
          </ac:grpSpMkLst>
        </pc:grpChg>
        <pc:grpChg chg="del">
          <ac:chgData name="Julien Violette (HF)" userId="ae99d64a-988a-487f-809b-50d6425182b2" providerId="ADAL" clId="{C0B5AB6B-C7ED-41B9-A179-2DBDFD3A9319}" dt="2023-12-05T10:24:01.634" v="112" actId="478"/>
          <ac:grpSpMkLst>
            <pc:docMk/>
            <pc:sldMk cId="1199527173" sldId="260"/>
            <ac:grpSpMk id="17" creationId="{08D827A5-D6A7-99AE-C6B0-98D06DEC7A24}"/>
          </ac:grpSpMkLst>
        </pc:grpChg>
        <pc:picChg chg="ord">
          <ac:chgData name="Julien Violette (HF)" userId="ae99d64a-988a-487f-809b-50d6425182b2" providerId="ADAL" clId="{C0B5AB6B-C7ED-41B9-A179-2DBDFD3A9319}" dt="2023-12-05T11:12:44.527" v="1816" actId="166"/>
          <ac:picMkLst>
            <pc:docMk/>
            <pc:sldMk cId="1199527173" sldId="260"/>
            <ac:picMk id="2" creationId="{EE996EB8-4FC6-E9F6-B956-745F5BE87857}"/>
          </ac:picMkLst>
        </pc:picChg>
        <pc:picChg chg="add mod">
          <ac:chgData name="Julien Violette (HF)" userId="ae99d64a-988a-487f-809b-50d6425182b2" providerId="ADAL" clId="{C0B5AB6B-C7ED-41B9-A179-2DBDFD3A9319}" dt="2023-12-05T10:24:52.902" v="116" actId="207"/>
          <ac:picMkLst>
            <pc:docMk/>
            <pc:sldMk cId="1199527173" sldId="260"/>
            <ac:picMk id="5" creationId="{A44B8498-0D76-BF3D-6479-DC67FE56C88D}"/>
          </ac:picMkLst>
        </pc:picChg>
        <pc:picChg chg="mod">
          <ac:chgData name="Julien Violette (HF)" userId="ae99d64a-988a-487f-809b-50d6425182b2" providerId="ADAL" clId="{C0B5AB6B-C7ED-41B9-A179-2DBDFD3A9319}" dt="2023-12-05T11:13:01.468" v="1817" actId="1076"/>
          <ac:picMkLst>
            <pc:docMk/>
            <pc:sldMk cId="1199527173" sldId="260"/>
            <ac:picMk id="8" creationId="{09F4731E-E7B6-4EDD-6256-A47DE49848A4}"/>
          </ac:picMkLst>
        </pc:picChg>
        <pc:picChg chg="del topLvl">
          <ac:chgData name="Julien Violette (HF)" userId="ae99d64a-988a-487f-809b-50d6425182b2" providerId="ADAL" clId="{C0B5AB6B-C7ED-41B9-A179-2DBDFD3A9319}" dt="2023-12-05T10:24:01.634" v="112" actId="478"/>
          <ac:picMkLst>
            <pc:docMk/>
            <pc:sldMk cId="1199527173" sldId="260"/>
            <ac:picMk id="16" creationId="{3E79FFC9-6A88-65A5-6701-39F03CD1F1F6}"/>
          </ac:picMkLst>
        </pc:picChg>
      </pc:sldChg>
      <pc:sldChg chg="addSp delSp modSp mod delAnim modAnim">
        <pc:chgData name="Julien Violette (HF)" userId="ae99d64a-988a-487f-809b-50d6425182b2" providerId="ADAL" clId="{C0B5AB6B-C7ED-41B9-A179-2DBDFD3A9319}" dt="2023-12-05T13:22:44.957" v="4408" actId="20577"/>
        <pc:sldMkLst>
          <pc:docMk/>
          <pc:sldMk cId="1268395584" sldId="261"/>
        </pc:sldMkLst>
        <pc:spChg chg="add mod">
          <ac:chgData name="Julien Violette (HF)" userId="ae99d64a-988a-487f-809b-50d6425182b2" providerId="ADAL" clId="{C0B5AB6B-C7ED-41B9-A179-2DBDFD3A9319}" dt="2023-12-05T13:15:36.111" v="4193" actId="1076"/>
          <ac:spMkLst>
            <pc:docMk/>
            <pc:sldMk cId="1268395584" sldId="261"/>
            <ac:spMk id="10" creationId="{8CB2C4B0-2569-9E76-8BB2-CCA5839FD5ED}"/>
          </ac:spMkLst>
        </pc:spChg>
        <pc:spChg chg="add mod">
          <ac:chgData name="Julien Violette (HF)" userId="ae99d64a-988a-487f-809b-50d6425182b2" providerId="ADAL" clId="{C0B5AB6B-C7ED-41B9-A179-2DBDFD3A9319}" dt="2023-12-05T13:15:36.111" v="4193" actId="1076"/>
          <ac:spMkLst>
            <pc:docMk/>
            <pc:sldMk cId="1268395584" sldId="261"/>
            <ac:spMk id="11" creationId="{89F75EA3-6701-29FE-D1D6-2E515956D246}"/>
          </ac:spMkLst>
        </pc:spChg>
        <pc:spChg chg="add mod">
          <ac:chgData name="Julien Violette (HF)" userId="ae99d64a-988a-487f-809b-50d6425182b2" providerId="ADAL" clId="{C0B5AB6B-C7ED-41B9-A179-2DBDFD3A9319}" dt="2023-12-05T13:15:36.111" v="4193" actId="1076"/>
          <ac:spMkLst>
            <pc:docMk/>
            <pc:sldMk cId="1268395584" sldId="261"/>
            <ac:spMk id="12" creationId="{BF2F3262-443F-9DB8-46E2-ED7F8306EC88}"/>
          </ac:spMkLst>
        </pc:spChg>
        <pc:spChg chg="add del mod">
          <ac:chgData name="Julien Violette (HF)" userId="ae99d64a-988a-487f-809b-50d6425182b2" providerId="ADAL" clId="{C0B5AB6B-C7ED-41B9-A179-2DBDFD3A9319}" dt="2023-12-05T13:15:26.151" v="4191" actId="478"/>
          <ac:spMkLst>
            <pc:docMk/>
            <pc:sldMk cId="1268395584" sldId="261"/>
            <ac:spMk id="14" creationId="{89CDC8D1-B38F-CE0C-6EC4-EB4D18B7C989}"/>
          </ac:spMkLst>
        </pc:spChg>
        <pc:spChg chg="add del mod">
          <ac:chgData name="Julien Violette (HF)" userId="ae99d64a-988a-487f-809b-50d6425182b2" providerId="ADAL" clId="{C0B5AB6B-C7ED-41B9-A179-2DBDFD3A9319}" dt="2023-12-05T13:15:26.151" v="4191" actId="478"/>
          <ac:spMkLst>
            <pc:docMk/>
            <pc:sldMk cId="1268395584" sldId="261"/>
            <ac:spMk id="15" creationId="{A9E8AB44-3C63-3311-B999-0F5C9DCCC63D}"/>
          </ac:spMkLst>
        </pc:spChg>
        <pc:spChg chg="add del mod">
          <ac:chgData name="Julien Violette (HF)" userId="ae99d64a-988a-487f-809b-50d6425182b2" providerId="ADAL" clId="{C0B5AB6B-C7ED-41B9-A179-2DBDFD3A9319}" dt="2023-12-05T13:15:29.361" v="4192" actId="478"/>
          <ac:spMkLst>
            <pc:docMk/>
            <pc:sldMk cId="1268395584" sldId="261"/>
            <ac:spMk id="16" creationId="{D8E1C46A-0A4F-DE6E-21FE-71F86B58A03C}"/>
          </ac:spMkLst>
        </pc:spChg>
        <pc:spChg chg="add del mod">
          <ac:chgData name="Julien Violette (HF)" userId="ae99d64a-988a-487f-809b-50d6425182b2" providerId="ADAL" clId="{C0B5AB6B-C7ED-41B9-A179-2DBDFD3A9319}" dt="2023-12-05T13:15:26.151" v="4191" actId="478"/>
          <ac:spMkLst>
            <pc:docMk/>
            <pc:sldMk cId="1268395584" sldId="261"/>
            <ac:spMk id="17" creationId="{50C11699-3FE1-DDE0-C3EE-B5447187FC5A}"/>
          </ac:spMkLst>
        </pc:spChg>
        <pc:spChg chg="add mod">
          <ac:chgData name="Julien Violette (HF)" userId="ae99d64a-988a-487f-809b-50d6425182b2" providerId="ADAL" clId="{C0B5AB6B-C7ED-41B9-A179-2DBDFD3A9319}" dt="2023-12-05T13:15:36.111" v="4193" actId="1076"/>
          <ac:spMkLst>
            <pc:docMk/>
            <pc:sldMk cId="1268395584" sldId="261"/>
            <ac:spMk id="18" creationId="{BCE6198A-5E8D-77E6-616F-923EF02C1A00}"/>
          </ac:spMkLst>
        </pc:spChg>
        <pc:spChg chg="add mod">
          <ac:chgData name="Julien Violette (HF)" userId="ae99d64a-988a-487f-809b-50d6425182b2" providerId="ADAL" clId="{C0B5AB6B-C7ED-41B9-A179-2DBDFD3A9319}" dt="2023-12-05T13:21:38.736" v="4377" actId="1076"/>
          <ac:spMkLst>
            <pc:docMk/>
            <pc:sldMk cId="1268395584" sldId="261"/>
            <ac:spMk id="22" creationId="{56FC2169-D211-81CF-100C-9195C1E49552}"/>
          </ac:spMkLst>
        </pc:spChg>
        <pc:spChg chg="add mod">
          <ac:chgData name="Julien Violette (HF)" userId="ae99d64a-988a-487f-809b-50d6425182b2" providerId="ADAL" clId="{C0B5AB6B-C7ED-41B9-A179-2DBDFD3A9319}" dt="2023-12-05T13:22:44.957" v="4408" actId="20577"/>
          <ac:spMkLst>
            <pc:docMk/>
            <pc:sldMk cId="1268395584" sldId="261"/>
            <ac:spMk id="24" creationId="{347AF4E9-0186-9DCF-4EB8-E99A89E507C5}"/>
          </ac:spMkLst>
        </pc:spChg>
        <pc:picChg chg="add mod">
          <ac:chgData name="Julien Violette (HF)" userId="ae99d64a-988a-487f-809b-50d6425182b2" providerId="ADAL" clId="{C0B5AB6B-C7ED-41B9-A179-2DBDFD3A9319}" dt="2023-12-05T13:15:36.111" v="4193" actId="1076"/>
          <ac:picMkLst>
            <pc:docMk/>
            <pc:sldMk cId="1268395584" sldId="261"/>
            <ac:picMk id="4" creationId="{B444D0C7-E787-AF80-A289-55BAA1D229C0}"/>
          </ac:picMkLst>
        </pc:picChg>
        <pc:picChg chg="add del mod">
          <ac:chgData name="Julien Violette (HF)" userId="ae99d64a-988a-487f-809b-50d6425182b2" providerId="ADAL" clId="{C0B5AB6B-C7ED-41B9-A179-2DBDFD3A9319}" dt="2023-12-05T13:15:26.151" v="4191" actId="478"/>
          <ac:picMkLst>
            <pc:docMk/>
            <pc:sldMk cId="1268395584" sldId="261"/>
            <ac:picMk id="13" creationId="{501E369C-7CA8-9785-56D6-C11D356B2765}"/>
          </ac:picMkLst>
        </pc:picChg>
        <pc:picChg chg="add mod">
          <ac:chgData name="Julien Violette (HF)" userId="ae99d64a-988a-487f-809b-50d6425182b2" providerId="ADAL" clId="{C0B5AB6B-C7ED-41B9-A179-2DBDFD3A9319}" dt="2023-12-05T13:20:06.874" v="4281" actId="1076"/>
          <ac:picMkLst>
            <pc:docMk/>
            <pc:sldMk cId="1268395584" sldId="261"/>
            <ac:picMk id="20" creationId="{2AFF4F9E-B398-6C5F-464F-2F0959436122}"/>
          </ac:picMkLst>
        </pc:picChg>
      </pc:sldChg>
      <pc:sldChg chg="addSp modSp mod ord">
        <pc:chgData name="Julien Violette (HF)" userId="ae99d64a-988a-487f-809b-50d6425182b2" providerId="ADAL" clId="{C0B5AB6B-C7ED-41B9-A179-2DBDFD3A9319}" dt="2023-12-05T11:08:02.151" v="1780" actId="1582"/>
        <pc:sldMkLst>
          <pc:docMk/>
          <pc:sldMk cId="2630484169" sldId="262"/>
        </pc:sldMkLst>
        <pc:spChg chg="add mod">
          <ac:chgData name="Julien Violette (HF)" userId="ae99d64a-988a-487f-809b-50d6425182b2" providerId="ADAL" clId="{C0B5AB6B-C7ED-41B9-A179-2DBDFD3A9319}" dt="2023-12-05T11:07:37.811" v="1776" actId="207"/>
          <ac:spMkLst>
            <pc:docMk/>
            <pc:sldMk cId="2630484169" sldId="262"/>
            <ac:spMk id="7" creationId="{AEFB2E41-5971-A46A-480A-7989BCA1A86F}"/>
          </ac:spMkLst>
        </pc:spChg>
        <pc:spChg chg="add mod">
          <ac:chgData name="Julien Violette (HF)" userId="ae99d64a-988a-487f-809b-50d6425182b2" providerId="ADAL" clId="{C0B5AB6B-C7ED-41B9-A179-2DBDFD3A9319}" dt="2023-12-05T11:08:02.151" v="1780" actId="1582"/>
          <ac:spMkLst>
            <pc:docMk/>
            <pc:sldMk cId="2630484169" sldId="262"/>
            <ac:spMk id="9" creationId="{6A2386E8-CEDA-7C1A-69BD-CC9B74F165F6}"/>
          </ac:spMkLst>
        </pc:spChg>
        <pc:picChg chg="add mod">
          <ac:chgData name="Julien Violette (HF)" userId="ae99d64a-988a-487f-809b-50d6425182b2" providerId="ADAL" clId="{C0B5AB6B-C7ED-41B9-A179-2DBDFD3A9319}" dt="2023-12-05T11:02:34.071" v="1451" actId="1440"/>
          <ac:picMkLst>
            <pc:docMk/>
            <pc:sldMk cId="2630484169" sldId="262"/>
            <ac:picMk id="5" creationId="{B771044A-9780-8F40-E599-7847F07EE0BA}"/>
          </ac:picMkLst>
        </pc:picChg>
      </pc:sldChg>
      <pc:sldChg chg="addSp delSp modSp add mod modAnim">
        <pc:chgData name="Julien Violette (HF)" userId="ae99d64a-988a-487f-809b-50d6425182b2" providerId="ADAL" clId="{C0B5AB6B-C7ED-41B9-A179-2DBDFD3A9319}" dt="2023-12-05T11:27:16.759" v="2167" actId="1076"/>
        <pc:sldMkLst>
          <pc:docMk/>
          <pc:sldMk cId="1097532492" sldId="263"/>
        </pc:sldMkLst>
        <pc:spChg chg="add mod">
          <ac:chgData name="Julien Violette (HF)" userId="ae99d64a-988a-487f-809b-50d6425182b2" providerId="ADAL" clId="{C0B5AB6B-C7ED-41B9-A179-2DBDFD3A9319}" dt="2023-12-05T11:18:49.584" v="1832" actId="20577"/>
          <ac:spMkLst>
            <pc:docMk/>
            <pc:sldMk cId="1097532492" sldId="263"/>
            <ac:spMk id="4" creationId="{7E2293A5-BCE3-3505-05CA-86E616B3849C}"/>
          </ac:spMkLst>
        </pc:spChg>
        <pc:spChg chg="add mod">
          <ac:chgData name="Julien Violette (HF)" userId="ae99d64a-988a-487f-809b-50d6425182b2" providerId="ADAL" clId="{C0B5AB6B-C7ED-41B9-A179-2DBDFD3A9319}" dt="2023-12-05T11:25:44.856" v="2138" actId="20577"/>
          <ac:spMkLst>
            <pc:docMk/>
            <pc:sldMk cId="1097532492" sldId="263"/>
            <ac:spMk id="5" creationId="{54DFC262-E634-83C4-F490-F586377E2641}"/>
          </ac:spMkLst>
        </pc:spChg>
        <pc:spChg chg="add mod">
          <ac:chgData name="Julien Violette (HF)" userId="ae99d64a-988a-487f-809b-50d6425182b2" providerId="ADAL" clId="{C0B5AB6B-C7ED-41B9-A179-2DBDFD3A9319}" dt="2023-12-05T11:24:53.725" v="2125" actId="1076"/>
          <ac:spMkLst>
            <pc:docMk/>
            <pc:sldMk cId="1097532492" sldId="263"/>
            <ac:spMk id="7" creationId="{F36D86AB-E7D2-E07C-9E37-00C3EF578EAB}"/>
          </ac:spMkLst>
        </pc:spChg>
        <pc:spChg chg="add del mod">
          <ac:chgData name="Julien Violette (HF)" userId="ae99d64a-988a-487f-809b-50d6425182b2" providerId="ADAL" clId="{C0B5AB6B-C7ED-41B9-A179-2DBDFD3A9319}" dt="2023-12-05T11:18:24.677" v="1824" actId="478"/>
          <ac:spMkLst>
            <pc:docMk/>
            <pc:sldMk cId="1097532492" sldId="263"/>
            <ac:spMk id="10" creationId="{CE9BBFB7-C579-FC80-F684-200B1C4567F8}"/>
          </ac:spMkLst>
        </pc:spChg>
        <pc:spChg chg="add del mod">
          <ac:chgData name="Julien Violette (HF)" userId="ae99d64a-988a-487f-809b-50d6425182b2" providerId="ADAL" clId="{C0B5AB6B-C7ED-41B9-A179-2DBDFD3A9319}" dt="2023-12-05T11:20:16.743" v="1856" actId="478"/>
          <ac:spMkLst>
            <pc:docMk/>
            <pc:sldMk cId="1097532492" sldId="263"/>
            <ac:spMk id="11" creationId="{E7E447BF-6AE8-3F59-677E-18C01C8BC070}"/>
          </ac:spMkLst>
        </pc:spChg>
        <pc:spChg chg="add mod">
          <ac:chgData name="Julien Violette (HF)" userId="ae99d64a-988a-487f-809b-50d6425182b2" providerId="ADAL" clId="{C0B5AB6B-C7ED-41B9-A179-2DBDFD3A9319}" dt="2023-12-05T11:26:27.388" v="2149" actId="207"/>
          <ac:spMkLst>
            <pc:docMk/>
            <pc:sldMk cId="1097532492" sldId="263"/>
            <ac:spMk id="20" creationId="{82996C52-732D-784D-9E13-5294A175B9D3}"/>
          </ac:spMkLst>
        </pc:spChg>
        <pc:spChg chg="add mod">
          <ac:chgData name="Julien Violette (HF)" userId="ae99d64a-988a-487f-809b-50d6425182b2" providerId="ADAL" clId="{C0B5AB6B-C7ED-41B9-A179-2DBDFD3A9319}" dt="2023-12-05T11:26:41.080" v="2154" actId="20577"/>
          <ac:spMkLst>
            <pc:docMk/>
            <pc:sldMk cId="1097532492" sldId="263"/>
            <ac:spMk id="21" creationId="{A8A560D9-67FA-F2C1-C157-323EC23E4466}"/>
          </ac:spMkLst>
        </pc:spChg>
        <pc:spChg chg="add mod">
          <ac:chgData name="Julien Violette (HF)" userId="ae99d64a-988a-487f-809b-50d6425182b2" providerId="ADAL" clId="{C0B5AB6B-C7ED-41B9-A179-2DBDFD3A9319}" dt="2023-12-05T11:26:49.791" v="2158" actId="20577"/>
          <ac:spMkLst>
            <pc:docMk/>
            <pc:sldMk cId="1097532492" sldId="263"/>
            <ac:spMk id="22" creationId="{B27F1B7E-E0AE-1A0D-CDFA-CAF7910A7BCC}"/>
          </ac:spMkLst>
        </pc:spChg>
        <pc:spChg chg="add mod">
          <ac:chgData name="Julien Violette (HF)" userId="ae99d64a-988a-487f-809b-50d6425182b2" providerId="ADAL" clId="{C0B5AB6B-C7ED-41B9-A179-2DBDFD3A9319}" dt="2023-12-05T11:27:08.018" v="2166" actId="20577"/>
          <ac:spMkLst>
            <pc:docMk/>
            <pc:sldMk cId="1097532492" sldId="263"/>
            <ac:spMk id="23" creationId="{1AE84EFF-9F37-6C00-65B7-204C2BCF726A}"/>
          </ac:spMkLst>
        </pc:spChg>
        <pc:graphicFrameChg chg="add mod modGraphic">
          <ac:chgData name="Julien Violette (HF)" userId="ae99d64a-988a-487f-809b-50d6425182b2" providerId="ADAL" clId="{C0B5AB6B-C7ED-41B9-A179-2DBDFD3A9319}" dt="2023-12-05T11:23:50.055" v="2116" actId="2166"/>
          <ac:graphicFrameMkLst>
            <pc:docMk/>
            <pc:sldMk cId="1097532492" sldId="263"/>
            <ac:graphicFrameMk id="9" creationId="{B173F9CC-36A5-7BD1-7945-9AF8794472C4}"/>
          </ac:graphicFrameMkLst>
        </pc:graphicFrameChg>
        <pc:picChg chg="add mod">
          <ac:chgData name="Julien Violette (HF)" userId="ae99d64a-988a-487f-809b-50d6425182b2" providerId="ADAL" clId="{C0B5AB6B-C7ED-41B9-A179-2DBDFD3A9319}" dt="2023-12-05T11:27:16.759" v="2167" actId="1076"/>
          <ac:picMkLst>
            <pc:docMk/>
            <pc:sldMk cId="1097532492" sldId="263"/>
            <ac:picMk id="12" creationId="{7C7DA71C-6323-2D61-4CE1-BAA922E360E4}"/>
          </ac:picMkLst>
        </pc:picChg>
        <pc:picChg chg="add mod">
          <ac:chgData name="Julien Violette (HF)" userId="ae99d64a-988a-487f-809b-50d6425182b2" providerId="ADAL" clId="{C0B5AB6B-C7ED-41B9-A179-2DBDFD3A9319}" dt="2023-12-05T11:25:02.082" v="2127" actId="1076"/>
          <ac:picMkLst>
            <pc:docMk/>
            <pc:sldMk cId="1097532492" sldId="263"/>
            <ac:picMk id="15" creationId="{AAEAC3B1-CB56-C314-9AE9-CECBEE9D4BAC}"/>
          </ac:picMkLst>
        </pc:picChg>
        <pc:picChg chg="add mod">
          <ac:chgData name="Julien Violette (HF)" userId="ae99d64a-988a-487f-809b-50d6425182b2" providerId="ADAL" clId="{C0B5AB6B-C7ED-41B9-A179-2DBDFD3A9319}" dt="2023-12-05T11:25:18.705" v="2131" actId="1076"/>
          <ac:picMkLst>
            <pc:docMk/>
            <pc:sldMk cId="1097532492" sldId="263"/>
            <ac:picMk id="16" creationId="{BC3199E6-D48E-3ECD-48FC-0B42C5E0B358}"/>
          </ac:picMkLst>
        </pc:picChg>
        <pc:picChg chg="add mod">
          <ac:chgData name="Julien Violette (HF)" userId="ae99d64a-988a-487f-809b-50d6425182b2" providerId="ADAL" clId="{C0B5AB6B-C7ED-41B9-A179-2DBDFD3A9319}" dt="2023-12-05T11:25:28.795" v="2134" actId="1076"/>
          <ac:picMkLst>
            <pc:docMk/>
            <pc:sldMk cId="1097532492" sldId="263"/>
            <ac:picMk id="17" creationId="{F7172A5A-811A-D155-C88C-D93BAF3E8532}"/>
          </ac:picMkLst>
        </pc:picChg>
        <pc:picChg chg="add mod">
          <ac:chgData name="Julien Violette (HF)" userId="ae99d64a-988a-487f-809b-50d6425182b2" providerId="ADAL" clId="{C0B5AB6B-C7ED-41B9-A179-2DBDFD3A9319}" dt="2023-12-05T11:25:39.459" v="2137" actId="1076"/>
          <ac:picMkLst>
            <pc:docMk/>
            <pc:sldMk cId="1097532492" sldId="263"/>
            <ac:picMk id="18" creationId="{13567387-9E6E-CCD0-6713-431172AEA37C}"/>
          </ac:picMkLst>
        </pc:picChg>
        <pc:picChg chg="add mod">
          <ac:chgData name="Julien Violette (HF)" userId="ae99d64a-988a-487f-809b-50d6425182b2" providerId="ADAL" clId="{C0B5AB6B-C7ED-41B9-A179-2DBDFD3A9319}" dt="2023-12-05T11:25:51.007" v="2140" actId="1076"/>
          <ac:picMkLst>
            <pc:docMk/>
            <pc:sldMk cId="1097532492" sldId="263"/>
            <ac:picMk id="19" creationId="{C07E8023-2191-A671-1EC4-AE5B86F15F59}"/>
          </ac:picMkLst>
        </pc:picChg>
      </pc:sldChg>
      <pc:sldChg chg="del">
        <pc:chgData name="Julien Violette (HF)" userId="ae99d64a-988a-487f-809b-50d6425182b2" providerId="ADAL" clId="{C0B5AB6B-C7ED-41B9-A179-2DBDFD3A9319}" dt="2023-12-05T10:04:21.994" v="2" actId="47"/>
        <pc:sldMkLst>
          <pc:docMk/>
          <pc:sldMk cId="1476267644" sldId="263"/>
        </pc:sldMkLst>
      </pc:sldChg>
      <pc:sldChg chg="addSp modSp add mod modAnim">
        <pc:chgData name="Julien Violette (HF)" userId="ae99d64a-988a-487f-809b-50d6425182b2" providerId="ADAL" clId="{C0B5AB6B-C7ED-41B9-A179-2DBDFD3A9319}" dt="2023-12-05T13:18:04.809" v="4273" actId="1076"/>
        <pc:sldMkLst>
          <pc:docMk/>
          <pc:sldMk cId="3534069709" sldId="264"/>
        </pc:sldMkLst>
        <pc:spChg chg="add mod">
          <ac:chgData name="Julien Violette (HF)" userId="ae99d64a-988a-487f-809b-50d6425182b2" providerId="ADAL" clId="{C0B5AB6B-C7ED-41B9-A179-2DBDFD3A9319}" dt="2023-12-05T13:17:28.292" v="4267" actId="20577"/>
          <ac:spMkLst>
            <pc:docMk/>
            <pc:sldMk cId="3534069709" sldId="264"/>
            <ac:spMk id="4" creationId="{C80CCD41-9C53-920D-5EBE-05E188F85022}"/>
          </ac:spMkLst>
        </pc:spChg>
        <pc:spChg chg="add mod">
          <ac:chgData name="Julien Violette (HF)" userId="ae99d64a-988a-487f-809b-50d6425182b2" providerId="ADAL" clId="{C0B5AB6B-C7ED-41B9-A179-2DBDFD3A9319}" dt="2023-12-05T13:17:57.087" v="4270" actId="1076"/>
          <ac:spMkLst>
            <pc:docMk/>
            <pc:sldMk cId="3534069709" sldId="264"/>
            <ac:spMk id="5" creationId="{5973F8A7-7065-B0D7-9453-B40A6B87AFA0}"/>
          </ac:spMkLst>
        </pc:spChg>
        <pc:spChg chg="add mod">
          <ac:chgData name="Julien Violette (HF)" userId="ae99d64a-988a-487f-809b-50d6425182b2" providerId="ADAL" clId="{C0B5AB6B-C7ED-41B9-A179-2DBDFD3A9319}" dt="2023-12-05T13:17:42.831" v="4268" actId="1076"/>
          <ac:spMkLst>
            <pc:docMk/>
            <pc:sldMk cId="3534069709" sldId="264"/>
            <ac:spMk id="7" creationId="{C87E9C37-AF1C-36DF-3697-267B35F7C155}"/>
          </ac:spMkLst>
        </pc:spChg>
        <pc:spChg chg="add mod">
          <ac:chgData name="Julien Violette (HF)" userId="ae99d64a-988a-487f-809b-50d6425182b2" providerId="ADAL" clId="{C0B5AB6B-C7ED-41B9-A179-2DBDFD3A9319}" dt="2023-12-05T13:17:42.831" v="4268" actId="1076"/>
          <ac:spMkLst>
            <pc:docMk/>
            <pc:sldMk cId="3534069709" sldId="264"/>
            <ac:spMk id="9" creationId="{B99E377E-F688-B413-3111-9656D9820A9E}"/>
          </ac:spMkLst>
        </pc:spChg>
        <pc:spChg chg="add mod">
          <ac:chgData name="Julien Violette (HF)" userId="ae99d64a-988a-487f-809b-50d6425182b2" providerId="ADAL" clId="{C0B5AB6B-C7ED-41B9-A179-2DBDFD3A9319}" dt="2023-12-05T13:18:00.272" v="4271" actId="1076"/>
          <ac:spMkLst>
            <pc:docMk/>
            <pc:sldMk cId="3534069709" sldId="264"/>
            <ac:spMk id="10" creationId="{0654D2B5-91A3-E7DB-3E35-FA0857EA75F0}"/>
          </ac:spMkLst>
        </pc:spChg>
        <pc:spChg chg="add mod">
          <ac:chgData name="Julien Violette (HF)" userId="ae99d64a-988a-487f-809b-50d6425182b2" providerId="ADAL" clId="{C0B5AB6B-C7ED-41B9-A179-2DBDFD3A9319}" dt="2023-12-05T13:18:02.897" v="4272" actId="1076"/>
          <ac:spMkLst>
            <pc:docMk/>
            <pc:sldMk cId="3534069709" sldId="264"/>
            <ac:spMk id="13" creationId="{7F1A4AD2-5966-9D36-CC1A-AAC02F7BF765}"/>
          </ac:spMkLst>
        </pc:spChg>
        <pc:spChg chg="add mod">
          <ac:chgData name="Julien Violette (HF)" userId="ae99d64a-988a-487f-809b-50d6425182b2" providerId="ADAL" clId="{C0B5AB6B-C7ED-41B9-A179-2DBDFD3A9319}" dt="2023-12-05T13:18:04.809" v="4273" actId="1076"/>
          <ac:spMkLst>
            <pc:docMk/>
            <pc:sldMk cId="3534069709" sldId="264"/>
            <ac:spMk id="15" creationId="{17F8BED2-2D6D-259A-22E7-0C4ACE40618D}"/>
          </ac:spMkLst>
        </pc:spChg>
        <pc:spChg chg="add mod">
          <ac:chgData name="Julien Violette (HF)" userId="ae99d64a-988a-487f-809b-50d6425182b2" providerId="ADAL" clId="{C0B5AB6B-C7ED-41B9-A179-2DBDFD3A9319}" dt="2023-12-05T13:17:42.831" v="4268" actId="1076"/>
          <ac:spMkLst>
            <pc:docMk/>
            <pc:sldMk cId="3534069709" sldId="264"/>
            <ac:spMk id="18" creationId="{AAB4C146-3A89-40A5-A684-FBBF32F191CA}"/>
          </ac:spMkLst>
        </pc:spChg>
        <pc:spChg chg="add mod">
          <ac:chgData name="Julien Violette (HF)" userId="ae99d64a-988a-487f-809b-50d6425182b2" providerId="ADAL" clId="{C0B5AB6B-C7ED-41B9-A179-2DBDFD3A9319}" dt="2023-12-05T13:17:52.217" v="4269" actId="1076"/>
          <ac:spMkLst>
            <pc:docMk/>
            <pc:sldMk cId="3534069709" sldId="264"/>
            <ac:spMk id="19" creationId="{17FF8CF7-67BE-25FE-65F6-5FC5283D56F1}"/>
          </ac:spMkLst>
        </pc:spChg>
      </pc:sldChg>
      <pc:sldChg chg="delSp modSp add mod ord modShow">
        <pc:chgData name="Julien Violette (HF)" userId="ae99d64a-988a-487f-809b-50d6425182b2" providerId="ADAL" clId="{C0B5AB6B-C7ED-41B9-A179-2DBDFD3A9319}" dt="2023-12-05T13:22:56.678" v="4410" actId="729"/>
        <pc:sldMkLst>
          <pc:docMk/>
          <pc:sldMk cId="3781692676" sldId="265"/>
        </pc:sldMkLst>
        <pc:spChg chg="del">
          <ac:chgData name="Julien Violette (HF)" userId="ae99d64a-988a-487f-809b-50d6425182b2" providerId="ADAL" clId="{C0B5AB6B-C7ED-41B9-A179-2DBDFD3A9319}" dt="2023-12-05T10:33:53.151" v="432" actId="478"/>
          <ac:spMkLst>
            <pc:docMk/>
            <pc:sldMk cId="3781692676" sldId="265"/>
            <ac:spMk id="9" creationId="{C5B58C75-6C49-E802-2D35-A9C98586105B}"/>
          </ac:spMkLst>
        </pc:spChg>
        <pc:spChg chg="mod">
          <ac:chgData name="Julien Violette (HF)" userId="ae99d64a-988a-487f-809b-50d6425182b2" providerId="ADAL" clId="{C0B5AB6B-C7ED-41B9-A179-2DBDFD3A9319}" dt="2023-12-05T10:42:28.366" v="836" actId="1076"/>
          <ac:spMkLst>
            <pc:docMk/>
            <pc:sldMk cId="3781692676" sldId="265"/>
            <ac:spMk id="13" creationId="{A336EFC0-8CAE-3F2D-442C-AA42390BD422}"/>
          </ac:spMkLst>
        </pc:spChg>
        <pc:spChg chg="mod">
          <ac:chgData name="Julien Violette (HF)" userId="ae99d64a-988a-487f-809b-50d6425182b2" providerId="ADAL" clId="{C0B5AB6B-C7ED-41B9-A179-2DBDFD3A9319}" dt="2023-12-05T10:42:50.852" v="840" actId="1076"/>
          <ac:spMkLst>
            <pc:docMk/>
            <pc:sldMk cId="3781692676" sldId="265"/>
            <ac:spMk id="15" creationId="{37812FED-E3C1-A647-6EDE-93AF3471C64A}"/>
          </ac:spMkLst>
        </pc:spChg>
        <pc:spChg chg="mod">
          <ac:chgData name="Julien Violette (HF)" userId="ae99d64a-988a-487f-809b-50d6425182b2" providerId="ADAL" clId="{C0B5AB6B-C7ED-41B9-A179-2DBDFD3A9319}" dt="2023-12-05T10:42:43.182" v="839" actId="20577"/>
          <ac:spMkLst>
            <pc:docMk/>
            <pc:sldMk cId="3781692676" sldId="265"/>
            <ac:spMk id="18" creationId="{8BD2E5B5-5CE2-E13C-D17B-E28DFA52992E}"/>
          </ac:spMkLst>
        </pc:spChg>
      </pc:sldChg>
      <pc:sldChg chg="add mod ord modShow">
        <pc:chgData name="Julien Violette (HF)" userId="ae99d64a-988a-487f-809b-50d6425182b2" providerId="ADAL" clId="{C0B5AB6B-C7ED-41B9-A179-2DBDFD3A9319}" dt="2023-12-05T13:22:54.896" v="4409" actId="729"/>
        <pc:sldMkLst>
          <pc:docMk/>
          <pc:sldMk cId="3544126593" sldId="266"/>
        </pc:sldMkLst>
      </pc:sldChg>
      <pc:sldChg chg="add del ord">
        <pc:chgData name="Julien Violette (HF)" userId="ae99d64a-988a-487f-809b-50d6425182b2" providerId="ADAL" clId="{C0B5AB6B-C7ED-41B9-A179-2DBDFD3A9319}" dt="2023-12-05T11:43:25.001" v="2540" actId="47"/>
        <pc:sldMkLst>
          <pc:docMk/>
          <pc:sldMk cId="2973120350" sldId="816"/>
        </pc:sldMkLst>
      </pc:sldChg>
      <pc:sldChg chg="add del ord">
        <pc:chgData name="Julien Violette (HF)" userId="ae99d64a-988a-487f-809b-50d6425182b2" providerId="ADAL" clId="{C0B5AB6B-C7ED-41B9-A179-2DBDFD3A9319}" dt="2023-12-05T11:27:27.030" v="2168" actId="47"/>
        <pc:sldMkLst>
          <pc:docMk/>
          <pc:sldMk cId="2086465826" sldId="824"/>
        </pc:sldMkLst>
      </pc:sldChg>
      <pc:sldChg chg="add del">
        <pc:chgData name="Julien Violette (HF)" userId="ae99d64a-988a-487f-809b-50d6425182b2" providerId="ADAL" clId="{C0B5AB6B-C7ED-41B9-A179-2DBDFD3A9319}" dt="2023-12-05T13:18:21.942" v="4274" actId="47"/>
        <pc:sldMkLst>
          <pc:docMk/>
          <pc:sldMk cId="3000247913" sldId="825"/>
        </pc:sldMkLst>
      </pc:sldChg>
      <pc:sldChg chg="addSp delSp modSp add del mod ord">
        <pc:chgData name="Julien Violette (HF)" userId="ae99d64a-988a-487f-809b-50d6425182b2" providerId="ADAL" clId="{C0B5AB6B-C7ED-41B9-A179-2DBDFD3A9319}" dt="2023-12-05T13:08:31.900" v="3921" actId="47"/>
        <pc:sldMkLst>
          <pc:docMk/>
          <pc:sldMk cId="3469963080" sldId="826"/>
        </pc:sldMkLst>
        <pc:spChg chg="del mod">
          <ac:chgData name="Julien Violette (HF)" userId="ae99d64a-988a-487f-809b-50d6425182b2" providerId="ADAL" clId="{C0B5AB6B-C7ED-41B9-A179-2DBDFD3A9319}" dt="2023-12-05T13:07:59.164" v="3914" actId="21"/>
          <ac:spMkLst>
            <pc:docMk/>
            <pc:sldMk cId="3469963080" sldId="826"/>
            <ac:spMk id="2" creationId="{BD69AF6E-E736-44E9-BD62-EC204734797A}"/>
          </ac:spMkLst>
        </pc:spChg>
        <pc:spChg chg="add mod ord">
          <ac:chgData name="Julien Violette (HF)" userId="ae99d64a-988a-487f-809b-50d6425182b2" providerId="ADAL" clId="{C0B5AB6B-C7ED-41B9-A179-2DBDFD3A9319}" dt="2023-12-05T13:02:37.578" v="3710" actId="167"/>
          <ac:spMkLst>
            <pc:docMk/>
            <pc:sldMk cId="3469963080" sldId="826"/>
            <ac:spMk id="6" creationId="{5E88BC2D-303B-31BC-2CFB-3FEC62246597}"/>
          </ac:spMkLst>
        </pc:spChg>
        <pc:spChg chg="add del mod">
          <ac:chgData name="Julien Violette (HF)" userId="ae99d64a-988a-487f-809b-50d6425182b2" providerId="ADAL" clId="{C0B5AB6B-C7ED-41B9-A179-2DBDFD3A9319}" dt="2023-12-05T13:02:09.760" v="3706" actId="478"/>
          <ac:spMkLst>
            <pc:docMk/>
            <pc:sldMk cId="3469963080" sldId="826"/>
            <ac:spMk id="8" creationId="{09494C90-CA8D-5F4C-5921-E2ED2D7F6A4C}"/>
          </ac:spMkLst>
        </pc:spChg>
        <pc:spChg chg="add mod">
          <ac:chgData name="Julien Violette (HF)" userId="ae99d64a-988a-487f-809b-50d6425182b2" providerId="ADAL" clId="{C0B5AB6B-C7ED-41B9-A179-2DBDFD3A9319}" dt="2023-12-05T13:03:09.952" v="3715" actId="164"/>
          <ac:spMkLst>
            <pc:docMk/>
            <pc:sldMk cId="3469963080" sldId="826"/>
            <ac:spMk id="16" creationId="{5ACA5643-F3D5-A730-CC3C-5AAA11D3A4AC}"/>
          </ac:spMkLst>
        </pc:spChg>
        <pc:grpChg chg="add del mod">
          <ac:chgData name="Julien Violette (HF)" userId="ae99d64a-988a-487f-809b-50d6425182b2" providerId="ADAL" clId="{C0B5AB6B-C7ED-41B9-A179-2DBDFD3A9319}" dt="2023-12-05T13:03:09.952" v="3715" actId="164"/>
          <ac:grpSpMkLst>
            <pc:docMk/>
            <pc:sldMk cId="3469963080" sldId="826"/>
            <ac:grpSpMk id="7" creationId="{459BB380-6C37-9384-2097-2683BC36D2D7}"/>
          </ac:grpSpMkLst>
        </pc:grpChg>
        <pc:grpChg chg="add mod">
          <ac:chgData name="Julien Violette (HF)" userId="ae99d64a-988a-487f-809b-50d6425182b2" providerId="ADAL" clId="{C0B5AB6B-C7ED-41B9-A179-2DBDFD3A9319}" dt="2023-12-05T13:05:26.892" v="3734" actId="1076"/>
          <ac:grpSpMkLst>
            <pc:docMk/>
            <pc:sldMk cId="3469963080" sldId="826"/>
            <ac:grpSpMk id="17" creationId="{857CEE32-2491-B8C6-C03C-5D254EB8F0C7}"/>
          </ac:grpSpMkLst>
        </pc:grpChg>
        <pc:graphicFrameChg chg="mod modGraphic">
          <ac:chgData name="Julien Violette (HF)" userId="ae99d64a-988a-487f-809b-50d6425182b2" providerId="ADAL" clId="{C0B5AB6B-C7ED-41B9-A179-2DBDFD3A9319}" dt="2023-12-05T13:05:26.892" v="3734" actId="1076"/>
          <ac:graphicFrameMkLst>
            <pc:docMk/>
            <pc:sldMk cId="3469963080" sldId="826"/>
            <ac:graphicFrameMk id="4" creationId="{B1A9FE52-8763-46D0-8CFC-408C4DF3B235}"/>
          </ac:graphicFrameMkLst>
        </pc:graphicFrameChg>
        <pc:picChg chg="add mod modCrop">
          <ac:chgData name="Julien Violette (HF)" userId="ae99d64a-988a-487f-809b-50d6425182b2" providerId="ADAL" clId="{C0B5AB6B-C7ED-41B9-A179-2DBDFD3A9319}" dt="2023-12-05T13:02:31.705" v="3709" actId="208"/>
          <ac:picMkLst>
            <pc:docMk/>
            <pc:sldMk cId="3469963080" sldId="826"/>
            <ac:picMk id="5" creationId="{DFFA56DF-63FC-A227-163D-19121CF855DA}"/>
          </ac:picMkLst>
        </pc:picChg>
        <pc:picChg chg="add mod modCrop">
          <ac:chgData name="Julien Violette (HF)" userId="ae99d64a-988a-487f-809b-50d6425182b2" providerId="ADAL" clId="{C0B5AB6B-C7ED-41B9-A179-2DBDFD3A9319}" dt="2023-12-05T13:05:26.892" v="3734" actId="1076"/>
          <ac:picMkLst>
            <pc:docMk/>
            <pc:sldMk cId="3469963080" sldId="826"/>
            <ac:picMk id="18" creationId="{9BAA959D-F7A8-FECE-58E6-EA05B6EAB5E5}"/>
          </ac:picMkLst>
        </pc:picChg>
      </pc:sldChg>
      <pc:sldChg chg="addSp delSp modSp add mod delAnim modAnim">
        <pc:chgData name="Julien Violette (HF)" userId="ae99d64a-988a-487f-809b-50d6425182b2" providerId="ADAL" clId="{C0B5AB6B-C7ED-41B9-A179-2DBDFD3A9319}" dt="2023-12-05T11:52:06.283" v="2710" actId="20577"/>
        <pc:sldMkLst>
          <pc:docMk/>
          <pc:sldMk cId="2495435638" sldId="827"/>
        </pc:sldMkLst>
        <pc:spChg chg="mod">
          <ac:chgData name="Julien Violette (HF)" userId="ae99d64a-988a-487f-809b-50d6425182b2" providerId="ADAL" clId="{C0B5AB6B-C7ED-41B9-A179-2DBDFD3A9319}" dt="2023-12-05T11:28:23.228" v="2178"/>
          <ac:spMkLst>
            <pc:docMk/>
            <pc:sldMk cId="2495435638" sldId="827"/>
            <ac:spMk id="4" creationId="{7E2293A5-BCE3-3505-05CA-86E616B3849C}"/>
          </ac:spMkLst>
        </pc:spChg>
        <pc:spChg chg="del">
          <ac:chgData name="Julien Violette (HF)" userId="ae99d64a-988a-487f-809b-50d6425182b2" providerId="ADAL" clId="{C0B5AB6B-C7ED-41B9-A179-2DBDFD3A9319}" dt="2023-12-05T11:27:52.317" v="2171" actId="478"/>
          <ac:spMkLst>
            <pc:docMk/>
            <pc:sldMk cId="2495435638" sldId="827"/>
            <ac:spMk id="5" creationId="{54DFC262-E634-83C4-F490-F586377E2641}"/>
          </ac:spMkLst>
        </pc:spChg>
        <pc:spChg chg="del">
          <ac:chgData name="Julien Violette (HF)" userId="ae99d64a-988a-487f-809b-50d6425182b2" providerId="ADAL" clId="{C0B5AB6B-C7ED-41B9-A179-2DBDFD3A9319}" dt="2023-12-05T11:27:53.757" v="2172" actId="478"/>
          <ac:spMkLst>
            <pc:docMk/>
            <pc:sldMk cId="2495435638" sldId="827"/>
            <ac:spMk id="7" creationId="{F36D86AB-E7D2-E07C-9E37-00C3EF578EAB}"/>
          </ac:spMkLst>
        </pc:spChg>
        <pc:spChg chg="add mod">
          <ac:chgData name="Julien Violette (HF)" userId="ae99d64a-988a-487f-809b-50d6425182b2" providerId="ADAL" clId="{C0B5AB6B-C7ED-41B9-A179-2DBDFD3A9319}" dt="2023-12-05T11:35:59.103" v="2500"/>
          <ac:spMkLst>
            <pc:docMk/>
            <pc:sldMk cId="2495435638" sldId="827"/>
            <ac:spMk id="10" creationId="{1FC6B944-2FA5-C056-9BE0-1268D42D9580}"/>
          </ac:spMkLst>
        </pc:spChg>
        <pc:spChg chg="del">
          <ac:chgData name="Julien Violette (HF)" userId="ae99d64a-988a-487f-809b-50d6425182b2" providerId="ADAL" clId="{C0B5AB6B-C7ED-41B9-A179-2DBDFD3A9319}" dt="2023-12-05T11:27:59.202" v="2175" actId="478"/>
          <ac:spMkLst>
            <pc:docMk/>
            <pc:sldMk cId="2495435638" sldId="827"/>
            <ac:spMk id="20" creationId="{82996C52-732D-784D-9E13-5294A175B9D3}"/>
          </ac:spMkLst>
        </pc:spChg>
        <pc:spChg chg="del">
          <ac:chgData name="Julien Violette (HF)" userId="ae99d64a-988a-487f-809b-50d6425182b2" providerId="ADAL" clId="{C0B5AB6B-C7ED-41B9-A179-2DBDFD3A9319}" dt="2023-12-05T11:27:59.202" v="2175" actId="478"/>
          <ac:spMkLst>
            <pc:docMk/>
            <pc:sldMk cId="2495435638" sldId="827"/>
            <ac:spMk id="21" creationId="{A8A560D9-67FA-F2C1-C157-323EC23E4466}"/>
          </ac:spMkLst>
        </pc:spChg>
        <pc:spChg chg="del">
          <ac:chgData name="Julien Violette (HF)" userId="ae99d64a-988a-487f-809b-50d6425182b2" providerId="ADAL" clId="{C0B5AB6B-C7ED-41B9-A179-2DBDFD3A9319}" dt="2023-12-05T11:27:59.202" v="2175" actId="478"/>
          <ac:spMkLst>
            <pc:docMk/>
            <pc:sldMk cId="2495435638" sldId="827"/>
            <ac:spMk id="22" creationId="{B27F1B7E-E0AE-1A0D-CDFA-CAF7910A7BCC}"/>
          </ac:spMkLst>
        </pc:spChg>
        <pc:spChg chg="del">
          <ac:chgData name="Julien Violette (HF)" userId="ae99d64a-988a-487f-809b-50d6425182b2" providerId="ADAL" clId="{C0B5AB6B-C7ED-41B9-A179-2DBDFD3A9319}" dt="2023-12-05T11:27:59.202" v="2175" actId="478"/>
          <ac:spMkLst>
            <pc:docMk/>
            <pc:sldMk cId="2495435638" sldId="827"/>
            <ac:spMk id="23" creationId="{1AE84EFF-9F37-6C00-65B7-204C2BCF726A}"/>
          </ac:spMkLst>
        </pc:spChg>
        <pc:spChg chg="add mod">
          <ac:chgData name="Julien Violette (HF)" userId="ae99d64a-988a-487f-809b-50d6425182b2" providerId="ADAL" clId="{C0B5AB6B-C7ED-41B9-A179-2DBDFD3A9319}" dt="2023-12-05T11:34:31.974" v="2478" actId="20577"/>
          <ac:spMkLst>
            <pc:docMk/>
            <pc:sldMk cId="2495435638" sldId="827"/>
            <ac:spMk id="24" creationId="{47291981-01F4-39CC-770D-29C83251AFCF}"/>
          </ac:spMkLst>
        </pc:spChg>
        <pc:spChg chg="add mod">
          <ac:chgData name="Julien Violette (HF)" userId="ae99d64a-988a-487f-809b-50d6425182b2" providerId="ADAL" clId="{C0B5AB6B-C7ED-41B9-A179-2DBDFD3A9319}" dt="2023-12-05T11:35:05.538" v="2484" actId="20577"/>
          <ac:spMkLst>
            <pc:docMk/>
            <pc:sldMk cId="2495435638" sldId="827"/>
            <ac:spMk id="26" creationId="{814F7913-F609-DC97-62ED-E97A7DF5CCC6}"/>
          </ac:spMkLst>
        </pc:spChg>
        <pc:spChg chg="add mod">
          <ac:chgData name="Julien Violette (HF)" userId="ae99d64a-988a-487f-809b-50d6425182b2" providerId="ADAL" clId="{C0B5AB6B-C7ED-41B9-A179-2DBDFD3A9319}" dt="2023-12-05T11:35:13.413" v="2486" actId="1076"/>
          <ac:spMkLst>
            <pc:docMk/>
            <pc:sldMk cId="2495435638" sldId="827"/>
            <ac:spMk id="27" creationId="{14491DBB-11CC-36C2-8B0B-BF270E101A57}"/>
          </ac:spMkLst>
        </pc:spChg>
        <pc:spChg chg="add mod">
          <ac:chgData name="Julien Violette (HF)" userId="ae99d64a-988a-487f-809b-50d6425182b2" providerId="ADAL" clId="{C0B5AB6B-C7ED-41B9-A179-2DBDFD3A9319}" dt="2023-12-05T11:35:45.543" v="2496" actId="20577"/>
          <ac:spMkLst>
            <pc:docMk/>
            <pc:sldMk cId="2495435638" sldId="827"/>
            <ac:spMk id="28" creationId="{2FAC33F2-8CF0-16A6-EE07-913B0804FB10}"/>
          </ac:spMkLst>
        </pc:spChg>
        <pc:spChg chg="add mod">
          <ac:chgData name="Julien Violette (HF)" userId="ae99d64a-988a-487f-809b-50d6425182b2" providerId="ADAL" clId="{C0B5AB6B-C7ED-41B9-A179-2DBDFD3A9319}" dt="2023-12-05T11:36:07.298" v="2503" actId="20577"/>
          <ac:spMkLst>
            <pc:docMk/>
            <pc:sldMk cId="2495435638" sldId="827"/>
            <ac:spMk id="29" creationId="{22A482F8-AA66-CE09-664C-A3D54EAA32A7}"/>
          </ac:spMkLst>
        </pc:spChg>
        <pc:spChg chg="add del">
          <ac:chgData name="Julien Violette (HF)" userId="ae99d64a-988a-487f-809b-50d6425182b2" providerId="ADAL" clId="{C0B5AB6B-C7ED-41B9-A179-2DBDFD3A9319}" dt="2023-12-05T11:36:13.788" v="2505" actId="22"/>
          <ac:spMkLst>
            <pc:docMk/>
            <pc:sldMk cId="2495435638" sldId="827"/>
            <ac:spMk id="31" creationId="{B16EE289-8F44-A3C5-AA1C-32531F4DFE19}"/>
          </ac:spMkLst>
        </pc:spChg>
        <pc:spChg chg="add mod">
          <ac:chgData name="Julien Violette (HF)" userId="ae99d64a-988a-487f-809b-50d6425182b2" providerId="ADAL" clId="{C0B5AB6B-C7ED-41B9-A179-2DBDFD3A9319}" dt="2023-12-05T11:36:20.766" v="2507" actId="1076"/>
          <ac:spMkLst>
            <pc:docMk/>
            <pc:sldMk cId="2495435638" sldId="827"/>
            <ac:spMk id="32" creationId="{4A7B2705-5CCA-2A7A-DAFC-A7619EA80F97}"/>
          </ac:spMkLst>
        </pc:spChg>
        <pc:spChg chg="add mod">
          <ac:chgData name="Julien Violette (HF)" userId="ae99d64a-988a-487f-809b-50d6425182b2" providerId="ADAL" clId="{C0B5AB6B-C7ED-41B9-A179-2DBDFD3A9319}" dt="2023-12-05T11:36:29.277" v="2511" actId="20577"/>
          <ac:spMkLst>
            <pc:docMk/>
            <pc:sldMk cId="2495435638" sldId="827"/>
            <ac:spMk id="33" creationId="{40F417EB-890E-C55E-3140-4C87D7C03F2B}"/>
          </ac:spMkLst>
        </pc:spChg>
        <pc:spChg chg="add mod">
          <ac:chgData name="Julien Violette (HF)" userId="ae99d64a-988a-487f-809b-50d6425182b2" providerId="ADAL" clId="{C0B5AB6B-C7ED-41B9-A179-2DBDFD3A9319}" dt="2023-12-05T11:36:39.568" v="2515" actId="20577"/>
          <ac:spMkLst>
            <pc:docMk/>
            <pc:sldMk cId="2495435638" sldId="827"/>
            <ac:spMk id="34" creationId="{1DC6A403-ADAE-B6DB-D7A0-3F88786B50A1}"/>
          </ac:spMkLst>
        </pc:spChg>
        <pc:spChg chg="add mod">
          <ac:chgData name="Julien Violette (HF)" userId="ae99d64a-988a-487f-809b-50d6425182b2" providerId="ADAL" clId="{C0B5AB6B-C7ED-41B9-A179-2DBDFD3A9319}" dt="2023-12-05T11:36:47.138" v="2517" actId="1076"/>
          <ac:spMkLst>
            <pc:docMk/>
            <pc:sldMk cId="2495435638" sldId="827"/>
            <ac:spMk id="35" creationId="{1E4AA75A-BF90-BEB9-CA83-D04CDE51BA49}"/>
          </ac:spMkLst>
        </pc:spChg>
        <pc:spChg chg="add mod">
          <ac:chgData name="Julien Violette (HF)" userId="ae99d64a-988a-487f-809b-50d6425182b2" providerId="ADAL" clId="{C0B5AB6B-C7ED-41B9-A179-2DBDFD3A9319}" dt="2023-12-05T11:37:54.293" v="2521" actId="20577"/>
          <ac:spMkLst>
            <pc:docMk/>
            <pc:sldMk cId="2495435638" sldId="827"/>
            <ac:spMk id="36" creationId="{94D58909-BFEB-9749-FF10-15E50E0D8A57}"/>
          </ac:spMkLst>
        </pc:spChg>
        <pc:spChg chg="add mod">
          <ac:chgData name="Julien Violette (HF)" userId="ae99d64a-988a-487f-809b-50d6425182b2" providerId="ADAL" clId="{C0B5AB6B-C7ED-41B9-A179-2DBDFD3A9319}" dt="2023-12-05T11:38:10.829" v="2527" actId="20577"/>
          <ac:spMkLst>
            <pc:docMk/>
            <pc:sldMk cId="2495435638" sldId="827"/>
            <ac:spMk id="37" creationId="{EC90BEA5-1ABB-5097-DCE4-CB8D1F2E8ABB}"/>
          </ac:spMkLst>
        </pc:spChg>
        <pc:spChg chg="add mod">
          <ac:chgData name="Julien Violette (HF)" userId="ae99d64a-988a-487f-809b-50d6425182b2" providerId="ADAL" clId="{C0B5AB6B-C7ED-41B9-A179-2DBDFD3A9319}" dt="2023-12-05T11:38:24.548" v="2533" actId="20577"/>
          <ac:spMkLst>
            <pc:docMk/>
            <pc:sldMk cId="2495435638" sldId="827"/>
            <ac:spMk id="38" creationId="{C5886129-3762-6C13-DA7D-FA2D667D04FD}"/>
          </ac:spMkLst>
        </pc:spChg>
        <pc:spChg chg="add mod">
          <ac:chgData name="Julien Violette (HF)" userId="ae99d64a-988a-487f-809b-50d6425182b2" providerId="ADAL" clId="{C0B5AB6B-C7ED-41B9-A179-2DBDFD3A9319}" dt="2023-12-05T11:38:38.716" v="2539" actId="20577"/>
          <ac:spMkLst>
            <pc:docMk/>
            <pc:sldMk cId="2495435638" sldId="827"/>
            <ac:spMk id="39" creationId="{3E225DE3-AA7F-1B1F-0F03-8282E0549009}"/>
          </ac:spMkLst>
        </pc:spChg>
        <pc:spChg chg="add mod">
          <ac:chgData name="Julien Violette (HF)" userId="ae99d64a-988a-487f-809b-50d6425182b2" providerId="ADAL" clId="{C0B5AB6B-C7ED-41B9-A179-2DBDFD3A9319}" dt="2023-12-05T11:51:56.927" v="2706" actId="1076"/>
          <ac:spMkLst>
            <pc:docMk/>
            <pc:sldMk cId="2495435638" sldId="827"/>
            <ac:spMk id="40" creationId="{93E89BAA-038C-56C5-3FD8-A02B1EDFC375}"/>
          </ac:spMkLst>
        </pc:spChg>
        <pc:spChg chg="add mod">
          <ac:chgData name="Julien Violette (HF)" userId="ae99d64a-988a-487f-809b-50d6425182b2" providerId="ADAL" clId="{C0B5AB6B-C7ED-41B9-A179-2DBDFD3A9319}" dt="2023-12-05T11:52:06.283" v="2710" actId="20577"/>
          <ac:spMkLst>
            <pc:docMk/>
            <pc:sldMk cId="2495435638" sldId="827"/>
            <ac:spMk id="41" creationId="{2F884466-CEFC-6288-9EBF-A77F0195CF7D}"/>
          </ac:spMkLst>
        </pc:spChg>
        <pc:graphicFrameChg chg="del">
          <ac:chgData name="Julien Violette (HF)" userId="ae99d64a-988a-487f-809b-50d6425182b2" providerId="ADAL" clId="{C0B5AB6B-C7ED-41B9-A179-2DBDFD3A9319}" dt="2023-12-05T11:27:57.573" v="2174" actId="478"/>
          <ac:graphicFrameMkLst>
            <pc:docMk/>
            <pc:sldMk cId="2495435638" sldId="827"/>
            <ac:graphicFrameMk id="9" creationId="{B173F9CC-36A5-7BD1-7945-9AF8794472C4}"/>
          </ac:graphicFrameMkLst>
        </pc:graphicFrameChg>
        <pc:graphicFrameChg chg="add mod">
          <ac:chgData name="Julien Violette (HF)" userId="ae99d64a-988a-487f-809b-50d6425182b2" providerId="ADAL" clId="{C0B5AB6B-C7ED-41B9-A179-2DBDFD3A9319}" dt="2023-12-05T11:34:46.943" v="2480" actId="1076"/>
          <ac:graphicFrameMkLst>
            <pc:docMk/>
            <pc:sldMk cId="2495435638" sldId="827"/>
            <ac:graphicFrameMk id="25" creationId="{730FC1C5-2BE5-F104-9CB8-541FF0248A53}"/>
          </ac:graphicFrameMkLst>
        </pc:graphicFrameChg>
        <pc:picChg chg="add mod">
          <ac:chgData name="Julien Violette (HF)" userId="ae99d64a-988a-487f-809b-50d6425182b2" providerId="ADAL" clId="{C0B5AB6B-C7ED-41B9-A179-2DBDFD3A9319}" dt="2023-12-05T11:30:02.212" v="2186" actId="1076"/>
          <ac:picMkLst>
            <pc:docMk/>
            <pc:sldMk cId="2495435638" sldId="827"/>
            <ac:picMk id="11" creationId="{51643711-C816-F404-9774-6BB566B6DF72}"/>
          </ac:picMkLst>
        </pc:picChg>
        <pc:picChg chg="del">
          <ac:chgData name="Julien Violette (HF)" userId="ae99d64a-988a-487f-809b-50d6425182b2" providerId="ADAL" clId="{C0B5AB6B-C7ED-41B9-A179-2DBDFD3A9319}" dt="2023-12-05T11:27:54.958" v="2173" actId="478"/>
          <ac:picMkLst>
            <pc:docMk/>
            <pc:sldMk cId="2495435638" sldId="827"/>
            <ac:picMk id="12" creationId="{7C7DA71C-6323-2D61-4CE1-BAA922E360E4}"/>
          </ac:picMkLst>
        </pc:picChg>
        <pc:picChg chg="add mod">
          <ac:chgData name="Julien Violette (HF)" userId="ae99d64a-988a-487f-809b-50d6425182b2" providerId="ADAL" clId="{C0B5AB6B-C7ED-41B9-A179-2DBDFD3A9319}" dt="2023-12-05T11:30:06.302" v="2188" actId="14100"/>
          <ac:picMkLst>
            <pc:docMk/>
            <pc:sldMk cId="2495435638" sldId="827"/>
            <ac:picMk id="13" creationId="{E339E91B-8561-839F-134B-9BC339023586}"/>
          </ac:picMkLst>
        </pc:picChg>
        <pc:picChg chg="del">
          <ac:chgData name="Julien Violette (HF)" userId="ae99d64a-988a-487f-809b-50d6425182b2" providerId="ADAL" clId="{C0B5AB6B-C7ED-41B9-A179-2DBDFD3A9319}" dt="2023-12-05T11:27:49.392" v="2170" actId="478"/>
          <ac:picMkLst>
            <pc:docMk/>
            <pc:sldMk cId="2495435638" sldId="827"/>
            <ac:picMk id="15" creationId="{AAEAC3B1-CB56-C314-9AE9-CECBEE9D4BAC}"/>
          </ac:picMkLst>
        </pc:picChg>
        <pc:picChg chg="del">
          <ac:chgData name="Julien Violette (HF)" userId="ae99d64a-988a-487f-809b-50d6425182b2" providerId="ADAL" clId="{C0B5AB6B-C7ED-41B9-A179-2DBDFD3A9319}" dt="2023-12-05T11:27:49.392" v="2170" actId="478"/>
          <ac:picMkLst>
            <pc:docMk/>
            <pc:sldMk cId="2495435638" sldId="827"/>
            <ac:picMk id="16" creationId="{BC3199E6-D48E-3ECD-48FC-0B42C5E0B358}"/>
          </ac:picMkLst>
        </pc:picChg>
        <pc:picChg chg="del">
          <ac:chgData name="Julien Violette (HF)" userId="ae99d64a-988a-487f-809b-50d6425182b2" providerId="ADAL" clId="{C0B5AB6B-C7ED-41B9-A179-2DBDFD3A9319}" dt="2023-12-05T11:27:49.392" v="2170" actId="478"/>
          <ac:picMkLst>
            <pc:docMk/>
            <pc:sldMk cId="2495435638" sldId="827"/>
            <ac:picMk id="17" creationId="{F7172A5A-811A-D155-C88C-D93BAF3E8532}"/>
          </ac:picMkLst>
        </pc:picChg>
        <pc:picChg chg="del">
          <ac:chgData name="Julien Violette (HF)" userId="ae99d64a-988a-487f-809b-50d6425182b2" providerId="ADAL" clId="{C0B5AB6B-C7ED-41B9-A179-2DBDFD3A9319}" dt="2023-12-05T11:27:49.392" v="2170" actId="478"/>
          <ac:picMkLst>
            <pc:docMk/>
            <pc:sldMk cId="2495435638" sldId="827"/>
            <ac:picMk id="18" creationId="{13567387-9E6E-CCD0-6713-431172AEA37C}"/>
          </ac:picMkLst>
        </pc:picChg>
        <pc:picChg chg="del">
          <ac:chgData name="Julien Violette (HF)" userId="ae99d64a-988a-487f-809b-50d6425182b2" providerId="ADAL" clId="{C0B5AB6B-C7ED-41B9-A179-2DBDFD3A9319}" dt="2023-12-05T11:27:49.392" v="2170" actId="478"/>
          <ac:picMkLst>
            <pc:docMk/>
            <pc:sldMk cId="2495435638" sldId="827"/>
            <ac:picMk id="19" creationId="{C07E8023-2191-A671-1EC4-AE5B86F15F59}"/>
          </ac:picMkLst>
        </pc:picChg>
      </pc:sldChg>
      <pc:sldChg chg="addSp delSp modSp add mod delAnim modAnim">
        <pc:chgData name="Julien Violette (HF)" userId="ae99d64a-988a-487f-809b-50d6425182b2" providerId="ADAL" clId="{C0B5AB6B-C7ED-41B9-A179-2DBDFD3A9319}" dt="2023-12-05T12:11:29.698" v="3093" actId="20577"/>
        <pc:sldMkLst>
          <pc:docMk/>
          <pc:sldMk cId="3490064473" sldId="828"/>
        </pc:sldMkLst>
        <pc:spChg chg="mod">
          <ac:chgData name="Julien Violette (HF)" userId="ae99d64a-988a-487f-809b-50d6425182b2" providerId="ADAL" clId="{C0B5AB6B-C7ED-41B9-A179-2DBDFD3A9319}" dt="2023-12-05T12:11:29.698" v="3093" actId="20577"/>
          <ac:spMkLst>
            <pc:docMk/>
            <pc:sldMk cId="3490064473" sldId="828"/>
            <ac:spMk id="4" creationId="{7E2293A5-BCE3-3505-05CA-86E616B3849C}"/>
          </ac:spMkLst>
        </pc:spChg>
        <pc:spChg chg="del">
          <ac:chgData name="Julien Violette (HF)" userId="ae99d64a-988a-487f-809b-50d6425182b2" providerId="ADAL" clId="{C0B5AB6B-C7ED-41B9-A179-2DBDFD3A9319}" dt="2023-12-05T11:43:46.251" v="2542" actId="478"/>
          <ac:spMkLst>
            <pc:docMk/>
            <pc:sldMk cId="3490064473" sldId="828"/>
            <ac:spMk id="10" creationId="{1FC6B944-2FA5-C056-9BE0-1268D42D9580}"/>
          </ac:spMkLst>
        </pc:spChg>
        <pc:spChg chg="add mod">
          <ac:chgData name="Julien Violette (HF)" userId="ae99d64a-988a-487f-809b-50d6425182b2" providerId="ADAL" clId="{C0B5AB6B-C7ED-41B9-A179-2DBDFD3A9319}" dt="2023-12-05T12:10:17.945" v="2988" actId="1076"/>
          <ac:spMkLst>
            <pc:docMk/>
            <pc:sldMk cId="3490064473" sldId="828"/>
            <ac:spMk id="22" creationId="{B0715E7A-7A91-6E69-5655-5B2CFEA9DFBD}"/>
          </ac:spMkLst>
        </pc:spChg>
        <pc:spChg chg="add del mod">
          <ac:chgData name="Julien Violette (HF)" userId="ae99d64a-988a-487f-809b-50d6425182b2" providerId="ADAL" clId="{C0B5AB6B-C7ED-41B9-A179-2DBDFD3A9319}" dt="2023-12-05T11:55:23.753" v="2768" actId="478"/>
          <ac:spMkLst>
            <pc:docMk/>
            <pc:sldMk cId="3490064473" sldId="828"/>
            <ac:spMk id="23" creationId="{76515354-BA94-DE5B-063A-7E96F23B065B}"/>
          </ac:spMkLst>
        </pc:spChg>
        <pc:spChg chg="del mod">
          <ac:chgData name="Julien Violette (HF)" userId="ae99d64a-988a-487f-809b-50d6425182b2" providerId="ADAL" clId="{C0B5AB6B-C7ED-41B9-A179-2DBDFD3A9319}" dt="2023-12-05T11:45:43.911" v="2545" actId="478"/>
          <ac:spMkLst>
            <pc:docMk/>
            <pc:sldMk cId="3490064473" sldId="828"/>
            <ac:spMk id="24" creationId="{47291981-01F4-39CC-770D-29C83251AFCF}"/>
          </ac:spMkLst>
        </pc:spChg>
        <pc:spChg chg="del">
          <ac:chgData name="Julien Violette (HF)" userId="ae99d64a-988a-487f-809b-50d6425182b2" providerId="ADAL" clId="{C0B5AB6B-C7ED-41B9-A179-2DBDFD3A9319}" dt="2023-12-05T11:43:46.251" v="2542" actId="478"/>
          <ac:spMkLst>
            <pc:docMk/>
            <pc:sldMk cId="3490064473" sldId="828"/>
            <ac:spMk id="26" creationId="{814F7913-F609-DC97-62ED-E97A7DF5CCC6}"/>
          </ac:spMkLst>
        </pc:spChg>
        <pc:spChg chg="del">
          <ac:chgData name="Julien Violette (HF)" userId="ae99d64a-988a-487f-809b-50d6425182b2" providerId="ADAL" clId="{C0B5AB6B-C7ED-41B9-A179-2DBDFD3A9319}" dt="2023-12-05T11:43:46.251" v="2542" actId="478"/>
          <ac:spMkLst>
            <pc:docMk/>
            <pc:sldMk cId="3490064473" sldId="828"/>
            <ac:spMk id="27" creationId="{14491DBB-11CC-36C2-8B0B-BF270E101A57}"/>
          </ac:spMkLst>
        </pc:spChg>
        <pc:spChg chg="del">
          <ac:chgData name="Julien Violette (HF)" userId="ae99d64a-988a-487f-809b-50d6425182b2" providerId="ADAL" clId="{C0B5AB6B-C7ED-41B9-A179-2DBDFD3A9319}" dt="2023-12-05T11:43:46.251" v="2542" actId="478"/>
          <ac:spMkLst>
            <pc:docMk/>
            <pc:sldMk cId="3490064473" sldId="828"/>
            <ac:spMk id="28" creationId="{2FAC33F2-8CF0-16A6-EE07-913B0804FB10}"/>
          </ac:spMkLst>
        </pc:spChg>
        <pc:spChg chg="del">
          <ac:chgData name="Julien Violette (HF)" userId="ae99d64a-988a-487f-809b-50d6425182b2" providerId="ADAL" clId="{C0B5AB6B-C7ED-41B9-A179-2DBDFD3A9319}" dt="2023-12-05T11:43:46.251" v="2542" actId="478"/>
          <ac:spMkLst>
            <pc:docMk/>
            <pc:sldMk cId="3490064473" sldId="828"/>
            <ac:spMk id="29" creationId="{22A482F8-AA66-CE09-664C-A3D54EAA32A7}"/>
          </ac:spMkLst>
        </pc:spChg>
        <pc:spChg chg="add mod">
          <ac:chgData name="Julien Violette (HF)" userId="ae99d64a-988a-487f-809b-50d6425182b2" providerId="ADAL" clId="{C0B5AB6B-C7ED-41B9-A179-2DBDFD3A9319}" dt="2023-12-05T12:10:34.312" v="2990" actId="1076"/>
          <ac:spMkLst>
            <pc:docMk/>
            <pc:sldMk cId="3490064473" sldId="828"/>
            <ac:spMk id="30" creationId="{27F8C291-1053-7290-C1BF-4F2BA5504BC8}"/>
          </ac:spMkLst>
        </pc:spChg>
        <pc:spChg chg="add del mod">
          <ac:chgData name="Julien Violette (HF)" userId="ae99d64a-988a-487f-809b-50d6425182b2" providerId="ADAL" clId="{C0B5AB6B-C7ED-41B9-A179-2DBDFD3A9319}" dt="2023-12-05T11:55:23.753" v="2768" actId="478"/>
          <ac:spMkLst>
            <pc:docMk/>
            <pc:sldMk cId="3490064473" sldId="828"/>
            <ac:spMk id="31" creationId="{21994103-8835-ECB1-1A70-FC854F9133D0}"/>
          </ac:spMkLst>
        </pc:spChg>
        <pc:spChg chg="del">
          <ac:chgData name="Julien Violette (HF)" userId="ae99d64a-988a-487f-809b-50d6425182b2" providerId="ADAL" clId="{C0B5AB6B-C7ED-41B9-A179-2DBDFD3A9319}" dt="2023-12-05T11:43:46.251" v="2542" actId="478"/>
          <ac:spMkLst>
            <pc:docMk/>
            <pc:sldMk cId="3490064473" sldId="828"/>
            <ac:spMk id="32" creationId="{4A7B2705-5CCA-2A7A-DAFC-A7619EA80F97}"/>
          </ac:spMkLst>
        </pc:spChg>
        <pc:spChg chg="del">
          <ac:chgData name="Julien Violette (HF)" userId="ae99d64a-988a-487f-809b-50d6425182b2" providerId="ADAL" clId="{C0B5AB6B-C7ED-41B9-A179-2DBDFD3A9319}" dt="2023-12-05T11:43:46.251" v="2542" actId="478"/>
          <ac:spMkLst>
            <pc:docMk/>
            <pc:sldMk cId="3490064473" sldId="828"/>
            <ac:spMk id="33" creationId="{40F417EB-890E-C55E-3140-4C87D7C03F2B}"/>
          </ac:spMkLst>
        </pc:spChg>
        <pc:spChg chg="del">
          <ac:chgData name="Julien Violette (HF)" userId="ae99d64a-988a-487f-809b-50d6425182b2" providerId="ADAL" clId="{C0B5AB6B-C7ED-41B9-A179-2DBDFD3A9319}" dt="2023-12-05T11:43:46.251" v="2542" actId="478"/>
          <ac:spMkLst>
            <pc:docMk/>
            <pc:sldMk cId="3490064473" sldId="828"/>
            <ac:spMk id="34" creationId="{1DC6A403-ADAE-B6DB-D7A0-3F88786B50A1}"/>
          </ac:spMkLst>
        </pc:spChg>
        <pc:spChg chg="del">
          <ac:chgData name="Julien Violette (HF)" userId="ae99d64a-988a-487f-809b-50d6425182b2" providerId="ADAL" clId="{C0B5AB6B-C7ED-41B9-A179-2DBDFD3A9319}" dt="2023-12-05T11:43:46.251" v="2542" actId="478"/>
          <ac:spMkLst>
            <pc:docMk/>
            <pc:sldMk cId="3490064473" sldId="828"/>
            <ac:spMk id="35" creationId="{1E4AA75A-BF90-BEB9-CA83-D04CDE51BA49}"/>
          </ac:spMkLst>
        </pc:spChg>
        <pc:spChg chg="del">
          <ac:chgData name="Julien Violette (HF)" userId="ae99d64a-988a-487f-809b-50d6425182b2" providerId="ADAL" clId="{C0B5AB6B-C7ED-41B9-A179-2DBDFD3A9319}" dt="2023-12-05T11:43:56.608" v="2544" actId="478"/>
          <ac:spMkLst>
            <pc:docMk/>
            <pc:sldMk cId="3490064473" sldId="828"/>
            <ac:spMk id="36" creationId="{94D58909-BFEB-9749-FF10-15E50E0D8A57}"/>
          </ac:spMkLst>
        </pc:spChg>
        <pc:spChg chg="del">
          <ac:chgData name="Julien Violette (HF)" userId="ae99d64a-988a-487f-809b-50d6425182b2" providerId="ADAL" clId="{C0B5AB6B-C7ED-41B9-A179-2DBDFD3A9319}" dt="2023-12-05T11:43:56.608" v="2544" actId="478"/>
          <ac:spMkLst>
            <pc:docMk/>
            <pc:sldMk cId="3490064473" sldId="828"/>
            <ac:spMk id="37" creationId="{EC90BEA5-1ABB-5097-DCE4-CB8D1F2E8ABB}"/>
          </ac:spMkLst>
        </pc:spChg>
        <pc:spChg chg="del">
          <ac:chgData name="Julien Violette (HF)" userId="ae99d64a-988a-487f-809b-50d6425182b2" providerId="ADAL" clId="{C0B5AB6B-C7ED-41B9-A179-2DBDFD3A9319}" dt="2023-12-05T11:43:56.608" v="2544" actId="478"/>
          <ac:spMkLst>
            <pc:docMk/>
            <pc:sldMk cId="3490064473" sldId="828"/>
            <ac:spMk id="38" creationId="{C5886129-3762-6C13-DA7D-FA2D667D04FD}"/>
          </ac:spMkLst>
        </pc:spChg>
        <pc:spChg chg="del">
          <ac:chgData name="Julien Violette (HF)" userId="ae99d64a-988a-487f-809b-50d6425182b2" providerId="ADAL" clId="{C0B5AB6B-C7ED-41B9-A179-2DBDFD3A9319}" dt="2023-12-05T11:43:56.608" v="2544" actId="478"/>
          <ac:spMkLst>
            <pc:docMk/>
            <pc:sldMk cId="3490064473" sldId="828"/>
            <ac:spMk id="39" creationId="{3E225DE3-AA7F-1B1F-0F03-8282E0549009}"/>
          </ac:spMkLst>
        </pc:spChg>
        <pc:spChg chg="add del mod">
          <ac:chgData name="Julien Violette (HF)" userId="ae99d64a-988a-487f-809b-50d6425182b2" providerId="ADAL" clId="{C0B5AB6B-C7ED-41B9-A179-2DBDFD3A9319}" dt="2023-12-05T11:55:21.716" v="2767" actId="478"/>
          <ac:spMkLst>
            <pc:docMk/>
            <pc:sldMk cId="3490064473" sldId="828"/>
            <ac:spMk id="40" creationId="{CEF38A59-F7B2-106B-0FAA-B1BB36A45BE3}"/>
          </ac:spMkLst>
        </pc:spChg>
        <pc:spChg chg="add del mod">
          <ac:chgData name="Julien Violette (HF)" userId="ae99d64a-988a-487f-809b-50d6425182b2" providerId="ADAL" clId="{C0B5AB6B-C7ED-41B9-A179-2DBDFD3A9319}" dt="2023-12-05T11:55:21.716" v="2767" actId="478"/>
          <ac:spMkLst>
            <pc:docMk/>
            <pc:sldMk cId="3490064473" sldId="828"/>
            <ac:spMk id="41" creationId="{1D647977-DC6E-27F8-5BBD-840421F1B422}"/>
          </ac:spMkLst>
        </pc:spChg>
        <pc:spChg chg="add del mod">
          <ac:chgData name="Julien Violette (HF)" userId="ae99d64a-988a-487f-809b-50d6425182b2" providerId="ADAL" clId="{C0B5AB6B-C7ED-41B9-A179-2DBDFD3A9319}" dt="2023-12-05T12:09:31.450" v="2980" actId="478"/>
          <ac:spMkLst>
            <pc:docMk/>
            <pc:sldMk cId="3490064473" sldId="828"/>
            <ac:spMk id="43" creationId="{5FAA0D56-F731-1050-B508-300BD1006968}"/>
          </ac:spMkLst>
        </pc:spChg>
        <pc:spChg chg="add del mod">
          <ac:chgData name="Julien Violette (HF)" userId="ae99d64a-988a-487f-809b-50d6425182b2" providerId="ADAL" clId="{C0B5AB6B-C7ED-41B9-A179-2DBDFD3A9319}" dt="2023-12-05T12:09:31.450" v="2980" actId="478"/>
          <ac:spMkLst>
            <pc:docMk/>
            <pc:sldMk cId="3490064473" sldId="828"/>
            <ac:spMk id="44" creationId="{D18C141B-B5E4-0E7D-2251-7D75EC459195}"/>
          </ac:spMkLst>
        </pc:spChg>
        <pc:spChg chg="add del mod">
          <ac:chgData name="Julien Violette (HF)" userId="ae99d64a-988a-487f-809b-50d6425182b2" providerId="ADAL" clId="{C0B5AB6B-C7ED-41B9-A179-2DBDFD3A9319}" dt="2023-12-05T12:09:31.450" v="2980" actId="478"/>
          <ac:spMkLst>
            <pc:docMk/>
            <pc:sldMk cId="3490064473" sldId="828"/>
            <ac:spMk id="45" creationId="{81D2DF0F-EACF-F6EE-9BFC-2F528A59A01F}"/>
          </ac:spMkLst>
        </pc:spChg>
        <pc:spChg chg="add mod">
          <ac:chgData name="Julien Violette (HF)" userId="ae99d64a-988a-487f-809b-50d6425182b2" providerId="ADAL" clId="{C0B5AB6B-C7ED-41B9-A179-2DBDFD3A9319}" dt="2023-12-05T12:10:09.787" v="2987" actId="1076"/>
          <ac:spMkLst>
            <pc:docMk/>
            <pc:sldMk cId="3490064473" sldId="828"/>
            <ac:spMk id="47" creationId="{FD919534-C889-D9A9-632A-57C0C690BC2D}"/>
          </ac:spMkLst>
        </pc:spChg>
        <pc:spChg chg="add mod">
          <ac:chgData name="Julien Violette (HF)" userId="ae99d64a-988a-487f-809b-50d6425182b2" providerId="ADAL" clId="{C0B5AB6B-C7ED-41B9-A179-2DBDFD3A9319}" dt="2023-12-05T12:10:09.787" v="2987" actId="1076"/>
          <ac:spMkLst>
            <pc:docMk/>
            <pc:sldMk cId="3490064473" sldId="828"/>
            <ac:spMk id="48" creationId="{F93D6365-A078-6EDF-43EE-15F1E4F207D5}"/>
          </ac:spMkLst>
        </pc:spChg>
        <pc:spChg chg="add mod">
          <ac:chgData name="Julien Violette (HF)" userId="ae99d64a-988a-487f-809b-50d6425182b2" providerId="ADAL" clId="{C0B5AB6B-C7ED-41B9-A179-2DBDFD3A9319}" dt="2023-12-05T12:10:09.787" v="2987" actId="1076"/>
          <ac:spMkLst>
            <pc:docMk/>
            <pc:sldMk cId="3490064473" sldId="828"/>
            <ac:spMk id="49" creationId="{E22A788E-279B-C260-F348-F0BC2B984AE6}"/>
          </ac:spMkLst>
        </pc:spChg>
        <pc:spChg chg="add mod">
          <ac:chgData name="Julien Violette (HF)" userId="ae99d64a-988a-487f-809b-50d6425182b2" providerId="ADAL" clId="{C0B5AB6B-C7ED-41B9-A179-2DBDFD3A9319}" dt="2023-12-05T12:10:09.787" v="2987" actId="1076"/>
          <ac:spMkLst>
            <pc:docMk/>
            <pc:sldMk cId="3490064473" sldId="828"/>
            <ac:spMk id="50" creationId="{4C0F0AA7-C9EC-60A7-9E08-025E71445552}"/>
          </ac:spMkLst>
        </pc:spChg>
        <pc:grpChg chg="add del mod">
          <ac:chgData name="Julien Violette (HF)" userId="ae99d64a-988a-487f-809b-50d6425182b2" providerId="ADAL" clId="{C0B5AB6B-C7ED-41B9-A179-2DBDFD3A9319}" dt="2023-12-05T12:10:37.978" v="2991" actId="1076"/>
          <ac:grpSpMkLst>
            <pc:docMk/>
            <pc:sldMk cId="3490064473" sldId="828"/>
            <ac:grpSpMk id="7" creationId="{BB5616DC-AF95-1E54-DD46-8DC15AB6E95B}"/>
          </ac:grpSpMkLst>
        </pc:grpChg>
        <pc:graphicFrameChg chg="add del mod modGraphic">
          <ac:chgData name="Julien Violette (HF)" userId="ae99d64a-988a-487f-809b-50d6425182b2" providerId="ADAL" clId="{C0B5AB6B-C7ED-41B9-A179-2DBDFD3A9319}" dt="2023-12-05T11:47:11.340" v="2614" actId="478"/>
          <ac:graphicFrameMkLst>
            <pc:docMk/>
            <pc:sldMk cId="3490064473" sldId="828"/>
            <ac:graphicFrameMk id="5" creationId="{257BA3AB-1393-D426-48A0-3A628952C28D}"/>
          </ac:graphicFrameMkLst>
        </pc:graphicFrameChg>
        <pc:graphicFrameChg chg="add mod modGraphic">
          <ac:chgData name="Julien Violette (HF)" userId="ae99d64a-988a-487f-809b-50d6425182b2" providerId="ADAL" clId="{C0B5AB6B-C7ED-41B9-A179-2DBDFD3A9319}" dt="2023-12-05T12:07:31.326" v="2960" actId="2062"/>
          <ac:graphicFrameMkLst>
            <pc:docMk/>
            <pc:sldMk cId="3490064473" sldId="828"/>
            <ac:graphicFrameMk id="21" creationId="{9F2DDE01-DF65-0998-85AA-1F89413872E3}"/>
          </ac:graphicFrameMkLst>
        </pc:graphicFrameChg>
        <pc:graphicFrameChg chg="del">
          <ac:chgData name="Julien Violette (HF)" userId="ae99d64a-988a-487f-809b-50d6425182b2" providerId="ADAL" clId="{C0B5AB6B-C7ED-41B9-A179-2DBDFD3A9319}" dt="2023-12-05T11:43:56.608" v="2544" actId="478"/>
          <ac:graphicFrameMkLst>
            <pc:docMk/>
            <pc:sldMk cId="3490064473" sldId="828"/>
            <ac:graphicFrameMk id="25" creationId="{730FC1C5-2BE5-F104-9CB8-541FF0248A53}"/>
          </ac:graphicFrameMkLst>
        </pc:graphicFrameChg>
        <pc:picChg chg="add mod">
          <ac:chgData name="Julien Violette (HF)" userId="ae99d64a-988a-487f-809b-50d6425182b2" providerId="ADAL" clId="{C0B5AB6B-C7ED-41B9-A179-2DBDFD3A9319}" dt="2023-12-05T12:10:31.199" v="2989" actId="1076"/>
          <ac:picMkLst>
            <pc:docMk/>
            <pc:sldMk cId="3490064473" sldId="828"/>
            <ac:picMk id="9" creationId="{F0AF5F51-B84C-FC2C-BB80-30A7546E34ED}"/>
          </ac:picMkLst>
        </pc:picChg>
        <pc:picChg chg="del">
          <ac:chgData name="Julien Violette (HF)" userId="ae99d64a-988a-487f-809b-50d6425182b2" providerId="ADAL" clId="{C0B5AB6B-C7ED-41B9-A179-2DBDFD3A9319}" dt="2023-12-05T11:43:46.251" v="2542" actId="478"/>
          <ac:picMkLst>
            <pc:docMk/>
            <pc:sldMk cId="3490064473" sldId="828"/>
            <ac:picMk id="11" creationId="{51643711-C816-F404-9774-6BB566B6DF72}"/>
          </ac:picMkLst>
        </pc:picChg>
        <pc:picChg chg="add del mod">
          <ac:chgData name="Julien Violette (HF)" userId="ae99d64a-988a-487f-809b-50d6425182b2" providerId="ADAL" clId="{C0B5AB6B-C7ED-41B9-A179-2DBDFD3A9319}" dt="2023-12-05T11:55:17.850" v="2766" actId="478"/>
          <ac:picMkLst>
            <pc:docMk/>
            <pc:sldMk cId="3490064473" sldId="828"/>
            <ac:picMk id="12" creationId="{364E2C90-95A2-1F77-8087-DB99B351000F}"/>
          </ac:picMkLst>
        </pc:picChg>
        <pc:picChg chg="del">
          <ac:chgData name="Julien Violette (HF)" userId="ae99d64a-988a-487f-809b-50d6425182b2" providerId="ADAL" clId="{C0B5AB6B-C7ED-41B9-A179-2DBDFD3A9319}" dt="2023-12-05T11:43:46.251" v="2542" actId="478"/>
          <ac:picMkLst>
            <pc:docMk/>
            <pc:sldMk cId="3490064473" sldId="828"/>
            <ac:picMk id="13" creationId="{E339E91B-8561-839F-134B-9BC339023586}"/>
          </ac:picMkLst>
        </pc:picChg>
        <pc:picChg chg="add del mod">
          <ac:chgData name="Julien Violette (HF)" userId="ae99d64a-988a-487f-809b-50d6425182b2" providerId="ADAL" clId="{C0B5AB6B-C7ED-41B9-A179-2DBDFD3A9319}" dt="2023-12-05T11:47:38.435" v="2617" actId="478"/>
          <ac:picMkLst>
            <pc:docMk/>
            <pc:sldMk cId="3490064473" sldId="828"/>
            <ac:picMk id="15" creationId="{3A0229FE-C861-11AD-C40E-C2CBE72B298A}"/>
          </ac:picMkLst>
        </pc:picChg>
        <pc:picChg chg="add del mod">
          <ac:chgData name="Julien Violette (HF)" userId="ae99d64a-988a-487f-809b-50d6425182b2" providerId="ADAL" clId="{C0B5AB6B-C7ED-41B9-A179-2DBDFD3A9319}" dt="2023-12-05T11:55:16.179" v="2765" actId="478"/>
          <ac:picMkLst>
            <pc:docMk/>
            <pc:sldMk cId="3490064473" sldId="828"/>
            <ac:picMk id="16" creationId="{07506725-0FAC-4414-85CE-048746D85AA7}"/>
          </ac:picMkLst>
        </pc:picChg>
        <pc:picChg chg="add del mod">
          <ac:chgData name="Julien Violette (HF)" userId="ae99d64a-988a-487f-809b-50d6425182b2" providerId="ADAL" clId="{C0B5AB6B-C7ED-41B9-A179-2DBDFD3A9319}" dt="2023-12-05T11:55:14.021" v="2764" actId="478"/>
          <ac:picMkLst>
            <pc:docMk/>
            <pc:sldMk cId="3490064473" sldId="828"/>
            <ac:picMk id="17" creationId="{D7C278F4-2B4B-A8E8-5855-D38EB29B2BC5}"/>
          </ac:picMkLst>
        </pc:picChg>
        <pc:picChg chg="add del mod">
          <ac:chgData name="Julien Violette (HF)" userId="ae99d64a-988a-487f-809b-50d6425182b2" providerId="ADAL" clId="{C0B5AB6B-C7ED-41B9-A179-2DBDFD3A9319}" dt="2023-12-05T11:47:36.421" v="2616" actId="478"/>
          <ac:picMkLst>
            <pc:docMk/>
            <pc:sldMk cId="3490064473" sldId="828"/>
            <ac:picMk id="18" creationId="{90BC9D4D-5D2B-F16A-7E7D-E7989DBF6DF5}"/>
          </ac:picMkLst>
        </pc:picChg>
        <pc:picChg chg="add del mod">
          <ac:chgData name="Julien Violette (HF)" userId="ae99d64a-988a-487f-809b-50d6425182b2" providerId="ADAL" clId="{C0B5AB6B-C7ED-41B9-A179-2DBDFD3A9319}" dt="2023-12-05T11:55:09.835" v="2761" actId="478"/>
          <ac:picMkLst>
            <pc:docMk/>
            <pc:sldMk cId="3490064473" sldId="828"/>
            <ac:picMk id="19" creationId="{F6764A4C-469F-2C9A-BDDD-A305FD937733}"/>
          </ac:picMkLst>
        </pc:picChg>
        <pc:picChg chg="add mod">
          <ac:chgData name="Julien Violette (HF)" userId="ae99d64a-988a-487f-809b-50d6425182b2" providerId="ADAL" clId="{C0B5AB6B-C7ED-41B9-A179-2DBDFD3A9319}" dt="2023-12-05T11:47:26.136" v="2615"/>
          <ac:picMkLst>
            <pc:docMk/>
            <pc:sldMk cId="3490064473" sldId="828"/>
            <ac:picMk id="20" creationId="{AEC62668-0D79-FD61-BEE2-20EB202AE202}"/>
          </ac:picMkLst>
        </pc:picChg>
        <pc:picChg chg="add del mod">
          <ac:chgData name="Julien Violette (HF)" userId="ae99d64a-988a-487f-809b-50d6425182b2" providerId="ADAL" clId="{C0B5AB6B-C7ED-41B9-A179-2DBDFD3A9319}" dt="2023-12-05T12:09:31.450" v="2980" actId="478"/>
          <ac:picMkLst>
            <pc:docMk/>
            <pc:sldMk cId="3490064473" sldId="828"/>
            <ac:picMk id="42" creationId="{FF038F6B-9156-8414-2841-F80C984BD712}"/>
          </ac:picMkLst>
        </pc:picChg>
        <pc:picChg chg="add mod">
          <ac:chgData name="Julien Violette (HF)" userId="ae99d64a-988a-487f-809b-50d6425182b2" providerId="ADAL" clId="{C0B5AB6B-C7ED-41B9-A179-2DBDFD3A9319}" dt="2023-12-05T12:10:09.787" v="2987" actId="1076"/>
          <ac:picMkLst>
            <pc:docMk/>
            <pc:sldMk cId="3490064473" sldId="828"/>
            <ac:picMk id="46" creationId="{5A50747D-966C-F247-8EC1-64B5448EDD9D}"/>
          </ac:picMkLst>
        </pc:picChg>
      </pc:sldChg>
      <pc:sldChg chg="addSp delSp modSp add mod delAnim modAnim">
        <pc:chgData name="Julien Violette (HF)" userId="ae99d64a-988a-487f-809b-50d6425182b2" providerId="ADAL" clId="{C0B5AB6B-C7ED-41B9-A179-2DBDFD3A9319}" dt="2023-12-05T12:11:37.931" v="3095"/>
        <pc:sldMkLst>
          <pc:docMk/>
          <pc:sldMk cId="809352396" sldId="829"/>
        </pc:sldMkLst>
        <pc:spChg chg="del">
          <ac:chgData name="Julien Violette (HF)" userId="ae99d64a-988a-487f-809b-50d6425182b2" providerId="ADAL" clId="{C0B5AB6B-C7ED-41B9-A179-2DBDFD3A9319}" dt="2023-12-05T12:11:37.100" v="3094" actId="478"/>
          <ac:spMkLst>
            <pc:docMk/>
            <pc:sldMk cId="809352396" sldId="829"/>
            <ac:spMk id="4" creationId="{7E2293A5-BCE3-3505-05CA-86E616B3849C}"/>
          </ac:spMkLst>
        </pc:spChg>
        <pc:spChg chg="add del mod">
          <ac:chgData name="Julien Violette (HF)" userId="ae99d64a-988a-487f-809b-50d6425182b2" providerId="ADAL" clId="{C0B5AB6B-C7ED-41B9-A179-2DBDFD3A9319}" dt="2023-12-05T12:09:26.057" v="2979" actId="478"/>
          <ac:spMkLst>
            <pc:docMk/>
            <pc:sldMk cId="809352396" sldId="829"/>
            <ac:spMk id="10" creationId="{31B08F02-A372-FD52-AB38-E43B4C1F2E0D}"/>
          </ac:spMkLst>
        </pc:spChg>
        <pc:spChg chg="add del mod">
          <ac:chgData name="Julien Violette (HF)" userId="ae99d64a-988a-487f-809b-50d6425182b2" providerId="ADAL" clId="{C0B5AB6B-C7ED-41B9-A179-2DBDFD3A9319}" dt="2023-12-05T12:09:26.057" v="2979" actId="478"/>
          <ac:spMkLst>
            <pc:docMk/>
            <pc:sldMk cId="809352396" sldId="829"/>
            <ac:spMk id="11" creationId="{8FC63A26-45FD-86CB-2CC1-5963BEF06EAB}"/>
          </ac:spMkLst>
        </pc:spChg>
        <pc:spChg chg="add del mod">
          <ac:chgData name="Julien Violette (HF)" userId="ae99d64a-988a-487f-809b-50d6425182b2" providerId="ADAL" clId="{C0B5AB6B-C7ED-41B9-A179-2DBDFD3A9319}" dt="2023-12-05T12:09:26.057" v="2979" actId="478"/>
          <ac:spMkLst>
            <pc:docMk/>
            <pc:sldMk cId="809352396" sldId="829"/>
            <ac:spMk id="13" creationId="{6987A2AA-6B18-0D73-61A4-74321E1657DE}"/>
          </ac:spMkLst>
        </pc:spChg>
        <pc:spChg chg="add mod">
          <ac:chgData name="Julien Violette (HF)" userId="ae99d64a-988a-487f-809b-50d6425182b2" providerId="ADAL" clId="{C0B5AB6B-C7ED-41B9-A179-2DBDFD3A9319}" dt="2023-12-05T12:09:45.943" v="2982" actId="1076"/>
          <ac:spMkLst>
            <pc:docMk/>
            <pc:sldMk cId="809352396" sldId="829"/>
            <ac:spMk id="18" creationId="{5AF869AB-D240-2749-49E5-5D282A7E1127}"/>
          </ac:spMkLst>
        </pc:spChg>
        <pc:spChg chg="del">
          <ac:chgData name="Julien Violette (HF)" userId="ae99d64a-988a-487f-809b-50d6425182b2" providerId="ADAL" clId="{C0B5AB6B-C7ED-41B9-A179-2DBDFD3A9319}" dt="2023-12-05T11:56:14.344" v="2778" actId="478"/>
          <ac:spMkLst>
            <pc:docMk/>
            <pc:sldMk cId="809352396" sldId="829"/>
            <ac:spMk id="22" creationId="{B0715E7A-7A91-6E69-5655-5B2CFEA9DFBD}"/>
          </ac:spMkLst>
        </pc:spChg>
        <pc:spChg chg="del mod">
          <ac:chgData name="Julien Violette (HF)" userId="ae99d64a-988a-487f-809b-50d6425182b2" providerId="ADAL" clId="{C0B5AB6B-C7ED-41B9-A179-2DBDFD3A9319}" dt="2023-12-05T12:01:15.563" v="2886" actId="478"/>
          <ac:spMkLst>
            <pc:docMk/>
            <pc:sldMk cId="809352396" sldId="829"/>
            <ac:spMk id="23" creationId="{76515354-BA94-DE5B-063A-7E96F23B065B}"/>
          </ac:spMkLst>
        </pc:spChg>
        <pc:spChg chg="add mod">
          <ac:chgData name="Julien Violette (HF)" userId="ae99d64a-988a-487f-809b-50d6425182b2" providerId="ADAL" clId="{C0B5AB6B-C7ED-41B9-A179-2DBDFD3A9319}" dt="2023-12-05T12:09:45.943" v="2982" actId="1076"/>
          <ac:spMkLst>
            <pc:docMk/>
            <pc:sldMk cId="809352396" sldId="829"/>
            <ac:spMk id="24" creationId="{B08370E0-D7B7-FCCA-2635-BE9A20E0175E}"/>
          </ac:spMkLst>
        </pc:spChg>
        <pc:spChg chg="add mod">
          <ac:chgData name="Julien Violette (HF)" userId="ae99d64a-988a-487f-809b-50d6425182b2" providerId="ADAL" clId="{C0B5AB6B-C7ED-41B9-A179-2DBDFD3A9319}" dt="2023-12-05T12:09:45.943" v="2982" actId="1076"/>
          <ac:spMkLst>
            <pc:docMk/>
            <pc:sldMk cId="809352396" sldId="829"/>
            <ac:spMk id="25" creationId="{E101BCD7-C0EA-6211-B2A8-DA50CAE2D5C2}"/>
          </ac:spMkLst>
        </pc:spChg>
        <pc:spChg chg="add mod">
          <ac:chgData name="Julien Violette (HF)" userId="ae99d64a-988a-487f-809b-50d6425182b2" providerId="ADAL" clId="{C0B5AB6B-C7ED-41B9-A179-2DBDFD3A9319}" dt="2023-12-05T12:09:45.943" v="2982" actId="1076"/>
          <ac:spMkLst>
            <pc:docMk/>
            <pc:sldMk cId="809352396" sldId="829"/>
            <ac:spMk id="26" creationId="{951D1172-838B-5E04-28DB-55858DD54D89}"/>
          </ac:spMkLst>
        </pc:spChg>
        <pc:spChg chg="add mod">
          <ac:chgData name="Julien Violette (HF)" userId="ae99d64a-988a-487f-809b-50d6425182b2" providerId="ADAL" clId="{C0B5AB6B-C7ED-41B9-A179-2DBDFD3A9319}" dt="2023-12-05T12:11:37.931" v="3095"/>
          <ac:spMkLst>
            <pc:docMk/>
            <pc:sldMk cId="809352396" sldId="829"/>
            <ac:spMk id="27" creationId="{9B9B310B-384C-74DA-00C2-8A7FE03C309F}"/>
          </ac:spMkLst>
        </pc:spChg>
        <pc:spChg chg="del">
          <ac:chgData name="Julien Violette (HF)" userId="ae99d64a-988a-487f-809b-50d6425182b2" providerId="ADAL" clId="{C0B5AB6B-C7ED-41B9-A179-2DBDFD3A9319}" dt="2023-12-05T11:56:14.344" v="2778" actId="478"/>
          <ac:spMkLst>
            <pc:docMk/>
            <pc:sldMk cId="809352396" sldId="829"/>
            <ac:spMk id="30" creationId="{27F8C291-1053-7290-C1BF-4F2BA5504BC8}"/>
          </ac:spMkLst>
        </pc:spChg>
        <pc:spChg chg="del">
          <ac:chgData name="Julien Violette (HF)" userId="ae99d64a-988a-487f-809b-50d6425182b2" providerId="ADAL" clId="{C0B5AB6B-C7ED-41B9-A179-2DBDFD3A9319}" dt="2023-12-05T11:56:17.312" v="2779" actId="478"/>
          <ac:spMkLst>
            <pc:docMk/>
            <pc:sldMk cId="809352396" sldId="829"/>
            <ac:spMk id="31" creationId="{21994103-8835-ECB1-1A70-FC854F9133D0}"/>
          </ac:spMkLst>
        </pc:spChg>
        <pc:spChg chg="mod">
          <ac:chgData name="Julien Violette (HF)" userId="ae99d64a-988a-487f-809b-50d6425182b2" providerId="ADAL" clId="{C0B5AB6B-C7ED-41B9-A179-2DBDFD3A9319}" dt="2023-12-05T12:09:51.835" v="2983" actId="1076"/>
          <ac:spMkLst>
            <pc:docMk/>
            <pc:sldMk cId="809352396" sldId="829"/>
            <ac:spMk id="40" creationId="{CEF38A59-F7B2-106B-0FAA-B1BB36A45BE3}"/>
          </ac:spMkLst>
        </pc:spChg>
        <pc:spChg chg="del">
          <ac:chgData name="Julien Violette (HF)" userId="ae99d64a-988a-487f-809b-50d6425182b2" providerId="ADAL" clId="{C0B5AB6B-C7ED-41B9-A179-2DBDFD3A9319}" dt="2023-12-05T11:56:17.312" v="2779" actId="478"/>
          <ac:spMkLst>
            <pc:docMk/>
            <pc:sldMk cId="809352396" sldId="829"/>
            <ac:spMk id="41" creationId="{1D647977-DC6E-27F8-5BBD-840421F1B422}"/>
          </ac:spMkLst>
        </pc:spChg>
        <pc:grpChg chg="add del mod">
          <ac:chgData name="Julien Violette (HF)" userId="ae99d64a-988a-487f-809b-50d6425182b2" providerId="ADAL" clId="{C0B5AB6B-C7ED-41B9-A179-2DBDFD3A9319}" dt="2023-12-05T12:01:13.917" v="2885" actId="478"/>
          <ac:grpSpMkLst>
            <pc:docMk/>
            <pc:sldMk cId="809352396" sldId="829"/>
            <ac:grpSpMk id="7" creationId="{BB5616DC-AF95-1E54-DD46-8DC15AB6E95B}"/>
          </ac:grpSpMkLst>
        </pc:grpChg>
        <pc:graphicFrameChg chg="mod modGraphic">
          <ac:chgData name="Julien Violette (HF)" userId="ae99d64a-988a-487f-809b-50d6425182b2" providerId="ADAL" clId="{C0B5AB6B-C7ED-41B9-A179-2DBDFD3A9319}" dt="2023-12-05T12:07:50.866" v="2963" actId="1076"/>
          <ac:graphicFrameMkLst>
            <pc:docMk/>
            <pc:sldMk cId="809352396" sldId="829"/>
            <ac:graphicFrameMk id="21" creationId="{9F2DDE01-DF65-0998-85AA-1F89413872E3}"/>
          </ac:graphicFrameMkLst>
        </pc:graphicFrameChg>
        <pc:picChg chg="add del mod">
          <ac:chgData name="Julien Violette (HF)" userId="ae99d64a-988a-487f-809b-50d6425182b2" providerId="ADAL" clId="{C0B5AB6B-C7ED-41B9-A179-2DBDFD3A9319}" dt="2023-12-05T12:09:26.057" v="2979" actId="478"/>
          <ac:picMkLst>
            <pc:docMk/>
            <pc:sldMk cId="809352396" sldId="829"/>
            <ac:picMk id="5" creationId="{F2CFDF73-B169-4755-81EC-672C22D5F225}"/>
          </ac:picMkLst>
        </pc:picChg>
        <pc:picChg chg="del">
          <ac:chgData name="Julien Violette (HF)" userId="ae99d64a-988a-487f-809b-50d6425182b2" providerId="ADAL" clId="{C0B5AB6B-C7ED-41B9-A179-2DBDFD3A9319}" dt="2023-12-05T11:56:06.360" v="2775" actId="478"/>
          <ac:picMkLst>
            <pc:docMk/>
            <pc:sldMk cId="809352396" sldId="829"/>
            <ac:picMk id="9" creationId="{F0AF5F51-B84C-FC2C-BB80-30A7546E34ED}"/>
          </ac:picMkLst>
        </pc:picChg>
        <pc:picChg chg="del mod topLvl">
          <ac:chgData name="Julien Violette (HF)" userId="ae99d64a-988a-487f-809b-50d6425182b2" providerId="ADAL" clId="{C0B5AB6B-C7ED-41B9-A179-2DBDFD3A9319}" dt="2023-12-05T12:01:13.917" v="2885" actId="478"/>
          <ac:picMkLst>
            <pc:docMk/>
            <pc:sldMk cId="809352396" sldId="829"/>
            <ac:picMk id="12" creationId="{364E2C90-95A2-1F77-8087-DB99B351000F}"/>
          </ac:picMkLst>
        </pc:picChg>
        <pc:picChg chg="add mod">
          <ac:chgData name="Julien Violette (HF)" userId="ae99d64a-988a-487f-809b-50d6425182b2" providerId="ADAL" clId="{C0B5AB6B-C7ED-41B9-A179-2DBDFD3A9319}" dt="2023-12-05T12:09:45.943" v="2982" actId="1076"/>
          <ac:picMkLst>
            <pc:docMk/>
            <pc:sldMk cId="809352396" sldId="829"/>
            <ac:picMk id="15" creationId="{DAE664CC-2619-E47D-BF6C-1C60A6C44BE6}"/>
          </ac:picMkLst>
        </pc:picChg>
        <pc:picChg chg="mod topLvl">
          <ac:chgData name="Julien Violette (HF)" userId="ae99d64a-988a-487f-809b-50d6425182b2" providerId="ADAL" clId="{C0B5AB6B-C7ED-41B9-A179-2DBDFD3A9319}" dt="2023-12-05T12:09:51.835" v="2983" actId="1076"/>
          <ac:picMkLst>
            <pc:docMk/>
            <pc:sldMk cId="809352396" sldId="829"/>
            <ac:picMk id="16" creationId="{07506725-0FAC-4414-85CE-048746D85AA7}"/>
          </ac:picMkLst>
        </pc:picChg>
        <pc:picChg chg="del">
          <ac:chgData name="Julien Violette (HF)" userId="ae99d64a-988a-487f-809b-50d6425182b2" providerId="ADAL" clId="{C0B5AB6B-C7ED-41B9-A179-2DBDFD3A9319}" dt="2023-12-05T11:56:08.216" v="2776" actId="478"/>
          <ac:picMkLst>
            <pc:docMk/>
            <pc:sldMk cId="809352396" sldId="829"/>
            <ac:picMk id="17" creationId="{D7C278F4-2B4B-A8E8-5855-D38EB29B2BC5}"/>
          </ac:picMkLst>
        </pc:picChg>
        <pc:picChg chg="del">
          <ac:chgData name="Julien Violette (HF)" userId="ae99d64a-988a-487f-809b-50d6425182b2" providerId="ADAL" clId="{C0B5AB6B-C7ED-41B9-A179-2DBDFD3A9319}" dt="2023-12-05T11:56:09.908" v="2777" actId="478"/>
          <ac:picMkLst>
            <pc:docMk/>
            <pc:sldMk cId="809352396" sldId="829"/>
            <ac:picMk id="19" creationId="{F6764A4C-469F-2C9A-BDDD-A305FD937733}"/>
          </ac:picMkLst>
        </pc:picChg>
        <pc:picChg chg="del">
          <ac:chgData name="Julien Violette (HF)" userId="ae99d64a-988a-487f-809b-50d6425182b2" providerId="ADAL" clId="{C0B5AB6B-C7ED-41B9-A179-2DBDFD3A9319}" dt="2023-12-05T11:56:02.105" v="2774" actId="478"/>
          <ac:picMkLst>
            <pc:docMk/>
            <pc:sldMk cId="809352396" sldId="829"/>
            <ac:picMk id="20" creationId="{AEC62668-0D79-FD61-BEE2-20EB202AE202}"/>
          </ac:picMkLst>
        </pc:picChg>
      </pc:sldChg>
      <pc:sldChg chg="addSp delSp modSp add mod modAnim">
        <pc:chgData name="Julien Violette (HF)" userId="ae99d64a-988a-487f-809b-50d6425182b2" providerId="ADAL" clId="{C0B5AB6B-C7ED-41B9-A179-2DBDFD3A9319}" dt="2023-12-05T12:11:46.789" v="3099"/>
        <pc:sldMkLst>
          <pc:docMk/>
          <pc:sldMk cId="4049768476" sldId="830"/>
        </pc:sldMkLst>
        <pc:spChg chg="del">
          <ac:chgData name="Julien Violette (HF)" userId="ae99d64a-988a-487f-809b-50d6425182b2" providerId="ADAL" clId="{C0B5AB6B-C7ED-41B9-A179-2DBDFD3A9319}" dt="2023-12-05T12:11:46.056" v="3098" actId="478"/>
          <ac:spMkLst>
            <pc:docMk/>
            <pc:sldMk cId="4049768476" sldId="830"/>
            <ac:spMk id="4" creationId="{7E2293A5-BCE3-3505-05CA-86E616B3849C}"/>
          </ac:spMkLst>
        </pc:spChg>
        <pc:spChg chg="add mod">
          <ac:chgData name="Julien Violette (HF)" userId="ae99d64a-988a-487f-809b-50d6425182b2" providerId="ADAL" clId="{C0B5AB6B-C7ED-41B9-A179-2DBDFD3A9319}" dt="2023-12-05T12:08:59.934" v="2976" actId="1076"/>
          <ac:spMkLst>
            <pc:docMk/>
            <pc:sldMk cId="4049768476" sldId="830"/>
            <ac:spMk id="11" creationId="{A9524AA9-386B-CDC3-987D-D89DE59318B9}"/>
          </ac:spMkLst>
        </pc:spChg>
        <pc:spChg chg="add mod">
          <ac:chgData name="Julien Violette (HF)" userId="ae99d64a-988a-487f-809b-50d6425182b2" providerId="ADAL" clId="{C0B5AB6B-C7ED-41B9-A179-2DBDFD3A9319}" dt="2023-12-05T12:08:59.934" v="2976" actId="1076"/>
          <ac:spMkLst>
            <pc:docMk/>
            <pc:sldMk cId="4049768476" sldId="830"/>
            <ac:spMk id="13" creationId="{642BE37D-09C1-F1B5-E233-7903EB40F654}"/>
          </ac:spMkLst>
        </pc:spChg>
        <pc:spChg chg="add mod">
          <ac:chgData name="Julien Violette (HF)" userId="ae99d64a-988a-487f-809b-50d6425182b2" providerId="ADAL" clId="{C0B5AB6B-C7ED-41B9-A179-2DBDFD3A9319}" dt="2023-12-05T12:08:59.934" v="2976" actId="1076"/>
          <ac:spMkLst>
            <pc:docMk/>
            <pc:sldMk cId="4049768476" sldId="830"/>
            <ac:spMk id="15" creationId="{B73BDCCA-D5B7-26EF-174D-5EFE1773EA62}"/>
          </ac:spMkLst>
        </pc:spChg>
        <pc:spChg chg="add mod">
          <ac:chgData name="Julien Violette (HF)" userId="ae99d64a-988a-487f-809b-50d6425182b2" providerId="ADAL" clId="{C0B5AB6B-C7ED-41B9-A179-2DBDFD3A9319}" dt="2023-12-05T12:08:59.934" v="2976" actId="1076"/>
          <ac:spMkLst>
            <pc:docMk/>
            <pc:sldMk cId="4049768476" sldId="830"/>
            <ac:spMk id="18" creationId="{CD9588D2-F3B3-0C0F-55AD-61DFF6EB8ABB}"/>
          </ac:spMkLst>
        </pc:spChg>
        <pc:spChg chg="del">
          <ac:chgData name="Julien Violette (HF)" userId="ae99d64a-988a-487f-809b-50d6425182b2" providerId="ADAL" clId="{C0B5AB6B-C7ED-41B9-A179-2DBDFD3A9319}" dt="2023-12-05T11:58:28.968" v="2819" actId="478"/>
          <ac:spMkLst>
            <pc:docMk/>
            <pc:sldMk cId="4049768476" sldId="830"/>
            <ac:spMk id="22" creationId="{B0715E7A-7A91-6E69-5655-5B2CFEA9DFBD}"/>
          </ac:spMkLst>
        </pc:spChg>
        <pc:spChg chg="del">
          <ac:chgData name="Julien Violette (HF)" userId="ae99d64a-988a-487f-809b-50d6425182b2" providerId="ADAL" clId="{C0B5AB6B-C7ED-41B9-A179-2DBDFD3A9319}" dt="2023-12-05T11:58:31.379" v="2820" actId="478"/>
          <ac:spMkLst>
            <pc:docMk/>
            <pc:sldMk cId="4049768476" sldId="830"/>
            <ac:spMk id="23" creationId="{76515354-BA94-DE5B-063A-7E96F23B065B}"/>
          </ac:spMkLst>
        </pc:spChg>
        <pc:spChg chg="add mod">
          <ac:chgData name="Julien Violette (HF)" userId="ae99d64a-988a-487f-809b-50d6425182b2" providerId="ADAL" clId="{C0B5AB6B-C7ED-41B9-A179-2DBDFD3A9319}" dt="2023-12-05T12:11:46.789" v="3099"/>
          <ac:spMkLst>
            <pc:docMk/>
            <pc:sldMk cId="4049768476" sldId="830"/>
            <ac:spMk id="24" creationId="{9E4BA06E-C242-C171-412C-267E30A26DC6}"/>
          </ac:spMkLst>
        </pc:spChg>
        <pc:spChg chg="del">
          <ac:chgData name="Julien Violette (HF)" userId="ae99d64a-988a-487f-809b-50d6425182b2" providerId="ADAL" clId="{C0B5AB6B-C7ED-41B9-A179-2DBDFD3A9319}" dt="2023-12-05T11:58:28.968" v="2819" actId="478"/>
          <ac:spMkLst>
            <pc:docMk/>
            <pc:sldMk cId="4049768476" sldId="830"/>
            <ac:spMk id="30" creationId="{27F8C291-1053-7290-C1BF-4F2BA5504BC8}"/>
          </ac:spMkLst>
        </pc:spChg>
        <pc:spChg chg="mod">
          <ac:chgData name="Julien Violette (HF)" userId="ae99d64a-988a-487f-809b-50d6425182b2" providerId="ADAL" clId="{C0B5AB6B-C7ED-41B9-A179-2DBDFD3A9319}" dt="2023-12-05T12:09:06.104" v="2977" actId="1076"/>
          <ac:spMkLst>
            <pc:docMk/>
            <pc:sldMk cId="4049768476" sldId="830"/>
            <ac:spMk id="31" creationId="{21994103-8835-ECB1-1A70-FC854F9133D0}"/>
          </ac:spMkLst>
        </pc:spChg>
        <pc:spChg chg="del">
          <ac:chgData name="Julien Violette (HF)" userId="ae99d64a-988a-487f-809b-50d6425182b2" providerId="ADAL" clId="{C0B5AB6B-C7ED-41B9-A179-2DBDFD3A9319}" dt="2023-12-05T11:58:28.968" v="2819" actId="478"/>
          <ac:spMkLst>
            <pc:docMk/>
            <pc:sldMk cId="4049768476" sldId="830"/>
            <ac:spMk id="40" creationId="{CEF38A59-F7B2-106B-0FAA-B1BB36A45BE3}"/>
          </ac:spMkLst>
        </pc:spChg>
        <pc:spChg chg="del mod">
          <ac:chgData name="Julien Violette (HF)" userId="ae99d64a-988a-487f-809b-50d6425182b2" providerId="ADAL" clId="{C0B5AB6B-C7ED-41B9-A179-2DBDFD3A9319}" dt="2023-12-05T12:03:29.823" v="2931" actId="478"/>
          <ac:spMkLst>
            <pc:docMk/>
            <pc:sldMk cId="4049768476" sldId="830"/>
            <ac:spMk id="41" creationId="{1D647977-DC6E-27F8-5BBD-840421F1B422}"/>
          </ac:spMkLst>
        </pc:spChg>
        <pc:grpChg chg="del mod">
          <ac:chgData name="Julien Violette (HF)" userId="ae99d64a-988a-487f-809b-50d6425182b2" providerId="ADAL" clId="{C0B5AB6B-C7ED-41B9-A179-2DBDFD3A9319}" dt="2023-12-05T12:03:27.771" v="2930" actId="478"/>
          <ac:grpSpMkLst>
            <pc:docMk/>
            <pc:sldMk cId="4049768476" sldId="830"/>
            <ac:grpSpMk id="7" creationId="{BB5616DC-AF95-1E54-DD46-8DC15AB6E95B}"/>
          </ac:grpSpMkLst>
        </pc:grpChg>
        <pc:graphicFrameChg chg="add mod modGraphic">
          <ac:chgData name="Julien Violette (HF)" userId="ae99d64a-988a-487f-809b-50d6425182b2" providerId="ADAL" clId="{C0B5AB6B-C7ED-41B9-A179-2DBDFD3A9319}" dt="2023-12-05T12:08:15.764" v="2969" actId="1076"/>
          <ac:graphicFrameMkLst>
            <pc:docMk/>
            <pc:sldMk cId="4049768476" sldId="830"/>
            <ac:graphicFrameMk id="5" creationId="{6301C7E0-E463-EAA4-D5B6-D68505C1965B}"/>
          </ac:graphicFrameMkLst>
        </pc:graphicFrameChg>
        <pc:graphicFrameChg chg="del">
          <ac:chgData name="Julien Violette (HF)" userId="ae99d64a-988a-487f-809b-50d6425182b2" providerId="ADAL" clId="{C0B5AB6B-C7ED-41B9-A179-2DBDFD3A9319}" dt="2023-12-05T11:58:52.264" v="2826" actId="478"/>
          <ac:graphicFrameMkLst>
            <pc:docMk/>
            <pc:sldMk cId="4049768476" sldId="830"/>
            <ac:graphicFrameMk id="21" creationId="{9F2DDE01-DF65-0998-85AA-1F89413872E3}"/>
          </ac:graphicFrameMkLst>
        </pc:graphicFrameChg>
        <pc:picChg chg="del">
          <ac:chgData name="Julien Violette (HF)" userId="ae99d64a-988a-487f-809b-50d6425182b2" providerId="ADAL" clId="{C0B5AB6B-C7ED-41B9-A179-2DBDFD3A9319}" dt="2023-12-05T11:58:24.693" v="2817" actId="478"/>
          <ac:picMkLst>
            <pc:docMk/>
            <pc:sldMk cId="4049768476" sldId="830"/>
            <ac:picMk id="9" creationId="{F0AF5F51-B84C-FC2C-BB80-30A7546E34ED}"/>
          </ac:picMkLst>
        </pc:picChg>
        <pc:picChg chg="add mod">
          <ac:chgData name="Julien Violette (HF)" userId="ae99d64a-988a-487f-809b-50d6425182b2" providerId="ADAL" clId="{C0B5AB6B-C7ED-41B9-A179-2DBDFD3A9319}" dt="2023-12-05T12:08:59.934" v="2976" actId="1076"/>
          <ac:picMkLst>
            <pc:docMk/>
            <pc:sldMk cId="4049768476" sldId="830"/>
            <ac:picMk id="10" creationId="{0F0B53B4-E384-8989-9364-F9949ECD171C}"/>
          </ac:picMkLst>
        </pc:picChg>
        <pc:picChg chg="del">
          <ac:chgData name="Julien Violette (HF)" userId="ae99d64a-988a-487f-809b-50d6425182b2" providerId="ADAL" clId="{C0B5AB6B-C7ED-41B9-A179-2DBDFD3A9319}" dt="2023-12-05T11:58:26.802" v="2818" actId="478"/>
          <ac:picMkLst>
            <pc:docMk/>
            <pc:sldMk cId="4049768476" sldId="830"/>
            <ac:picMk id="12" creationId="{364E2C90-95A2-1F77-8087-DB99B351000F}"/>
          </ac:picMkLst>
        </pc:picChg>
        <pc:picChg chg="del">
          <ac:chgData name="Julien Violette (HF)" userId="ae99d64a-988a-487f-809b-50d6425182b2" providerId="ADAL" clId="{C0B5AB6B-C7ED-41B9-A179-2DBDFD3A9319}" dt="2023-12-05T11:58:22.995" v="2816" actId="478"/>
          <ac:picMkLst>
            <pc:docMk/>
            <pc:sldMk cId="4049768476" sldId="830"/>
            <ac:picMk id="16" creationId="{07506725-0FAC-4414-85CE-048746D85AA7}"/>
          </ac:picMkLst>
        </pc:picChg>
        <pc:picChg chg="mod topLvl">
          <ac:chgData name="Julien Violette (HF)" userId="ae99d64a-988a-487f-809b-50d6425182b2" providerId="ADAL" clId="{C0B5AB6B-C7ED-41B9-A179-2DBDFD3A9319}" dt="2023-12-05T12:09:06.104" v="2977" actId="1076"/>
          <ac:picMkLst>
            <pc:docMk/>
            <pc:sldMk cId="4049768476" sldId="830"/>
            <ac:picMk id="17" creationId="{D7C278F4-2B4B-A8E8-5855-D38EB29B2BC5}"/>
          </ac:picMkLst>
        </pc:picChg>
        <pc:picChg chg="del mod topLvl">
          <ac:chgData name="Julien Violette (HF)" userId="ae99d64a-988a-487f-809b-50d6425182b2" providerId="ADAL" clId="{C0B5AB6B-C7ED-41B9-A179-2DBDFD3A9319}" dt="2023-12-05T12:03:27.771" v="2930" actId="478"/>
          <ac:picMkLst>
            <pc:docMk/>
            <pc:sldMk cId="4049768476" sldId="830"/>
            <ac:picMk id="19" creationId="{F6764A4C-469F-2C9A-BDDD-A305FD937733}"/>
          </ac:picMkLst>
        </pc:picChg>
        <pc:picChg chg="del">
          <ac:chgData name="Julien Violette (HF)" userId="ae99d64a-988a-487f-809b-50d6425182b2" providerId="ADAL" clId="{C0B5AB6B-C7ED-41B9-A179-2DBDFD3A9319}" dt="2023-12-05T11:58:21.313" v="2815" actId="478"/>
          <ac:picMkLst>
            <pc:docMk/>
            <pc:sldMk cId="4049768476" sldId="830"/>
            <ac:picMk id="20" creationId="{AEC62668-0D79-FD61-BEE2-20EB202AE202}"/>
          </ac:picMkLst>
        </pc:picChg>
      </pc:sldChg>
      <pc:sldChg chg="add del">
        <pc:chgData name="Julien Violette (HF)" userId="ae99d64a-988a-487f-809b-50d6425182b2" providerId="ADAL" clId="{C0B5AB6B-C7ED-41B9-A179-2DBDFD3A9319}" dt="2023-12-05T12:01:05.016" v="2882" actId="47"/>
        <pc:sldMkLst>
          <pc:docMk/>
          <pc:sldMk cId="4151388837" sldId="831"/>
        </pc:sldMkLst>
      </pc:sldChg>
      <pc:sldChg chg="addSp delSp modSp add mod delAnim modAnim">
        <pc:chgData name="Julien Violette (HF)" userId="ae99d64a-988a-487f-809b-50d6425182b2" providerId="ADAL" clId="{C0B5AB6B-C7ED-41B9-A179-2DBDFD3A9319}" dt="2023-12-05T12:11:43.164" v="3097"/>
        <pc:sldMkLst>
          <pc:docMk/>
          <pc:sldMk cId="3166880897" sldId="832"/>
        </pc:sldMkLst>
        <pc:spChg chg="del">
          <ac:chgData name="Julien Violette (HF)" userId="ae99d64a-988a-487f-809b-50d6425182b2" providerId="ADAL" clId="{C0B5AB6B-C7ED-41B9-A179-2DBDFD3A9319}" dt="2023-12-05T12:11:42.415" v="3096" actId="478"/>
          <ac:spMkLst>
            <pc:docMk/>
            <pc:sldMk cId="3166880897" sldId="832"/>
            <ac:spMk id="4" creationId="{7E2293A5-BCE3-3505-05CA-86E616B3849C}"/>
          </ac:spMkLst>
        </pc:spChg>
        <pc:spChg chg="add del mod">
          <ac:chgData name="Julien Violette (HF)" userId="ae99d64a-988a-487f-809b-50d6425182b2" providerId="ADAL" clId="{C0B5AB6B-C7ED-41B9-A179-2DBDFD3A9319}" dt="2023-12-05T12:09:21.100" v="2978" actId="478"/>
          <ac:spMkLst>
            <pc:docMk/>
            <pc:sldMk cId="3166880897" sldId="832"/>
            <ac:spMk id="9" creationId="{EC06DE3D-0516-A07D-56D3-B39D92B4813A}"/>
          </ac:spMkLst>
        </pc:spChg>
        <pc:spChg chg="add del mod">
          <ac:chgData name="Julien Violette (HF)" userId="ae99d64a-988a-487f-809b-50d6425182b2" providerId="ADAL" clId="{C0B5AB6B-C7ED-41B9-A179-2DBDFD3A9319}" dt="2023-12-05T12:09:21.100" v="2978" actId="478"/>
          <ac:spMkLst>
            <pc:docMk/>
            <pc:sldMk cId="3166880897" sldId="832"/>
            <ac:spMk id="10" creationId="{A769617D-2224-A7FB-62A5-704FEAAB2FED}"/>
          </ac:spMkLst>
        </pc:spChg>
        <pc:spChg chg="add del mod">
          <ac:chgData name="Julien Violette (HF)" userId="ae99d64a-988a-487f-809b-50d6425182b2" providerId="ADAL" clId="{C0B5AB6B-C7ED-41B9-A179-2DBDFD3A9319}" dt="2023-12-05T12:09:21.100" v="2978" actId="478"/>
          <ac:spMkLst>
            <pc:docMk/>
            <pc:sldMk cId="3166880897" sldId="832"/>
            <ac:spMk id="11" creationId="{77377CFD-4E85-968C-860E-314974224707}"/>
          </ac:spMkLst>
        </pc:spChg>
        <pc:spChg chg="add mod">
          <ac:chgData name="Julien Violette (HF)" userId="ae99d64a-988a-487f-809b-50d6425182b2" providerId="ADAL" clId="{C0B5AB6B-C7ED-41B9-A179-2DBDFD3A9319}" dt="2023-12-05T12:10:01.287" v="2985" actId="1076"/>
          <ac:spMkLst>
            <pc:docMk/>
            <pc:sldMk cId="3166880897" sldId="832"/>
            <ac:spMk id="15" creationId="{1E3AF56A-35A5-79A2-CCE3-E8950C609338}"/>
          </ac:spMkLst>
        </pc:spChg>
        <pc:spChg chg="add mod">
          <ac:chgData name="Julien Violette (HF)" userId="ae99d64a-988a-487f-809b-50d6425182b2" providerId="ADAL" clId="{C0B5AB6B-C7ED-41B9-A179-2DBDFD3A9319}" dt="2023-12-05T12:10:01.287" v="2985" actId="1076"/>
          <ac:spMkLst>
            <pc:docMk/>
            <pc:sldMk cId="3166880897" sldId="832"/>
            <ac:spMk id="17" creationId="{9C9A54E6-2B62-EBC5-0ADD-836F9FF5D13F}"/>
          </ac:spMkLst>
        </pc:spChg>
        <pc:spChg chg="add mod">
          <ac:chgData name="Julien Violette (HF)" userId="ae99d64a-988a-487f-809b-50d6425182b2" providerId="ADAL" clId="{C0B5AB6B-C7ED-41B9-A179-2DBDFD3A9319}" dt="2023-12-05T12:10:01.287" v="2985" actId="1076"/>
          <ac:spMkLst>
            <pc:docMk/>
            <pc:sldMk cId="3166880897" sldId="832"/>
            <ac:spMk id="18" creationId="{3B8ADF20-9E2F-5D04-14EE-79BEE67A9F33}"/>
          </ac:spMkLst>
        </pc:spChg>
        <pc:spChg chg="add mod">
          <ac:chgData name="Julien Violette (HF)" userId="ae99d64a-988a-487f-809b-50d6425182b2" providerId="ADAL" clId="{C0B5AB6B-C7ED-41B9-A179-2DBDFD3A9319}" dt="2023-12-05T12:10:01.287" v="2985" actId="1076"/>
          <ac:spMkLst>
            <pc:docMk/>
            <pc:sldMk cId="3166880897" sldId="832"/>
            <ac:spMk id="19" creationId="{14F11BA5-CD0A-FE8D-3C45-8242E584554E}"/>
          </ac:spMkLst>
        </pc:spChg>
        <pc:spChg chg="add mod">
          <ac:chgData name="Julien Violette (HF)" userId="ae99d64a-988a-487f-809b-50d6425182b2" providerId="ADAL" clId="{C0B5AB6B-C7ED-41B9-A179-2DBDFD3A9319}" dt="2023-12-05T12:11:43.164" v="3097"/>
          <ac:spMkLst>
            <pc:docMk/>
            <pc:sldMk cId="3166880897" sldId="832"/>
            <ac:spMk id="20" creationId="{B212AE8C-E497-71FF-BB41-12B77E6E0159}"/>
          </ac:spMkLst>
        </pc:spChg>
        <pc:spChg chg="del">
          <ac:chgData name="Julien Violette (HF)" userId="ae99d64a-988a-487f-809b-50d6425182b2" providerId="ADAL" clId="{C0B5AB6B-C7ED-41B9-A179-2DBDFD3A9319}" dt="2023-12-05T12:01:46.036" v="2893" actId="478"/>
          <ac:spMkLst>
            <pc:docMk/>
            <pc:sldMk cId="3166880897" sldId="832"/>
            <ac:spMk id="40" creationId="{CEF38A59-F7B2-106B-0FAA-B1BB36A45BE3}"/>
          </ac:spMkLst>
        </pc:spChg>
        <pc:grpChg chg="del">
          <ac:chgData name="Julien Violette (HF)" userId="ae99d64a-988a-487f-809b-50d6425182b2" providerId="ADAL" clId="{C0B5AB6B-C7ED-41B9-A179-2DBDFD3A9319}" dt="2023-12-05T12:01:43.885" v="2892" actId="478"/>
          <ac:grpSpMkLst>
            <pc:docMk/>
            <pc:sldMk cId="3166880897" sldId="832"/>
            <ac:grpSpMk id="7" creationId="{BB5616DC-AF95-1E54-DD46-8DC15AB6E95B}"/>
          </ac:grpSpMkLst>
        </pc:grpChg>
        <pc:graphicFrameChg chg="mod modGraphic">
          <ac:chgData name="Julien Violette (HF)" userId="ae99d64a-988a-487f-809b-50d6425182b2" providerId="ADAL" clId="{C0B5AB6B-C7ED-41B9-A179-2DBDFD3A9319}" dt="2023-12-05T12:08:05.877" v="2967" actId="1076"/>
          <ac:graphicFrameMkLst>
            <pc:docMk/>
            <pc:sldMk cId="3166880897" sldId="832"/>
            <ac:graphicFrameMk id="21" creationId="{9F2DDE01-DF65-0998-85AA-1F89413872E3}"/>
          </ac:graphicFrameMkLst>
        </pc:graphicFrameChg>
        <pc:picChg chg="add del mod">
          <ac:chgData name="Julien Violette (HF)" userId="ae99d64a-988a-487f-809b-50d6425182b2" providerId="ADAL" clId="{C0B5AB6B-C7ED-41B9-A179-2DBDFD3A9319}" dt="2023-12-05T12:09:21.100" v="2978" actId="478"/>
          <ac:picMkLst>
            <pc:docMk/>
            <pc:sldMk cId="3166880897" sldId="832"/>
            <ac:picMk id="5" creationId="{51ADEF18-3BD3-D396-5D3D-19A21290279A}"/>
          </ac:picMkLst>
        </pc:picChg>
        <pc:picChg chg="topLvl">
          <ac:chgData name="Julien Violette (HF)" userId="ae99d64a-988a-487f-809b-50d6425182b2" providerId="ADAL" clId="{C0B5AB6B-C7ED-41B9-A179-2DBDFD3A9319}" dt="2023-12-05T12:01:43.885" v="2892" actId="478"/>
          <ac:picMkLst>
            <pc:docMk/>
            <pc:sldMk cId="3166880897" sldId="832"/>
            <ac:picMk id="12" creationId="{364E2C90-95A2-1F77-8087-DB99B351000F}"/>
          </ac:picMkLst>
        </pc:picChg>
        <pc:picChg chg="add mod">
          <ac:chgData name="Julien Violette (HF)" userId="ae99d64a-988a-487f-809b-50d6425182b2" providerId="ADAL" clId="{C0B5AB6B-C7ED-41B9-A179-2DBDFD3A9319}" dt="2023-12-05T12:10:01.287" v="2985" actId="1076"/>
          <ac:picMkLst>
            <pc:docMk/>
            <pc:sldMk cId="3166880897" sldId="832"/>
            <ac:picMk id="13" creationId="{5D6E70E2-1D55-C040-6F5F-6AE49A4FA6F9}"/>
          </ac:picMkLst>
        </pc:picChg>
        <pc:picChg chg="del topLvl">
          <ac:chgData name="Julien Violette (HF)" userId="ae99d64a-988a-487f-809b-50d6425182b2" providerId="ADAL" clId="{C0B5AB6B-C7ED-41B9-A179-2DBDFD3A9319}" dt="2023-12-05T12:01:43.885" v="2892" actId="478"/>
          <ac:picMkLst>
            <pc:docMk/>
            <pc:sldMk cId="3166880897" sldId="832"/>
            <ac:picMk id="16" creationId="{07506725-0FAC-4414-85CE-048746D85AA7}"/>
          </ac:picMkLst>
        </pc:picChg>
      </pc:sldChg>
      <pc:sldChg chg="addSp delSp modSp add mod modAnim">
        <pc:chgData name="Julien Violette (HF)" userId="ae99d64a-988a-487f-809b-50d6425182b2" providerId="ADAL" clId="{C0B5AB6B-C7ED-41B9-A179-2DBDFD3A9319}" dt="2023-12-05T12:11:51.153" v="3101"/>
        <pc:sldMkLst>
          <pc:docMk/>
          <pc:sldMk cId="1545713417" sldId="833"/>
        </pc:sldMkLst>
        <pc:spChg chg="del">
          <ac:chgData name="Julien Violette (HF)" userId="ae99d64a-988a-487f-809b-50d6425182b2" providerId="ADAL" clId="{C0B5AB6B-C7ED-41B9-A179-2DBDFD3A9319}" dt="2023-12-05T12:11:50.475" v="3100" actId="478"/>
          <ac:spMkLst>
            <pc:docMk/>
            <pc:sldMk cId="1545713417" sldId="833"/>
            <ac:spMk id="4" creationId="{7E2293A5-BCE3-3505-05CA-86E616B3849C}"/>
          </ac:spMkLst>
        </pc:spChg>
        <pc:spChg chg="add mod">
          <ac:chgData name="Julien Violette (HF)" userId="ae99d64a-988a-487f-809b-50d6425182b2" providerId="ADAL" clId="{C0B5AB6B-C7ED-41B9-A179-2DBDFD3A9319}" dt="2023-12-05T12:08:43.906" v="2974" actId="1076"/>
          <ac:spMkLst>
            <pc:docMk/>
            <pc:sldMk cId="1545713417" sldId="833"/>
            <ac:spMk id="10" creationId="{6FDACEB4-5776-ADF5-FE19-079C33DC97A8}"/>
          </ac:spMkLst>
        </pc:spChg>
        <pc:spChg chg="add mod">
          <ac:chgData name="Julien Violette (HF)" userId="ae99d64a-988a-487f-809b-50d6425182b2" providerId="ADAL" clId="{C0B5AB6B-C7ED-41B9-A179-2DBDFD3A9319}" dt="2023-12-05T12:08:43.906" v="2974" actId="1076"/>
          <ac:spMkLst>
            <pc:docMk/>
            <pc:sldMk cId="1545713417" sldId="833"/>
            <ac:spMk id="11" creationId="{90E4B12D-66D8-6700-4055-3C3D3BE6285E}"/>
          </ac:spMkLst>
        </pc:spChg>
        <pc:spChg chg="add mod">
          <ac:chgData name="Julien Violette (HF)" userId="ae99d64a-988a-487f-809b-50d6425182b2" providerId="ADAL" clId="{C0B5AB6B-C7ED-41B9-A179-2DBDFD3A9319}" dt="2023-12-05T12:08:43.906" v="2974" actId="1076"/>
          <ac:spMkLst>
            <pc:docMk/>
            <pc:sldMk cId="1545713417" sldId="833"/>
            <ac:spMk id="12" creationId="{4BC8AC9E-12F8-E39C-2CC1-2A935032B7EF}"/>
          </ac:spMkLst>
        </pc:spChg>
        <pc:spChg chg="add mod">
          <ac:chgData name="Julien Violette (HF)" userId="ae99d64a-988a-487f-809b-50d6425182b2" providerId="ADAL" clId="{C0B5AB6B-C7ED-41B9-A179-2DBDFD3A9319}" dt="2023-12-05T12:08:43.906" v="2974" actId="1076"/>
          <ac:spMkLst>
            <pc:docMk/>
            <pc:sldMk cId="1545713417" sldId="833"/>
            <ac:spMk id="13" creationId="{3E3D7952-0569-E6EA-EFE0-2AFF2B82A917}"/>
          </ac:spMkLst>
        </pc:spChg>
        <pc:spChg chg="add mod">
          <ac:chgData name="Julien Violette (HF)" userId="ae99d64a-988a-487f-809b-50d6425182b2" providerId="ADAL" clId="{C0B5AB6B-C7ED-41B9-A179-2DBDFD3A9319}" dt="2023-12-05T12:11:51.153" v="3101"/>
          <ac:spMkLst>
            <pc:docMk/>
            <pc:sldMk cId="1545713417" sldId="833"/>
            <ac:spMk id="15" creationId="{B91E7F84-04EB-C126-0151-2FAD80FDC7DA}"/>
          </ac:spMkLst>
        </pc:spChg>
        <pc:spChg chg="del">
          <ac:chgData name="Julien Violette (HF)" userId="ae99d64a-988a-487f-809b-50d6425182b2" providerId="ADAL" clId="{C0B5AB6B-C7ED-41B9-A179-2DBDFD3A9319}" dt="2023-12-05T12:04:09.955" v="2940" actId="478"/>
          <ac:spMkLst>
            <pc:docMk/>
            <pc:sldMk cId="1545713417" sldId="833"/>
            <ac:spMk id="31" creationId="{21994103-8835-ECB1-1A70-FC854F9133D0}"/>
          </ac:spMkLst>
        </pc:spChg>
        <pc:spChg chg="mod">
          <ac:chgData name="Julien Violette (HF)" userId="ae99d64a-988a-487f-809b-50d6425182b2" providerId="ADAL" clId="{C0B5AB6B-C7ED-41B9-A179-2DBDFD3A9319}" dt="2023-12-05T12:08:26.483" v="2971" actId="1076"/>
          <ac:spMkLst>
            <pc:docMk/>
            <pc:sldMk cId="1545713417" sldId="833"/>
            <ac:spMk id="41" creationId="{1D647977-DC6E-27F8-5BBD-840421F1B422}"/>
          </ac:spMkLst>
        </pc:spChg>
        <pc:grpChg chg="del">
          <ac:chgData name="Julien Violette (HF)" userId="ae99d64a-988a-487f-809b-50d6425182b2" providerId="ADAL" clId="{C0B5AB6B-C7ED-41B9-A179-2DBDFD3A9319}" dt="2023-12-05T12:04:08.208" v="2939" actId="478"/>
          <ac:grpSpMkLst>
            <pc:docMk/>
            <pc:sldMk cId="1545713417" sldId="833"/>
            <ac:grpSpMk id="7" creationId="{BB5616DC-AF95-1E54-DD46-8DC15AB6E95B}"/>
          </ac:grpSpMkLst>
        </pc:grpChg>
        <pc:graphicFrameChg chg="mod modGraphic">
          <ac:chgData name="Julien Violette (HF)" userId="ae99d64a-988a-487f-809b-50d6425182b2" providerId="ADAL" clId="{C0B5AB6B-C7ED-41B9-A179-2DBDFD3A9319}" dt="2023-12-05T12:08:21.444" v="2970" actId="1076"/>
          <ac:graphicFrameMkLst>
            <pc:docMk/>
            <pc:sldMk cId="1545713417" sldId="833"/>
            <ac:graphicFrameMk id="5" creationId="{6301C7E0-E463-EAA4-D5B6-D68505C1965B}"/>
          </ac:graphicFrameMkLst>
        </pc:graphicFrameChg>
        <pc:picChg chg="add mod">
          <ac:chgData name="Julien Violette (HF)" userId="ae99d64a-988a-487f-809b-50d6425182b2" providerId="ADAL" clId="{C0B5AB6B-C7ED-41B9-A179-2DBDFD3A9319}" dt="2023-12-05T12:08:43.906" v="2974" actId="1076"/>
          <ac:picMkLst>
            <pc:docMk/>
            <pc:sldMk cId="1545713417" sldId="833"/>
            <ac:picMk id="9" creationId="{B7C57424-536D-65B7-F307-ED63D5A3B227}"/>
          </ac:picMkLst>
        </pc:picChg>
        <pc:picChg chg="del topLvl">
          <ac:chgData name="Julien Violette (HF)" userId="ae99d64a-988a-487f-809b-50d6425182b2" providerId="ADAL" clId="{C0B5AB6B-C7ED-41B9-A179-2DBDFD3A9319}" dt="2023-12-05T12:04:08.208" v="2939" actId="478"/>
          <ac:picMkLst>
            <pc:docMk/>
            <pc:sldMk cId="1545713417" sldId="833"/>
            <ac:picMk id="17" creationId="{D7C278F4-2B4B-A8E8-5855-D38EB29B2BC5}"/>
          </ac:picMkLst>
        </pc:picChg>
        <pc:picChg chg="mod topLvl">
          <ac:chgData name="Julien Violette (HF)" userId="ae99d64a-988a-487f-809b-50d6425182b2" providerId="ADAL" clId="{C0B5AB6B-C7ED-41B9-A179-2DBDFD3A9319}" dt="2023-12-05T12:08:26.483" v="2971" actId="1076"/>
          <ac:picMkLst>
            <pc:docMk/>
            <pc:sldMk cId="1545713417" sldId="833"/>
            <ac:picMk id="19" creationId="{F6764A4C-469F-2C9A-BDDD-A305FD937733}"/>
          </ac:picMkLst>
        </pc:picChg>
      </pc:sldChg>
      <pc:sldChg chg="modSp add mod ord">
        <pc:chgData name="Julien Violette (HF)" userId="ae99d64a-988a-487f-809b-50d6425182b2" providerId="ADAL" clId="{C0B5AB6B-C7ED-41B9-A179-2DBDFD3A9319}" dt="2023-12-05T13:09:36.586" v="3926"/>
        <pc:sldMkLst>
          <pc:docMk/>
          <pc:sldMk cId="191624838" sldId="834"/>
        </pc:sldMkLst>
        <pc:spChg chg="mod">
          <ac:chgData name="Julien Violette (HF)" userId="ae99d64a-988a-487f-809b-50d6425182b2" providerId="ADAL" clId="{C0B5AB6B-C7ED-41B9-A179-2DBDFD3A9319}" dt="2023-12-05T12:21:55.221" v="3540" actId="20577"/>
          <ac:spMkLst>
            <pc:docMk/>
            <pc:sldMk cId="191624838" sldId="834"/>
            <ac:spMk id="7" creationId="{AEFB2E41-5971-A46A-480A-7989BCA1A86F}"/>
          </ac:spMkLst>
        </pc:spChg>
      </pc:sldChg>
      <pc:sldChg chg="addSp delSp modSp add mod">
        <pc:chgData name="Julien Violette (HF)" userId="ae99d64a-988a-487f-809b-50d6425182b2" providerId="ADAL" clId="{C0B5AB6B-C7ED-41B9-A179-2DBDFD3A9319}" dt="2023-12-05T13:12:48.157" v="4084" actId="20577"/>
        <pc:sldMkLst>
          <pc:docMk/>
          <pc:sldMk cId="2357599312" sldId="835"/>
        </pc:sldMkLst>
        <pc:spChg chg="mod">
          <ac:chgData name="Julien Violette (HF)" userId="ae99d64a-988a-487f-809b-50d6425182b2" providerId="ADAL" clId="{C0B5AB6B-C7ED-41B9-A179-2DBDFD3A9319}" dt="2023-12-05T13:07:12.569" v="3844" actId="20577"/>
          <ac:spMkLst>
            <pc:docMk/>
            <pc:sldMk cId="2357599312" sldId="835"/>
            <ac:spMk id="7" creationId="{AEFB2E41-5971-A46A-480A-7989BCA1A86F}"/>
          </ac:spMkLst>
        </pc:spChg>
        <pc:spChg chg="del">
          <ac:chgData name="Julien Violette (HF)" userId="ae99d64a-988a-487f-809b-50d6425182b2" providerId="ADAL" clId="{C0B5AB6B-C7ED-41B9-A179-2DBDFD3A9319}" dt="2023-12-05T12:56:29.964" v="3544" actId="478"/>
          <ac:spMkLst>
            <pc:docMk/>
            <pc:sldMk cId="2357599312" sldId="835"/>
            <ac:spMk id="9" creationId="{6A2386E8-CEDA-7C1A-69BD-CC9B74F165F6}"/>
          </ac:spMkLst>
        </pc:spChg>
        <pc:spChg chg="mod">
          <ac:chgData name="Julien Violette (HF)" userId="ae99d64a-988a-487f-809b-50d6425182b2" providerId="ADAL" clId="{C0B5AB6B-C7ED-41B9-A179-2DBDFD3A9319}" dt="2023-12-05T13:05:47.762" v="3738"/>
          <ac:spMkLst>
            <pc:docMk/>
            <pc:sldMk cId="2357599312" sldId="835"/>
            <ac:spMk id="12" creationId="{E755CD3C-4C2F-D776-BC34-E8B2D07D2247}"/>
          </ac:spMkLst>
        </pc:spChg>
        <pc:spChg chg="mod">
          <ac:chgData name="Julien Violette (HF)" userId="ae99d64a-988a-487f-809b-50d6425182b2" providerId="ADAL" clId="{C0B5AB6B-C7ED-41B9-A179-2DBDFD3A9319}" dt="2023-12-05T13:05:47.762" v="3738"/>
          <ac:spMkLst>
            <pc:docMk/>
            <pc:sldMk cId="2357599312" sldId="835"/>
            <ac:spMk id="13" creationId="{9F061BE7-E025-5A11-0116-DA5701A9E7F2}"/>
          </ac:spMkLst>
        </pc:spChg>
        <pc:spChg chg="add del mod">
          <ac:chgData name="Julien Violette (HF)" userId="ae99d64a-988a-487f-809b-50d6425182b2" providerId="ADAL" clId="{C0B5AB6B-C7ED-41B9-A179-2DBDFD3A9319}" dt="2023-12-05T13:08:03.006" v="3915" actId="478"/>
          <ac:spMkLst>
            <pc:docMk/>
            <pc:sldMk cId="2357599312" sldId="835"/>
            <ac:spMk id="17" creationId="{8A06FFDB-D38E-280C-7DF4-7239E5561804}"/>
          </ac:spMkLst>
        </pc:spChg>
        <pc:spChg chg="add mod">
          <ac:chgData name="Julien Violette (HF)" userId="ae99d64a-988a-487f-809b-50d6425182b2" providerId="ADAL" clId="{C0B5AB6B-C7ED-41B9-A179-2DBDFD3A9319}" dt="2023-12-05T13:08:06.976" v="3917" actId="1076"/>
          <ac:spMkLst>
            <pc:docMk/>
            <pc:sldMk cId="2357599312" sldId="835"/>
            <ac:spMk id="18" creationId="{2F538F53-FB79-D7E7-31AF-C75ABCDD8BA7}"/>
          </ac:spMkLst>
        </pc:spChg>
        <pc:grpChg chg="add mod">
          <ac:chgData name="Julien Violette (HF)" userId="ae99d64a-988a-487f-809b-50d6425182b2" providerId="ADAL" clId="{C0B5AB6B-C7ED-41B9-A179-2DBDFD3A9319}" dt="2023-12-05T13:05:54.339" v="3739" actId="1076"/>
          <ac:grpSpMkLst>
            <pc:docMk/>
            <pc:sldMk cId="2357599312" sldId="835"/>
            <ac:grpSpMk id="10" creationId="{62DD9365-18C4-7AD8-13B5-F8FC39300BB8}"/>
          </ac:grpSpMkLst>
        </pc:grpChg>
        <pc:grpChg chg="mod">
          <ac:chgData name="Julien Violette (HF)" userId="ae99d64a-988a-487f-809b-50d6425182b2" providerId="ADAL" clId="{C0B5AB6B-C7ED-41B9-A179-2DBDFD3A9319}" dt="2023-12-05T13:05:47.762" v="3738"/>
          <ac:grpSpMkLst>
            <pc:docMk/>
            <pc:sldMk cId="2357599312" sldId="835"/>
            <ac:grpSpMk id="11" creationId="{1C862054-5697-FC15-26F9-4ABC9FDF163F}"/>
          </ac:grpSpMkLst>
        </pc:grpChg>
        <pc:graphicFrameChg chg="add mod modGraphic">
          <ac:chgData name="Julien Violette (HF)" userId="ae99d64a-988a-487f-809b-50d6425182b2" providerId="ADAL" clId="{C0B5AB6B-C7ED-41B9-A179-2DBDFD3A9319}" dt="2023-12-05T13:12:48.157" v="4084" actId="20577"/>
          <ac:graphicFrameMkLst>
            <pc:docMk/>
            <pc:sldMk cId="2357599312" sldId="835"/>
            <ac:graphicFrameMk id="4" creationId="{4C7CBB86-A575-35DB-6D9A-D764909C851A}"/>
          </ac:graphicFrameMkLst>
        </pc:graphicFrameChg>
        <pc:picChg chg="del">
          <ac:chgData name="Julien Violette (HF)" userId="ae99d64a-988a-487f-809b-50d6425182b2" providerId="ADAL" clId="{C0B5AB6B-C7ED-41B9-A179-2DBDFD3A9319}" dt="2023-12-05T12:56:28.385" v="3543" actId="478"/>
          <ac:picMkLst>
            <pc:docMk/>
            <pc:sldMk cId="2357599312" sldId="835"/>
            <ac:picMk id="5" creationId="{B771044A-9780-8F40-E599-7847F07EE0BA}"/>
          </ac:picMkLst>
        </pc:picChg>
        <pc:picChg chg="mod">
          <ac:chgData name="Julien Violette (HF)" userId="ae99d64a-988a-487f-809b-50d6425182b2" providerId="ADAL" clId="{C0B5AB6B-C7ED-41B9-A179-2DBDFD3A9319}" dt="2023-12-05T13:05:47.762" v="3738"/>
          <ac:picMkLst>
            <pc:docMk/>
            <pc:sldMk cId="2357599312" sldId="835"/>
            <ac:picMk id="15" creationId="{7C7BB1EB-685F-5356-2D5B-BB3F36BFBF11}"/>
          </ac:picMkLst>
        </pc:picChg>
        <pc:picChg chg="add del mod modCrop">
          <ac:chgData name="Julien Violette (HF)" userId="ae99d64a-988a-487f-809b-50d6425182b2" providerId="ADAL" clId="{C0B5AB6B-C7ED-41B9-A179-2DBDFD3A9319}" dt="2023-12-05T13:10:34.619" v="3941" actId="208"/>
          <ac:picMkLst>
            <pc:docMk/>
            <pc:sldMk cId="2357599312" sldId="835"/>
            <ac:picMk id="16" creationId="{713F5034-998C-3081-18A8-5E81447FAD87}"/>
          </ac:picMkLst>
        </pc:picChg>
        <pc:picChg chg="add mod">
          <ac:chgData name="Julien Violette (HF)" userId="ae99d64a-988a-487f-809b-50d6425182b2" providerId="ADAL" clId="{C0B5AB6B-C7ED-41B9-A179-2DBDFD3A9319}" dt="2023-12-05T13:10:29.621" v="3939"/>
          <ac:picMkLst>
            <pc:docMk/>
            <pc:sldMk cId="2357599312" sldId="835"/>
            <ac:picMk id="19" creationId="{B3D94A04-9876-0EFB-4CE1-CA1C8A3E60E6}"/>
          </ac:picMkLst>
        </pc:picChg>
      </pc:sldChg>
      <pc:sldChg chg="addSp delSp modSp add mod">
        <pc:chgData name="Julien Violette (HF)" userId="ae99d64a-988a-487f-809b-50d6425182b2" providerId="ADAL" clId="{C0B5AB6B-C7ED-41B9-A179-2DBDFD3A9319}" dt="2023-12-05T13:12:39.936" v="4080" actId="20577"/>
        <pc:sldMkLst>
          <pc:docMk/>
          <pc:sldMk cId="1092708643" sldId="836"/>
        </pc:sldMkLst>
        <pc:graphicFrameChg chg="modGraphic">
          <ac:chgData name="Julien Violette (HF)" userId="ae99d64a-988a-487f-809b-50d6425182b2" providerId="ADAL" clId="{C0B5AB6B-C7ED-41B9-A179-2DBDFD3A9319}" dt="2023-12-05T13:12:39.936" v="4080" actId="20577"/>
          <ac:graphicFrameMkLst>
            <pc:docMk/>
            <pc:sldMk cId="1092708643" sldId="836"/>
            <ac:graphicFrameMk id="4" creationId="{4C7CBB86-A575-35DB-6D9A-D764909C851A}"/>
          </ac:graphicFrameMkLst>
        </pc:graphicFrameChg>
        <pc:picChg chg="add mod">
          <ac:chgData name="Julien Violette (HF)" userId="ae99d64a-988a-487f-809b-50d6425182b2" providerId="ADAL" clId="{C0B5AB6B-C7ED-41B9-A179-2DBDFD3A9319}" dt="2023-12-05T13:10:45.282" v="3944" actId="14100"/>
          <ac:picMkLst>
            <pc:docMk/>
            <pc:sldMk cId="1092708643" sldId="836"/>
            <ac:picMk id="5" creationId="{C996E302-742A-56BB-F088-6DCFA8C37E2C}"/>
          </ac:picMkLst>
        </pc:picChg>
        <pc:picChg chg="del">
          <ac:chgData name="Julien Violette (HF)" userId="ae99d64a-988a-487f-809b-50d6425182b2" providerId="ADAL" clId="{C0B5AB6B-C7ED-41B9-A179-2DBDFD3A9319}" dt="2023-12-05T13:09:40.506" v="3927" actId="478"/>
          <ac:picMkLst>
            <pc:docMk/>
            <pc:sldMk cId="1092708643" sldId="836"/>
            <ac:picMk id="16" creationId="{713F5034-998C-3081-18A8-5E81447FAD87}"/>
          </ac:picMkLst>
        </pc:picChg>
      </pc:sldChg>
      <pc:sldChg chg="addSp delSp modSp add mod">
        <pc:chgData name="Julien Violette (HF)" userId="ae99d64a-988a-487f-809b-50d6425182b2" providerId="ADAL" clId="{C0B5AB6B-C7ED-41B9-A179-2DBDFD3A9319}" dt="2023-12-05T13:15:00.699" v="4190" actId="20577"/>
        <pc:sldMkLst>
          <pc:docMk/>
          <pc:sldMk cId="661329657" sldId="837"/>
        </pc:sldMkLst>
        <pc:graphicFrameChg chg="mod modGraphic">
          <ac:chgData name="Julien Violette (HF)" userId="ae99d64a-988a-487f-809b-50d6425182b2" providerId="ADAL" clId="{C0B5AB6B-C7ED-41B9-A179-2DBDFD3A9319}" dt="2023-12-05T13:15:00.699" v="4190" actId="20577"/>
          <ac:graphicFrameMkLst>
            <pc:docMk/>
            <pc:sldMk cId="661329657" sldId="837"/>
            <ac:graphicFrameMk id="4" creationId="{4C7CBB86-A575-35DB-6D9A-D764909C851A}"/>
          </ac:graphicFrameMkLst>
        </pc:graphicFrameChg>
        <pc:picChg chg="del">
          <ac:chgData name="Julien Violette (HF)" userId="ae99d64a-988a-487f-809b-50d6425182b2" providerId="ADAL" clId="{C0B5AB6B-C7ED-41B9-A179-2DBDFD3A9319}" dt="2023-12-05T13:13:09.540" v="4086" actId="478"/>
          <ac:picMkLst>
            <pc:docMk/>
            <pc:sldMk cId="661329657" sldId="837"/>
            <ac:picMk id="5" creationId="{C996E302-742A-56BB-F088-6DCFA8C37E2C}"/>
          </ac:picMkLst>
        </pc:picChg>
        <pc:picChg chg="add mod">
          <ac:chgData name="Julien Violette (HF)" userId="ae99d64a-988a-487f-809b-50d6425182b2" providerId="ADAL" clId="{C0B5AB6B-C7ED-41B9-A179-2DBDFD3A9319}" dt="2023-12-05T13:13:17.790" v="4090" actId="1440"/>
          <ac:picMkLst>
            <pc:docMk/>
            <pc:sldMk cId="661329657" sldId="837"/>
            <ac:picMk id="9" creationId="{3C425416-9CCF-FF4C-1862-1EA50660FF7A}"/>
          </ac:picMkLst>
        </pc:picChg>
      </pc:sldChg>
      <pc:sldMasterChg chg="del delSldLayout">
        <pc:chgData name="Julien Violette (HF)" userId="ae99d64a-988a-487f-809b-50d6425182b2" providerId="ADAL" clId="{C0B5AB6B-C7ED-41B9-A179-2DBDFD3A9319}" dt="2023-12-05T13:18:21.942" v="4274" actId="47"/>
        <pc:sldMasterMkLst>
          <pc:docMk/>
          <pc:sldMasterMk cId="2890712820" sldId="2147483660"/>
        </pc:sldMasterMkLst>
        <pc:sldLayoutChg chg="del">
          <pc:chgData name="Julien Violette (HF)" userId="ae99d64a-988a-487f-809b-50d6425182b2" providerId="ADAL" clId="{C0B5AB6B-C7ED-41B9-A179-2DBDFD3A9319}" dt="2023-12-05T13:18:21.942" v="4274" actId="47"/>
          <pc:sldLayoutMkLst>
            <pc:docMk/>
            <pc:sldMasterMk cId="2890712820" sldId="2147483660"/>
            <pc:sldLayoutMk cId="681895871" sldId="2147483661"/>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2687708378" sldId="2147483662"/>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662171341" sldId="2147483663"/>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367265363" sldId="2147483664"/>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3283322044" sldId="2147483665"/>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221425908" sldId="2147483666"/>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3851578617" sldId="2147483667"/>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1863397375" sldId="2147483668"/>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3508883641" sldId="2147483669"/>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2443094662" sldId="2147483670"/>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2552565613" sldId="2147483671"/>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2535180894" sldId="2147483672"/>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2026526218" sldId="2147483673"/>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38934427" sldId="2147483674"/>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3658918800" sldId="2147483675"/>
          </pc:sldLayoutMkLst>
        </pc:sldLayoutChg>
        <pc:sldLayoutChg chg="del">
          <pc:chgData name="Julien Violette (HF)" userId="ae99d64a-988a-487f-809b-50d6425182b2" providerId="ADAL" clId="{C0B5AB6B-C7ED-41B9-A179-2DBDFD3A9319}" dt="2023-12-05T13:18:21.942" v="4274" actId="47"/>
          <pc:sldLayoutMkLst>
            <pc:docMk/>
            <pc:sldMasterMk cId="2890712820" sldId="2147483660"/>
            <pc:sldLayoutMk cId="2047415241" sldId="2147483676"/>
          </pc:sldLayoutMkLst>
        </pc:sldLayoutChg>
      </pc:sldMasterChg>
    </pc:docChg>
  </pc:docChgLst>
  <pc:docChgLst>
    <pc:chgData name="Julien Violette (HF)" userId="ae99d64a-988a-487f-809b-50d6425182b2" providerId="ADAL" clId="{3C0D55AB-0C19-472D-AAA6-74CCAFE4DDE3}"/>
    <pc:docChg chg="undo custSel addSld delSld modSld sldOrd addSection modSection">
      <pc:chgData name="Julien Violette (HF)" userId="ae99d64a-988a-487f-809b-50d6425182b2" providerId="ADAL" clId="{3C0D55AB-0C19-472D-AAA6-74CCAFE4DDE3}" dt="2024-01-14T19:31:29.862" v="757" actId="17846"/>
      <pc:docMkLst>
        <pc:docMk/>
      </pc:docMkLst>
      <pc:sldChg chg="add">
        <pc:chgData name="Julien Violette (HF)" userId="ae99d64a-988a-487f-809b-50d6425182b2" providerId="ADAL" clId="{3C0D55AB-0C19-472D-AAA6-74CCAFE4DDE3}" dt="2024-01-07T12:52:07.859" v="288"/>
        <pc:sldMkLst>
          <pc:docMk/>
          <pc:sldMk cId="3958631417" sldId="287"/>
        </pc:sldMkLst>
      </pc:sldChg>
      <pc:sldChg chg="add">
        <pc:chgData name="Julien Violette (HF)" userId="ae99d64a-988a-487f-809b-50d6425182b2" providerId="ADAL" clId="{3C0D55AB-0C19-472D-AAA6-74CCAFE4DDE3}" dt="2024-01-07T12:52:07.859" v="288"/>
        <pc:sldMkLst>
          <pc:docMk/>
          <pc:sldMk cId="194101554" sldId="290"/>
        </pc:sldMkLst>
      </pc:sldChg>
      <pc:sldChg chg="add">
        <pc:chgData name="Julien Violette (HF)" userId="ae99d64a-988a-487f-809b-50d6425182b2" providerId="ADAL" clId="{3C0D55AB-0C19-472D-AAA6-74CCAFE4DDE3}" dt="2024-01-07T12:52:07.859" v="288"/>
        <pc:sldMkLst>
          <pc:docMk/>
          <pc:sldMk cId="1489683739" sldId="856"/>
        </pc:sldMkLst>
      </pc:sldChg>
      <pc:sldChg chg="modNotesTx">
        <pc:chgData name="Julien Violette (HF)" userId="ae99d64a-988a-487f-809b-50d6425182b2" providerId="ADAL" clId="{3C0D55AB-0C19-472D-AAA6-74CCAFE4DDE3}" dt="2024-01-05T21:34:28.279" v="287"/>
        <pc:sldMkLst>
          <pc:docMk/>
          <pc:sldMk cId="185898264" sldId="899"/>
        </pc:sldMkLst>
      </pc:sldChg>
      <pc:sldChg chg="del">
        <pc:chgData name="Julien Violette (HF)" userId="ae99d64a-988a-487f-809b-50d6425182b2" providerId="ADAL" clId="{3C0D55AB-0C19-472D-AAA6-74CCAFE4DDE3}" dt="2024-01-07T12:56:27.841" v="306" actId="47"/>
        <pc:sldMkLst>
          <pc:docMk/>
          <pc:sldMk cId="3320515880" sldId="911"/>
        </pc:sldMkLst>
      </pc:sldChg>
      <pc:sldChg chg="del">
        <pc:chgData name="Julien Violette (HF)" userId="ae99d64a-988a-487f-809b-50d6425182b2" providerId="ADAL" clId="{3C0D55AB-0C19-472D-AAA6-74CCAFE4DDE3}" dt="2024-01-07T12:52:23.552" v="289" actId="47"/>
        <pc:sldMkLst>
          <pc:docMk/>
          <pc:sldMk cId="501657405" sldId="912"/>
        </pc:sldMkLst>
      </pc:sldChg>
      <pc:sldChg chg="add">
        <pc:chgData name="Julien Violette (HF)" userId="ae99d64a-988a-487f-809b-50d6425182b2" providerId="ADAL" clId="{3C0D55AB-0C19-472D-AAA6-74CCAFE4DDE3}" dt="2024-01-07T12:52:07.859" v="288"/>
        <pc:sldMkLst>
          <pc:docMk/>
          <pc:sldMk cId="2207497644" sldId="913"/>
        </pc:sldMkLst>
      </pc:sldChg>
      <pc:sldChg chg="add">
        <pc:chgData name="Julien Violette (HF)" userId="ae99d64a-988a-487f-809b-50d6425182b2" providerId="ADAL" clId="{3C0D55AB-0C19-472D-AAA6-74CCAFE4DDE3}" dt="2024-01-07T12:52:07.859" v="288"/>
        <pc:sldMkLst>
          <pc:docMk/>
          <pc:sldMk cId="4250006060" sldId="914"/>
        </pc:sldMkLst>
      </pc:sldChg>
      <pc:sldChg chg="add">
        <pc:chgData name="Julien Violette (HF)" userId="ae99d64a-988a-487f-809b-50d6425182b2" providerId="ADAL" clId="{3C0D55AB-0C19-472D-AAA6-74CCAFE4DDE3}" dt="2024-01-07T12:52:07.859" v="288"/>
        <pc:sldMkLst>
          <pc:docMk/>
          <pc:sldMk cId="641117757" sldId="915"/>
        </pc:sldMkLst>
      </pc:sldChg>
      <pc:sldChg chg="add">
        <pc:chgData name="Julien Violette (HF)" userId="ae99d64a-988a-487f-809b-50d6425182b2" providerId="ADAL" clId="{3C0D55AB-0C19-472D-AAA6-74CCAFE4DDE3}" dt="2024-01-07T12:52:07.859" v="288"/>
        <pc:sldMkLst>
          <pc:docMk/>
          <pc:sldMk cId="826046940" sldId="917"/>
        </pc:sldMkLst>
      </pc:sldChg>
      <pc:sldChg chg="add">
        <pc:chgData name="Julien Violette (HF)" userId="ae99d64a-988a-487f-809b-50d6425182b2" providerId="ADAL" clId="{3C0D55AB-0C19-472D-AAA6-74CCAFE4DDE3}" dt="2024-01-07T12:52:07.859" v="288"/>
        <pc:sldMkLst>
          <pc:docMk/>
          <pc:sldMk cId="3973326580" sldId="919"/>
        </pc:sldMkLst>
      </pc:sldChg>
      <pc:sldChg chg="add">
        <pc:chgData name="Julien Violette (HF)" userId="ae99d64a-988a-487f-809b-50d6425182b2" providerId="ADAL" clId="{3C0D55AB-0C19-472D-AAA6-74CCAFE4DDE3}" dt="2024-01-07T12:52:07.859" v="288"/>
        <pc:sldMkLst>
          <pc:docMk/>
          <pc:sldMk cId="3014141391" sldId="920"/>
        </pc:sldMkLst>
      </pc:sldChg>
      <pc:sldChg chg="add modNotesTx">
        <pc:chgData name="Julien Violette (HF)" userId="ae99d64a-988a-487f-809b-50d6425182b2" providerId="ADAL" clId="{3C0D55AB-0C19-472D-AAA6-74CCAFE4DDE3}" dt="2024-01-07T13:01:26.056" v="319" actId="6549"/>
        <pc:sldMkLst>
          <pc:docMk/>
          <pc:sldMk cId="3476312354" sldId="921"/>
        </pc:sldMkLst>
      </pc:sldChg>
      <pc:sldChg chg="add">
        <pc:chgData name="Julien Violette (HF)" userId="ae99d64a-988a-487f-809b-50d6425182b2" providerId="ADAL" clId="{3C0D55AB-0C19-472D-AAA6-74CCAFE4DDE3}" dt="2024-01-07T12:52:07.859" v="288"/>
        <pc:sldMkLst>
          <pc:docMk/>
          <pc:sldMk cId="4060521004" sldId="923"/>
        </pc:sldMkLst>
      </pc:sldChg>
      <pc:sldChg chg="add">
        <pc:chgData name="Julien Violette (HF)" userId="ae99d64a-988a-487f-809b-50d6425182b2" providerId="ADAL" clId="{3C0D55AB-0C19-472D-AAA6-74CCAFE4DDE3}" dt="2024-01-07T12:52:07.859" v="288"/>
        <pc:sldMkLst>
          <pc:docMk/>
          <pc:sldMk cId="3895160120" sldId="924"/>
        </pc:sldMkLst>
      </pc:sldChg>
      <pc:sldChg chg="add">
        <pc:chgData name="Julien Violette (HF)" userId="ae99d64a-988a-487f-809b-50d6425182b2" providerId="ADAL" clId="{3C0D55AB-0C19-472D-AAA6-74CCAFE4DDE3}" dt="2024-01-07T12:52:07.859" v="288"/>
        <pc:sldMkLst>
          <pc:docMk/>
          <pc:sldMk cId="2885576474" sldId="925"/>
        </pc:sldMkLst>
      </pc:sldChg>
      <pc:sldChg chg="add">
        <pc:chgData name="Julien Violette (HF)" userId="ae99d64a-988a-487f-809b-50d6425182b2" providerId="ADAL" clId="{3C0D55AB-0C19-472D-AAA6-74CCAFE4DDE3}" dt="2024-01-07T12:52:07.859" v="288"/>
        <pc:sldMkLst>
          <pc:docMk/>
          <pc:sldMk cId="3323034371" sldId="926"/>
        </pc:sldMkLst>
      </pc:sldChg>
      <pc:sldChg chg="add modNotesTx">
        <pc:chgData name="Julien Violette (HF)" userId="ae99d64a-988a-487f-809b-50d6425182b2" providerId="ADAL" clId="{3C0D55AB-0C19-472D-AAA6-74CCAFE4DDE3}" dt="2024-01-07T13:00:58.341" v="317" actId="6549"/>
        <pc:sldMkLst>
          <pc:docMk/>
          <pc:sldMk cId="3948810313" sldId="928"/>
        </pc:sldMkLst>
      </pc:sldChg>
      <pc:sldChg chg="add modNotesTx">
        <pc:chgData name="Julien Violette (HF)" userId="ae99d64a-988a-487f-809b-50d6425182b2" providerId="ADAL" clId="{3C0D55AB-0C19-472D-AAA6-74CCAFE4DDE3}" dt="2024-01-07T13:00:42.088" v="316" actId="6549"/>
        <pc:sldMkLst>
          <pc:docMk/>
          <pc:sldMk cId="2002024295" sldId="929"/>
        </pc:sldMkLst>
      </pc:sldChg>
      <pc:sldChg chg="add">
        <pc:chgData name="Julien Violette (HF)" userId="ae99d64a-988a-487f-809b-50d6425182b2" providerId="ADAL" clId="{3C0D55AB-0C19-472D-AAA6-74CCAFE4DDE3}" dt="2024-01-07T12:52:07.859" v="288"/>
        <pc:sldMkLst>
          <pc:docMk/>
          <pc:sldMk cId="4115378488" sldId="930"/>
        </pc:sldMkLst>
      </pc:sldChg>
      <pc:sldChg chg="add modNotesTx">
        <pc:chgData name="Julien Violette (HF)" userId="ae99d64a-988a-487f-809b-50d6425182b2" providerId="ADAL" clId="{3C0D55AB-0C19-472D-AAA6-74CCAFE4DDE3}" dt="2024-01-07T13:00:22.656" v="315" actId="20577"/>
        <pc:sldMkLst>
          <pc:docMk/>
          <pc:sldMk cId="1392090080" sldId="931"/>
        </pc:sldMkLst>
      </pc:sldChg>
      <pc:sldChg chg="add">
        <pc:chgData name="Julien Violette (HF)" userId="ae99d64a-988a-487f-809b-50d6425182b2" providerId="ADAL" clId="{3C0D55AB-0C19-472D-AAA6-74CCAFE4DDE3}" dt="2024-01-07T12:52:07.859" v="288"/>
        <pc:sldMkLst>
          <pc:docMk/>
          <pc:sldMk cId="4250214940" sldId="932"/>
        </pc:sldMkLst>
      </pc:sldChg>
      <pc:sldChg chg="add">
        <pc:chgData name="Julien Violette (HF)" userId="ae99d64a-988a-487f-809b-50d6425182b2" providerId="ADAL" clId="{3C0D55AB-0C19-472D-AAA6-74CCAFE4DDE3}" dt="2024-01-07T12:52:07.859" v="288"/>
        <pc:sldMkLst>
          <pc:docMk/>
          <pc:sldMk cId="2924584509" sldId="933"/>
        </pc:sldMkLst>
      </pc:sldChg>
      <pc:sldChg chg="add">
        <pc:chgData name="Julien Violette (HF)" userId="ae99d64a-988a-487f-809b-50d6425182b2" providerId="ADAL" clId="{3C0D55AB-0C19-472D-AAA6-74CCAFE4DDE3}" dt="2024-01-07T12:52:07.859" v="288"/>
        <pc:sldMkLst>
          <pc:docMk/>
          <pc:sldMk cId="2608229857" sldId="934"/>
        </pc:sldMkLst>
      </pc:sldChg>
      <pc:sldChg chg="add modNotesTx">
        <pc:chgData name="Julien Violette (HF)" userId="ae99d64a-988a-487f-809b-50d6425182b2" providerId="ADAL" clId="{3C0D55AB-0C19-472D-AAA6-74CCAFE4DDE3}" dt="2024-01-07T12:59:48.858" v="313" actId="6549"/>
        <pc:sldMkLst>
          <pc:docMk/>
          <pc:sldMk cId="3706881173" sldId="935"/>
        </pc:sldMkLst>
      </pc:sldChg>
      <pc:sldChg chg="add">
        <pc:chgData name="Julien Violette (HF)" userId="ae99d64a-988a-487f-809b-50d6425182b2" providerId="ADAL" clId="{3C0D55AB-0C19-472D-AAA6-74CCAFE4DDE3}" dt="2024-01-07T12:52:07.859" v="288"/>
        <pc:sldMkLst>
          <pc:docMk/>
          <pc:sldMk cId="483193104" sldId="936"/>
        </pc:sldMkLst>
      </pc:sldChg>
      <pc:sldChg chg="add">
        <pc:chgData name="Julien Violette (HF)" userId="ae99d64a-988a-487f-809b-50d6425182b2" providerId="ADAL" clId="{3C0D55AB-0C19-472D-AAA6-74CCAFE4DDE3}" dt="2024-01-07T12:52:07.859" v="288"/>
        <pc:sldMkLst>
          <pc:docMk/>
          <pc:sldMk cId="1150736159" sldId="937"/>
        </pc:sldMkLst>
      </pc:sldChg>
      <pc:sldChg chg="add">
        <pc:chgData name="Julien Violette (HF)" userId="ae99d64a-988a-487f-809b-50d6425182b2" providerId="ADAL" clId="{3C0D55AB-0C19-472D-AAA6-74CCAFE4DDE3}" dt="2024-01-07T12:52:07.859" v="288"/>
        <pc:sldMkLst>
          <pc:docMk/>
          <pc:sldMk cId="1274519834" sldId="938"/>
        </pc:sldMkLst>
      </pc:sldChg>
      <pc:sldChg chg="add">
        <pc:chgData name="Julien Violette (HF)" userId="ae99d64a-988a-487f-809b-50d6425182b2" providerId="ADAL" clId="{3C0D55AB-0C19-472D-AAA6-74CCAFE4DDE3}" dt="2024-01-07T12:52:07.859" v="288"/>
        <pc:sldMkLst>
          <pc:docMk/>
          <pc:sldMk cId="72109215" sldId="939"/>
        </pc:sldMkLst>
      </pc:sldChg>
      <pc:sldChg chg="add">
        <pc:chgData name="Julien Violette (HF)" userId="ae99d64a-988a-487f-809b-50d6425182b2" providerId="ADAL" clId="{3C0D55AB-0C19-472D-AAA6-74CCAFE4DDE3}" dt="2024-01-07T12:52:07.859" v="288"/>
        <pc:sldMkLst>
          <pc:docMk/>
          <pc:sldMk cId="1509898989" sldId="940"/>
        </pc:sldMkLst>
      </pc:sldChg>
      <pc:sldChg chg="add">
        <pc:chgData name="Julien Violette (HF)" userId="ae99d64a-988a-487f-809b-50d6425182b2" providerId="ADAL" clId="{3C0D55AB-0C19-472D-AAA6-74CCAFE4DDE3}" dt="2024-01-07T12:52:07.859" v="288"/>
        <pc:sldMkLst>
          <pc:docMk/>
          <pc:sldMk cId="3550514827" sldId="941"/>
        </pc:sldMkLst>
      </pc:sldChg>
      <pc:sldChg chg="add">
        <pc:chgData name="Julien Violette (HF)" userId="ae99d64a-988a-487f-809b-50d6425182b2" providerId="ADAL" clId="{3C0D55AB-0C19-472D-AAA6-74CCAFE4DDE3}" dt="2024-01-07T12:52:07.859" v="288"/>
        <pc:sldMkLst>
          <pc:docMk/>
          <pc:sldMk cId="2467607096" sldId="942"/>
        </pc:sldMkLst>
      </pc:sldChg>
      <pc:sldChg chg="add">
        <pc:chgData name="Julien Violette (HF)" userId="ae99d64a-988a-487f-809b-50d6425182b2" providerId="ADAL" clId="{3C0D55AB-0C19-472D-AAA6-74CCAFE4DDE3}" dt="2024-01-07T12:52:07.859" v="288"/>
        <pc:sldMkLst>
          <pc:docMk/>
          <pc:sldMk cId="4203741840" sldId="943"/>
        </pc:sldMkLst>
      </pc:sldChg>
      <pc:sldChg chg="add">
        <pc:chgData name="Julien Violette (HF)" userId="ae99d64a-988a-487f-809b-50d6425182b2" providerId="ADAL" clId="{3C0D55AB-0C19-472D-AAA6-74CCAFE4DDE3}" dt="2024-01-07T12:52:07.859" v="288"/>
        <pc:sldMkLst>
          <pc:docMk/>
          <pc:sldMk cId="676982272" sldId="944"/>
        </pc:sldMkLst>
      </pc:sldChg>
      <pc:sldChg chg="add">
        <pc:chgData name="Julien Violette (HF)" userId="ae99d64a-988a-487f-809b-50d6425182b2" providerId="ADAL" clId="{3C0D55AB-0C19-472D-AAA6-74CCAFE4DDE3}" dt="2024-01-07T12:52:07.859" v="288"/>
        <pc:sldMkLst>
          <pc:docMk/>
          <pc:sldMk cId="1920711263" sldId="945"/>
        </pc:sldMkLst>
      </pc:sldChg>
      <pc:sldChg chg="add">
        <pc:chgData name="Julien Violette (HF)" userId="ae99d64a-988a-487f-809b-50d6425182b2" providerId="ADAL" clId="{3C0D55AB-0C19-472D-AAA6-74CCAFE4DDE3}" dt="2024-01-07T12:52:07.859" v="288"/>
        <pc:sldMkLst>
          <pc:docMk/>
          <pc:sldMk cId="2076265856" sldId="946"/>
        </pc:sldMkLst>
      </pc:sldChg>
      <pc:sldChg chg="add">
        <pc:chgData name="Julien Violette (HF)" userId="ae99d64a-988a-487f-809b-50d6425182b2" providerId="ADAL" clId="{3C0D55AB-0C19-472D-AAA6-74CCAFE4DDE3}" dt="2024-01-07T12:52:07.859" v="288"/>
        <pc:sldMkLst>
          <pc:docMk/>
          <pc:sldMk cId="879562153" sldId="947"/>
        </pc:sldMkLst>
      </pc:sldChg>
      <pc:sldChg chg="add">
        <pc:chgData name="Julien Violette (HF)" userId="ae99d64a-988a-487f-809b-50d6425182b2" providerId="ADAL" clId="{3C0D55AB-0C19-472D-AAA6-74CCAFE4DDE3}" dt="2024-01-07T12:52:07.859" v="288"/>
        <pc:sldMkLst>
          <pc:docMk/>
          <pc:sldMk cId="2120022553" sldId="948"/>
        </pc:sldMkLst>
      </pc:sldChg>
      <pc:sldChg chg="add">
        <pc:chgData name="Julien Violette (HF)" userId="ae99d64a-988a-487f-809b-50d6425182b2" providerId="ADAL" clId="{3C0D55AB-0C19-472D-AAA6-74CCAFE4DDE3}" dt="2024-01-07T12:52:07.859" v="288"/>
        <pc:sldMkLst>
          <pc:docMk/>
          <pc:sldMk cId="225061640" sldId="949"/>
        </pc:sldMkLst>
      </pc:sldChg>
      <pc:sldChg chg="add">
        <pc:chgData name="Julien Violette (HF)" userId="ae99d64a-988a-487f-809b-50d6425182b2" providerId="ADAL" clId="{3C0D55AB-0C19-472D-AAA6-74CCAFE4DDE3}" dt="2024-01-07T12:52:07.859" v="288"/>
        <pc:sldMkLst>
          <pc:docMk/>
          <pc:sldMk cId="2672517493" sldId="950"/>
        </pc:sldMkLst>
      </pc:sldChg>
      <pc:sldChg chg="add">
        <pc:chgData name="Julien Violette (HF)" userId="ae99d64a-988a-487f-809b-50d6425182b2" providerId="ADAL" clId="{3C0D55AB-0C19-472D-AAA6-74CCAFE4DDE3}" dt="2024-01-07T12:52:07.859" v="288"/>
        <pc:sldMkLst>
          <pc:docMk/>
          <pc:sldMk cId="3195592175" sldId="951"/>
        </pc:sldMkLst>
      </pc:sldChg>
      <pc:sldChg chg="add">
        <pc:chgData name="Julien Violette (HF)" userId="ae99d64a-988a-487f-809b-50d6425182b2" providerId="ADAL" clId="{3C0D55AB-0C19-472D-AAA6-74CCAFE4DDE3}" dt="2024-01-07T12:52:07.859" v="288"/>
        <pc:sldMkLst>
          <pc:docMk/>
          <pc:sldMk cId="589595791" sldId="952"/>
        </pc:sldMkLst>
      </pc:sldChg>
      <pc:sldChg chg="add modNotesTx">
        <pc:chgData name="Julien Violette (HF)" userId="ae99d64a-988a-487f-809b-50d6425182b2" providerId="ADAL" clId="{3C0D55AB-0C19-472D-AAA6-74CCAFE4DDE3}" dt="2024-01-07T13:01:14.757" v="318" actId="6549"/>
        <pc:sldMkLst>
          <pc:docMk/>
          <pc:sldMk cId="882755734" sldId="953"/>
        </pc:sldMkLst>
      </pc:sldChg>
      <pc:sldChg chg="add">
        <pc:chgData name="Julien Violette (HF)" userId="ae99d64a-988a-487f-809b-50d6425182b2" providerId="ADAL" clId="{3C0D55AB-0C19-472D-AAA6-74CCAFE4DDE3}" dt="2024-01-07T12:52:07.859" v="288"/>
        <pc:sldMkLst>
          <pc:docMk/>
          <pc:sldMk cId="428576539" sldId="954"/>
        </pc:sldMkLst>
      </pc:sldChg>
      <pc:sldChg chg="add">
        <pc:chgData name="Julien Violette (HF)" userId="ae99d64a-988a-487f-809b-50d6425182b2" providerId="ADAL" clId="{3C0D55AB-0C19-472D-AAA6-74CCAFE4DDE3}" dt="2024-01-07T12:52:07.859" v="288"/>
        <pc:sldMkLst>
          <pc:docMk/>
          <pc:sldMk cId="3489942208" sldId="955"/>
        </pc:sldMkLst>
      </pc:sldChg>
      <pc:sldChg chg="add">
        <pc:chgData name="Julien Violette (HF)" userId="ae99d64a-988a-487f-809b-50d6425182b2" providerId="ADAL" clId="{3C0D55AB-0C19-472D-AAA6-74CCAFE4DDE3}" dt="2024-01-07T12:52:07.859" v="288"/>
        <pc:sldMkLst>
          <pc:docMk/>
          <pc:sldMk cId="2976024125" sldId="956"/>
        </pc:sldMkLst>
      </pc:sldChg>
      <pc:sldChg chg="modSp add mod ord modAnim">
        <pc:chgData name="Julien Violette (HF)" userId="ae99d64a-988a-487f-809b-50d6425182b2" providerId="ADAL" clId="{3C0D55AB-0C19-472D-AAA6-74CCAFE4DDE3}" dt="2024-01-08T13:47:10.769" v="686" actId="15"/>
        <pc:sldMkLst>
          <pc:docMk/>
          <pc:sldMk cId="3999696704" sldId="957"/>
        </pc:sldMkLst>
        <pc:spChg chg="mod">
          <ac:chgData name="Julien Violette (HF)" userId="ae99d64a-988a-487f-809b-50d6425182b2" providerId="ADAL" clId="{3C0D55AB-0C19-472D-AAA6-74CCAFE4DDE3}" dt="2024-01-08T13:47:10.769" v="686" actId="15"/>
          <ac:spMkLst>
            <pc:docMk/>
            <pc:sldMk cId="3999696704" sldId="957"/>
            <ac:spMk id="9" creationId="{6067CB00-497F-EAD4-78AA-3AC3CE252730}"/>
          </ac:spMkLst>
        </pc:spChg>
      </pc:sldChg>
      <pc:sldChg chg="add">
        <pc:chgData name="Julien Violette (HF)" userId="ae99d64a-988a-487f-809b-50d6425182b2" providerId="ADAL" clId="{3C0D55AB-0C19-472D-AAA6-74CCAFE4DDE3}" dt="2024-01-14T19:24:07.353" v="691"/>
        <pc:sldMkLst>
          <pc:docMk/>
          <pc:sldMk cId="2406949025" sldId="958"/>
        </pc:sldMkLst>
      </pc:sldChg>
      <pc:sldChg chg="add">
        <pc:chgData name="Julien Violette (HF)" userId="ae99d64a-988a-487f-809b-50d6425182b2" providerId="ADAL" clId="{3C0D55AB-0C19-472D-AAA6-74CCAFE4DDE3}" dt="2024-01-14T19:24:07.353" v="691"/>
        <pc:sldMkLst>
          <pc:docMk/>
          <pc:sldMk cId="3303881619" sldId="959"/>
        </pc:sldMkLst>
      </pc:sldChg>
      <pc:sldChg chg="addSp delSp modSp add mod">
        <pc:chgData name="Julien Violette (HF)" userId="ae99d64a-988a-487f-809b-50d6425182b2" providerId="ADAL" clId="{3C0D55AB-0C19-472D-AAA6-74CCAFE4DDE3}" dt="2024-01-14T19:25:47.870" v="706" actId="115"/>
        <pc:sldMkLst>
          <pc:docMk/>
          <pc:sldMk cId="2536836739" sldId="962"/>
        </pc:sldMkLst>
        <pc:spChg chg="del mod">
          <ac:chgData name="Julien Violette (HF)" userId="ae99d64a-988a-487f-809b-50d6425182b2" providerId="ADAL" clId="{3C0D55AB-0C19-472D-AAA6-74CCAFE4DDE3}" dt="2024-01-14T19:25:31.911" v="701" actId="21"/>
          <ac:spMkLst>
            <pc:docMk/>
            <pc:sldMk cId="2536836739" sldId="962"/>
            <ac:spMk id="7" creationId="{AEFB2E41-5971-A46A-480A-7989BCA1A86F}"/>
          </ac:spMkLst>
        </pc:spChg>
        <pc:spChg chg="add mod">
          <ac:chgData name="Julien Violette (HF)" userId="ae99d64a-988a-487f-809b-50d6425182b2" providerId="ADAL" clId="{3C0D55AB-0C19-472D-AAA6-74CCAFE4DDE3}" dt="2024-01-14T19:25:47.870" v="706" actId="115"/>
          <ac:spMkLst>
            <pc:docMk/>
            <pc:sldMk cId="2536836739" sldId="962"/>
            <ac:spMk id="9" creationId="{45B878D8-3AE4-A06E-3847-26589CD429F1}"/>
          </ac:spMkLst>
        </pc:spChg>
      </pc:sldChg>
      <pc:sldChg chg="add">
        <pc:chgData name="Julien Violette (HF)" userId="ae99d64a-988a-487f-809b-50d6425182b2" providerId="ADAL" clId="{3C0D55AB-0C19-472D-AAA6-74CCAFE4DDE3}" dt="2024-01-14T19:24:07.353" v="691"/>
        <pc:sldMkLst>
          <pc:docMk/>
          <pc:sldMk cId="597611927" sldId="964"/>
        </pc:sldMkLst>
      </pc:sldChg>
      <pc:sldChg chg="add">
        <pc:chgData name="Julien Violette (HF)" userId="ae99d64a-988a-487f-809b-50d6425182b2" providerId="ADAL" clId="{3C0D55AB-0C19-472D-AAA6-74CCAFE4DDE3}" dt="2024-01-14T19:24:07.353" v="691"/>
        <pc:sldMkLst>
          <pc:docMk/>
          <pc:sldMk cId="2787259385" sldId="972"/>
        </pc:sldMkLst>
      </pc:sldChg>
      <pc:sldChg chg="add">
        <pc:chgData name="Julien Violette (HF)" userId="ae99d64a-988a-487f-809b-50d6425182b2" providerId="ADAL" clId="{3C0D55AB-0C19-472D-AAA6-74CCAFE4DDE3}" dt="2024-01-14T19:24:07.353" v="691"/>
        <pc:sldMkLst>
          <pc:docMk/>
          <pc:sldMk cId="2891416174" sldId="976"/>
        </pc:sldMkLst>
      </pc:sldChg>
      <pc:sldChg chg="add">
        <pc:chgData name="Julien Violette (HF)" userId="ae99d64a-988a-487f-809b-50d6425182b2" providerId="ADAL" clId="{3C0D55AB-0C19-472D-AAA6-74CCAFE4DDE3}" dt="2024-01-14T19:24:07.353" v="691"/>
        <pc:sldMkLst>
          <pc:docMk/>
          <pc:sldMk cId="2432710508" sldId="977"/>
        </pc:sldMkLst>
      </pc:sldChg>
      <pc:sldChg chg="delSp add mod delAnim">
        <pc:chgData name="Julien Violette (HF)" userId="ae99d64a-988a-487f-809b-50d6425182b2" providerId="ADAL" clId="{3C0D55AB-0C19-472D-AAA6-74CCAFE4DDE3}" dt="2024-01-14T19:27:04.925" v="719" actId="478"/>
        <pc:sldMkLst>
          <pc:docMk/>
          <pc:sldMk cId="1713984489" sldId="981"/>
        </pc:sldMkLst>
        <pc:picChg chg="del">
          <ac:chgData name="Julien Violette (HF)" userId="ae99d64a-988a-487f-809b-50d6425182b2" providerId="ADAL" clId="{3C0D55AB-0C19-472D-AAA6-74CCAFE4DDE3}" dt="2024-01-14T19:26:58.705" v="715" actId="478"/>
          <ac:picMkLst>
            <pc:docMk/>
            <pc:sldMk cId="1713984489" sldId="981"/>
            <ac:picMk id="11" creationId="{EEE6E973-5598-377C-D822-730CD12B41DC}"/>
          </ac:picMkLst>
        </pc:picChg>
        <pc:picChg chg="del">
          <ac:chgData name="Julien Violette (HF)" userId="ae99d64a-988a-487f-809b-50d6425182b2" providerId="ADAL" clId="{3C0D55AB-0C19-472D-AAA6-74CCAFE4DDE3}" dt="2024-01-14T19:27:00.981" v="716" actId="478"/>
          <ac:picMkLst>
            <pc:docMk/>
            <pc:sldMk cId="1713984489" sldId="981"/>
            <ac:picMk id="26" creationId="{135B1A78-EDCD-A0FC-94B8-C760162D0594}"/>
          </ac:picMkLst>
        </pc:picChg>
        <pc:picChg chg="del">
          <ac:chgData name="Julien Violette (HF)" userId="ae99d64a-988a-487f-809b-50d6425182b2" providerId="ADAL" clId="{3C0D55AB-0C19-472D-AAA6-74CCAFE4DDE3}" dt="2024-01-14T19:27:02.315" v="717" actId="478"/>
          <ac:picMkLst>
            <pc:docMk/>
            <pc:sldMk cId="1713984489" sldId="981"/>
            <ac:picMk id="28" creationId="{7CF55D07-90BB-9C0A-DB7B-13EE0B9121A9}"/>
          </ac:picMkLst>
        </pc:picChg>
        <pc:picChg chg="del">
          <ac:chgData name="Julien Violette (HF)" userId="ae99d64a-988a-487f-809b-50d6425182b2" providerId="ADAL" clId="{3C0D55AB-0C19-472D-AAA6-74CCAFE4DDE3}" dt="2024-01-14T19:27:03.531" v="718" actId="478"/>
          <ac:picMkLst>
            <pc:docMk/>
            <pc:sldMk cId="1713984489" sldId="981"/>
            <ac:picMk id="36" creationId="{A7FB3764-222F-FFC6-825E-32AB0319129C}"/>
          </ac:picMkLst>
        </pc:picChg>
        <pc:picChg chg="del">
          <ac:chgData name="Julien Violette (HF)" userId="ae99d64a-988a-487f-809b-50d6425182b2" providerId="ADAL" clId="{3C0D55AB-0C19-472D-AAA6-74CCAFE4DDE3}" dt="2024-01-14T19:27:04.925" v="719" actId="478"/>
          <ac:picMkLst>
            <pc:docMk/>
            <pc:sldMk cId="1713984489" sldId="981"/>
            <ac:picMk id="38" creationId="{E66F0B42-88EA-8B83-6D2F-1C1EB002E258}"/>
          </ac:picMkLst>
        </pc:picChg>
      </pc:sldChg>
      <pc:sldChg chg="add">
        <pc:chgData name="Julien Violette (HF)" userId="ae99d64a-988a-487f-809b-50d6425182b2" providerId="ADAL" clId="{3C0D55AB-0C19-472D-AAA6-74CCAFE4DDE3}" dt="2024-01-14T19:24:07.353" v="691"/>
        <pc:sldMkLst>
          <pc:docMk/>
          <pc:sldMk cId="515531187" sldId="982"/>
        </pc:sldMkLst>
      </pc:sldChg>
      <pc:sldChg chg="add">
        <pc:chgData name="Julien Violette (HF)" userId="ae99d64a-988a-487f-809b-50d6425182b2" providerId="ADAL" clId="{3C0D55AB-0C19-472D-AAA6-74CCAFE4DDE3}" dt="2024-01-14T19:24:07.353" v="691"/>
        <pc:sldMkLst>
          <pc:docMk/>
          <pc:sldMk cId="1109447038" sldId="983"/>
        </pc:sldMkLst>
      </pc:sldChg>
      <pc:sldChg chg="add">
        <pc:chgData name="Julien Violette (HF)" userId="ae99d64a-988a-487f-809b-50d6425182b2" providerId="ADAL" clId="{3C0D55AB-0C19-472D-AAA6-74CCAFE4DDE3}" dt="2024-01-14T19:24:07.353" v="691"/>
        <pc:sldMkLst>
          <pc:docMk/>
          <pc:sldMk cId="1174326269" sldId="984"/>
        </pc:sldMkLst>
      </pc:sldChg>
      <pc:sldChg chg="add">
        <pc:chgData name="Julien Violette (HF)" userId="ae99d64a-988a-487f-809b-50d6425182b2" providerId="ADAL" clId="{3C0D55AB-0C19-472D-AAA6-74CCAFE4DDE3}" dt="2024-01-14T19:24:07.353" v="691"/>
        <pc:sldMkLst>
          <pc:docMk/>
          <pc:sldMk cId="3943386347" sldId="985"/>
        </pc:sldMkLst>
      </pc:sldChg>
      <pc:sldChg chg="add">
        <pc:chgData name="Julien Violette (HF)" userId="ae99d64a-988a-487f-809b-50d6425182b2" providerId="ADAL" clId="{3C0D55AB-0C19-472D-AAA6-74CCAFE4DDE3}" dt="2024-01-14T19:24:07.353" v="691"/>
        <pc:sldMkLst>
          <pc:docMk/>
          <pc:sldMk cId="3585404688" sldId="986"/>
        </pc:sldMkLst>
      </pc:sldChg>
      <pc:sldChg chg="add">
        <pc:chgData name="Julien Violette (HF)" userId="ae99d64a-988a-487f-809b-50d6425182b2" providerId="ADAL" clId="{3C0D55AB-0C19-472D-AAA6-74CCAFE4DDE3}" dt="2024-01-14T19:24:07.353" v="691"/>
        <pc:sldMkLst>
          <pc:docMk/>
          <pc:sldMk cId="2540597607" sldId="987"/>
        </pc:sldMkLst>
      </pc:sldChg>
      <pc:sldChg chg="add">
        <pc:chgData name="Julien Violette (HF)" userId="ae99d64a-988a-487f-809b-50d6425182b2" providerId="ADAL" clId="{3C0D55AB-0C19-472D-AAA6-74CCAFE4DDE3}" dt="2024-01-14T19:24:07.353" v="691"/>
        <pc:sldMkLst>
          <pc:docMk/>
          <pc:sldMk cId="2553449085" sldId="988"/>
        </pc:sldMkLst>
      </pc:sldChg>
      <pc:sldChg chg="add">
        <pc:chgData name="Julien Violette (HF)" userId="ae99d64a-988a-487f-809b-50d6425182b2" providerId="ADAL" clId="{3C0D55AB-0C19-472D-AAA6-74CCAFE4DDE3}" dt="2024-01-14T19:24:07.353" v="691"/>
        <pc:sldMkLst>
          <pc:docMk/>
          <pc:sldMk cId="2847466081" sldId="989"/>
        </pc:sldMkLst>
      </pc:sldChg>
      <pc:sldChg chg="add">
        <pc:chgData name="Julien Violette (HF)" userId="ae99d64a-988a-487f-809b-50d6425182b2" providerId="ADAL" clId="{3C0D55AB-0C19-472D-AAA6-74CCAFE4DDE3}" dt="2024-01-14T19:24:07.353" v="691"/>
        <pc:sldMkLst>
          <pc:docMk/>
          <pc:sldMk cId="1223781041" sldId="990"/>
        </pc:sldMkLst>
      </pc:sldChg>
      <pc:sldChg chg="add">
        <pc:chgData name="Julien Violette (HF)" userId="ae99d64a-988a-487f-809b-50d6425182b2" providerId="ADAL" clId="{3C0D55AB-0C19-472D-AAA6-74CCAFE4DDE3}" dt="2024-01-14T19:24:07.353" v="691"/>
        <pc:sldMkLst>
          <pc:docMk/>
          <pc:sldMk cId="2833491173" sldId="991"/>
        </pc:sldMkLst>
      </pc:sldChg>
      <pc:sldChg chg="add">
        <pc:chgData name="Julien Violette (HF)" userId="ae99d64a-988a-487f-809b-50d6425182b2" providerId="ADAL" clId="{3C0D55AB-0C19-472D-AAA6-74CCAFE4DDE3}" dt="2024-01-14T19:24:07.353" v="691"/>
        <pc:sldMkLst>
          <pc:docMk/>
          <pc:sldMk cId="1062148461" sldId="992"/>
        </pc:sldMkLst>
      </pc:sldChg>
      <pc:sldChg chg="add">
        <pc:chgData name="Julien Violette (HF)" userId="ae99d64a-988a-487f-809b-50d6425182b2" providerId="ADAL" clId="{3C0D55AB-0C19-472D-AAA6-74CCAFE4DDE3}" dt="2024-01-14T19:24:07.353" v="691"/>
        <pc:sldMkLst>
          <pc:docMk/>
          <pc:sldMk cId="3973304066" sldId="993"/>
        </pc:sldMkLst>
      </pc:sldChg>
      <pc:sldChg chg="add">
        <pc:chgData name="Julien Violette (HF)" userId="ae99d64a-988a-487f-809b-50d6425182b2" providerId="ADAL" clId="{3C0D55AB-0C19-472D-AAA6-74CCAFE4DDE3}" dt="2024-01-14T19:24:07.353" v="691"/>
        <pc:sldMkLst>
          <pc:docMk/>
          <pc:sldMk cId="2800073982" sldId="994"/>
        </pc:sldMkLst>
      </pc:sldChg>
      <pc:sldChg chg="add">
        <pc:chgData name="Julien Violette (HF)" userId="ae99d64a-988a-487f-809b-50d6425182b2" providerId="ADAL" clId="{3C0D55AB-0C19-472D-AAA6-74CCAFE4DDE3}" dt="2024-01-14T19:24:07.353" v="691"/>
        <pc:sldMkLst>
          <pc:docMk/>
          <pc:sldMk cId="1814276822" sldId="995"/>
        </pc:sldMkLst>
      </pc:sldChg>
      <pc:sldChg chg="addSp delSp modSp add mod">
        <pc:chgData name="Julien Violette (HF)" userId="ae99d64a-988a-487f-809b-50d6425182b2" providerId="ADAL" clId="{3C0D55AB-0C19-472D-AAA6-74CCAFE4DDE3}" dt="2024-01-14T19:25:42.052" v="704" actId="1076"/>
        <pc:sldMkLst>
          <pc:docMk/>
          <pc:sldMk cId="113488756" sldId="996"/>
        </pc:sldMkLst>
        <pc:spChg chg="add mod">
          <ac:chgData name="Julien Violette (HF)" userId="ae99d64a-988a-487f-809b-50d6425182b2" providerId="ADAL" clId="{3C0D55AB-0C19-472D-AAA6-74CCAFE4DDE3}" dt="2024-01-14T19:25:42.052" v="704" actId="1076"/>
          <ac:spMkLst>
            <pc:docMk/>
            <pc:sldMk cId="113488756" sldId="996"/>
            <ac:spMk id="4" creationId="{73A59387-992A-5FAD-8CEA-909F9F003560}"/>
          </ac:spMkLst>
        </pc:spChg>
        <pc:spChg chg="del">
          <ac:chgData name="Julien Violette (HF)" userId="ae99d64a-988a-487f-809b-50d6425182b2" providerId="ADAL" clId="{3C0D55AB-0C19-472D-AAA6-74CCAFE4DDE3}" dt="2024-01-14T19:25:37.764" v="702" actId="478"/>
          <ac:spMkLst>
            <pc:docMk/>
            <pc:sldMk cId="113488756" sldId="996"/>
            <ac:spMk id="7" creationId="{AEFB2E41-5971-A46A-480A-7989BCA1A86F}"/>
          </ac:spMkLst>
        </pc:spChg>
      </pc:sldChg>
      <pc:sldChg chg="add">
        <pc:chgData name="Julien Violette (HF)" userId="ae99d64a-988a-487f-809b-50d6425182b2" providerId="ADAL" clId="{3C0D55AB-0C19-472D-AAA6-74CCAFE4DDE3}" dt="2024-01-14T19:24:07.353" v="691"/>
        <pc:sldMkLst>
          <pc:docMk/>
          <pc:sldMk cId="1518200163" sldId="997"/>
        </pc:sldMkLst>
      </pc:sldChg>
      <pc:sldChg chg="add">
        <pc:chgData name="Julien Violette (HF)" userId="ae99d64a-988a-487f-809b-50d6425182b2" providerId="ADAL" clId="{3C0D55AB-0C19-472D-AAA6-74CCAFE4DDE3}" dt="2024-01-14T19:24:07.353" v="691"/>
        <pc:sldMkLst>
          <pc:docMk/>
          <pc:sldMk cId="1120022333" sldId="998"/>
        </pc:sldMkLst>
      </pc:sldChg>
      <pc:sldChg chg="add">
        <pc:chgData name="Julien Violette (HF)" userId="ae99d64a-988a-487f-809b-50d6425182b2" providerId="ADAL" clId="{3C0D55AB-0C19-472D-AAA6-74CCAFE4DDE3}" dt="2024-01-14T19:24:07.353" v="691"/>
        <pc:sldMkLst>
          <pc:docMk/>
          <pc:sldMk cId="542532034" sldId="999"/>
        </pc:sldMkLst>
      </pc:sldChg>
      <pc:sldChg chg="add">
        <pc:chgData name="Julien Violette (HF)" userId="ae99d64a-988a-487f-809b-50d6425182b2" providerId="ADAL" clId="{3C0D55AB-0C19-472D-AAA6-74CCAFE4DDE3}" dt="2024-01-14T19:24:07.353" v="691"/>
        <pc:sldMkLst>
          <pc:docMk/>
          <pc:sldMk cId="3934400445" sldId="1000"/>
        </pc:sldMkLst>
      </pc:sldChg>
      <pc:sldChg chg="add">
        <pc:chgData name="Julien Violette (HF)" userId="ae99d64a-988a-487f-809b-50d6425182b2" providerId="ADAL" clId="{3C0D55AB-0C19-472D-AAA6-74CCAFE4DDE3}" dt="2024-01-14T19:24:07.353" v="691"/>
        <pc:sldMkLst>
          <pc:docMk/>
          <pc:sldMk cId="4263919245" sldId="1001"/>
        </pc:sldMkLst>
      </pc:sldChg>
      <pc:sldChg chg="add">
        <pc:chgData name="Julien Violette (HF)" userId="ae99d64a-988a-487f-809b-50d6425182b2" providerId="ADAL" clId="{3C0D55AB-0C19-472D-AAA6-74CCAFE4DDE3}" dt="2024-01-14T19:24:07.353" v="691"/>
        <pc:sldMkLst>
          <pc:docMk/>
          <pc:sldMk cId="1207492179" sldId="1002"/>
        </pc:sldMkLst>
      </pc:sldChg>
      <pc:sldChg chg="add">
        <pc:chgData name="Julien Violette (HF)" userId="ae99d64a-988a-487f-809b-50d6425182b2" providerId="ADAL" clId="{3C0D55AB-0C19-472D-AAA6-74CCAFE4DDE3}" dt="2024-01-14T19:24:07.353" v="691"/>
        <pc:sldMkLst>
          <pc:docMk/>
          <pc:sldMk cId="1849547499" sldId="1003"/>
        </pc:sldMkLst>
      </pc:sldChg>
      <pc:sldChg chg="add">
        <pc:chgData name="Julien Violette (HF)" userId="ae99d64a-988a-487f-809b-50d6425182b2" providerId="ADAL" clId="{3C0D55AB-0C19-472D-AAA6-74CCAFE4DDE3}" dt="2024-01-14T19:24:07.353" v="691"/>
        <pc:sldMkLst>
          <pc:docMk/>
          <pc:sldMk cId="320101755" sldId="1004"/>
        </pc:sldMkLst>
      </pc:sldChg>
      <pc:sldChg chg="add">
        <pc:chgData name="Julien Violette (HF)" userId="ae99d64a-988a-487f-809b-50d6425182b2" providerId="ADAL" clId="{3C0D55AB-0C19-472D-AAA6-74CCAFE4DDE3}" dt="2024-01-14T19:24:07.353" v="691"/>
        <pc:sldMkLst>
          <pc:docMk/>
          <pc:sldMk cId="3463031269" sldId="1006"/>
        </pc:sldMkLst>
      </pc:sldChg>
      <pc:sldChg chg="add">
        <pc:chgData name="Julien Violette (HF)" userId="ae99d64a-988a-487f-809b-50d6425182b2" providerId="ADAL" clId="{3C0D55AB-0C19-472D-AAA6-74CCAFE4DDE3}" dt="2024-01-14T19:24:07.353" v="691"/>
        <pc:sldMkLst>
          <pc:docMk/>
          <pc:sldMk cId="1573835731" sldId="1007"/>
        </pc:sldMkLst>
      </pc:sldChg>
      <pc:sldChg chg="add">
        <pc:chgData name="Julien Violette (HF)" userId="ae99d64a-988a-487f-809b-50d6425182b2" providerId="ADAL" clId="{3C0D55AB-0C19-472D-AAA6-74CCAFE4DDE3}" dt="2024-01-14T19:24:07.353" v="691"/>
        <pc:sldMkLst>
          <pc:docMk/>
          <pc:sldMk cId="2198511617" sldId="1008"/>
        </pc:sldMkLst>
      </pc:sldChg>
      <pc:sldChg chg="modSp add mod modAnim">
        <pc:chgData name="Julien Violette (HF)" userId="ae99d64a-988a-487f-809b-50d6425182b2" providerId="ADAL" clId="{3C0D55AB-0C19-472D-AAA6-74CCAFE4DDE3}" dt="2024-01-14T19:29:34.018" v="748"/>
        <pc:sldMkLst>
          <pc:docMk/>
          <pc:sldMk cId="1051098209" sldId="1009"/>
        </pc:sldMkLst>
        <pc:spChg chg="mod">
          <ac:chgData name="Julien Violette (HF)" userId="ae99d64a-988a-487f-809b-50d6425182b2" providerId="ADAL" clId="{3C0D55AB-0C19-472D-AAA6-74CCAFE4DDE3}" dt="2024-01-14T19:29:19.893" v="745" actId="1076"/>
          <ac:spMkLst>
            <pc:docMk/>
            <pc:sldMk cId="1051098209" sldId="1009"/>
            <ac:spMk id="4" creationId="{B0DF9FC1-6A7D-A57D-C5A9-CAF1B1971EEE}"/>
          </ac:spMkLst>
        </pc:spChg>
        <pc:spChg chg="mod">
          <ac:chgData name="Julien Violette (HF)" userId="ae99d64a-988a-487f-809b-50d6425182b2" providerId="ADAL" clId="{3C0D55AB-0C19-472D-AAA6-74CCAFE4DDE3}" dt="2024-01-14T19:29:19.893" v="745" actId="1076"/>
          <ac:spMkLst>
            <pc:docMk/>
            <pc:sldMk cId="1051098209" sldId="1009"/>
            <ac:spMk id="9" creationId="{24DC26FD-05CB-9910-128D-2E003831FF11}"/>
          </ac:spMkLst>
        </pc:spChg>
      </pc:sldChg>
      <pc:sldChg chg="add">
        <pc:chgData name="Julien Violette (HF)" userId="ae99d64a-988a-487f-809b-50d6425182b2" providerId="ADAL" clId="{3C0D55AB-0C19-472D-AAA6-74CCAFE4DDE3}" dt="2024-01-14T19:24:07.353" v="691"/>
        <pc:sldMkLst>
          <pc:docMk/>
          <pc:sldMk cId="3142408129" sldId="1010"/>
        </pc:sldMkLst>
      </pc:sldChg>
      <pc:sldChg chg="add">
        <pc:chgData name="Julien Violette (HF)" userId="ae99d64a-988a-487f-809b-50d6425182b2" providerId="ADAL" clId="{3C0D55AB-0C19-472D-AAA6-74CCAFE4DDE3}" dt="2024-01-14T19:24:07.353" v="691"/>
        <pc:sldMkLst>
          <pc:docMk/>
          <pc:sldMk cId="329867325" sldId="1011"/>
        </pc:sldMkLst>
      </pc:sldChg>
      <pc:sldChg chg="modSp add mod">
        <pc:chgData name="Julien Violette (HF)" userId="ae99d64a-988a-487f-809b-50d6425182b2" providerId="ADAL" clId="{3C0D55AB-0C19-472D-AAA6-74CCAFE4DDE3}" dt="2024-01-14T19:28:34.134" v="733" actId="1076"/>
        <pc:sldMkLst>
          <pc:docMk/>
          <pc:sldMk cId="4052394525" sldId="1012"/>
        </pc:sldMkLst>
        <pc:spChg chg="mod">
          <ac:chgData name="Julien Violette (HF)" userId="ae99d64a-988a-487f-809b-50d6425182b2" providerId="ADAL" clId="{3C0D55AB-0C19-472D-AAA6-74CCAFE4DDE3}" dt="2024-01-14T19:28:34.134" v="733" actId="1076"/>
          <ac:spMkLst>
            <pc:docMk/>
            <pc:sldMk cId="4052394525" sldId="1012"/>
            <ac:spMk id="10" creationId="{E32BA063-6A96-F26C-5D02-08584132B9B8}"/>
          </ac:spMkLst>
        </pc:spChg>
      </pc:sldChg>
      <pc:sldChg chg="add">
        <pc:chgData name="Julien Violette (HF)" userId="ae99d64a-988a-487f-809b-50d6425182b2" providerId="ADAL" clId="{3C0D55AB-0C19-472D-AAA6-74CCAFE4DDE3}" dt="2024-01-14T19:24:07.353" v="691"/>
        <pc:sldMkLst>
          <pc:docMk/>
          <pc:sldMk cId="1979366371" sldId="1013"/>
        </pc:sldMkLst>
      </pc:sldChg>
      <pc:sldChg chg="add">
        <pc:chgData name="Julien Violette (HF)" userId="ae99d64a-988a-487f-809b-50d6425182b2" providerId="ADAL" clId="{3C0D55AB-0C19-472D-AAA6-74CCAFE4DDE3}" dt="2024-01-14T19:24:07.353" v="691"/>
        <pc:sldMkLst>
          <pc:docMk/>
          <pc:sldMk cId="2594251944" sldId="1014"/>
        </pc:sldMkLst>
      </pc:sldChg>
      <pc:sldChg chg="add">
        <pc:chgData name="Julien Violette (HF)" userId="ae99d64a-988a-487f-809b-50d6425182b2" providerId="ADAL" clId="{3C0D55AB-0C19-472D-AAA6-74CCAFE4DDE3}" dt="2024-01-14T19:24:07.353" v="691"/>
        <pc:sldMkLst>
          <pc:docMk/>
          <pc:sldMk cId="925444666" sldId="1015"/>
        </pc:sldMkLst>
      </pc:sldChg>
      <pc:sldChg chg="add">
        <pc:chgData name="Julien Violette (HF)" userId="ae99d64a-988a-487f-809b-50d6425182b2" providerId="ADAL" clId="{3C0D55AB-0C19-472D-AAA6-74CCAFE4DDE3}" dt="2024-01-14T19:24:07.353" v="691"/>
        <pc:sldMkLst>
          <pc:docMk/>
          <pc:sldMk cId="794359059" sldId="1016"/>
        </pc:sldMkLst>
      </pc:sldChg>
    </pc:docChg>
  </pc:docChgLst>
  <pc:docChgLst>
    <pc:chgData name="Julien Violette" userId="ae99d64a-988a-487f-809b-50d6425182b2" providerId="ADAL" clId="{F4EBC90F-D56D-406D-B05B-3A32C70E781E}"/>
    <pc:docChg chg="addSld modSld addSection modSection">
      <pc:chgData name="Julien Violette" userId="ae99d64a-988a-487f-809b-50d6425182b2" providerId="ADAL" clId="{F4EBC90F-D56D-406D-B05B-3A32C70E781E}" dt="2024-01-29T16:51:16.155" v="25" actId="17846"/>
      <pc:docMkLst>
        <pc:docMk/>
      </pc:docMkLst>
      <pc:sldChg chg="add mod modShow">
        <pc:chgData name="Julien Violette" userId="ae99d64a-988a-487f-809b-50d6425182b2" providerId="ADAL" clId="{F4EBC90F-D56D-406D-B05B-3A32C70E781E}" dt="2024-01-29T16:48:50.172" v="3" actId="729"/>
        <pc:sldMkLst>
          <pc:docMk/>
          <pc:sldMk cId="1253856856" sldId="1018"/>
        </pc:sldMkLst>
      </pc:sldChg>
      <pc:sldChg chg="add">
        <pc:chgData name="Julien Violette" userId="ae99d64a-988a-487f-809b-50d6425182b2" providerId="ADAL" clId="{F4EBC90F-D56D-406D-B05B-3A32C70E781E}" dt="2024-01-29T16:48:20.196" v="0"/>
        <pc:sldMkLst>
          <pc:docMk/>
          <pc:sldMk cId="1891592837" sldId="1019"/>
        </pc:sldMkLst>
      </pc:sldChg>
      <pc:sldChg chg="add">
        <pc:chgData name="Julien Violette" userId="ae99d64a-988a-487f-809b-50d6425182b2" providerId="ADAL" clId="{F4EBC90F-D56D-406D-B05B-3A32C70E781E}" dt="2024-01-29T16:48:20.196" v="0"/>
        <pc:sldMkLst>
          <pc:docMk/>
          <pc:sldMk cId="1248980627" sldId="1020"/>
        </pc:sldMkLst>
      </pc:sldChg>
      <pc:sldChg chg="add">
        <pc:chgData name="Julien Violette" userId="ae99d64a-988a-487f-809b-50d6425182b2" providerId="ADAL" clId="{F4EBC90F-D56D-406D-B05B-3A32C70E781E}" dt="2024-01-29T16:48:20.196" v="0"/>
        <pc:sldMkLst>
          <pc:docMk/>
          <pc:sldMk cId="1881353012" sldId="1021"/>
        </pc:sldMkLst>
      </pc:sldChg>
      <pc:sldChg chg="add">
        <pc:chgData name="Julien Violette" userId="ae99d64a-988a-487f-809b-50d6425182b2" providerId="ADAL" clId="{F4EBC90F-D56D-406D-B05B-3A32C70E781E}" dt="2024-01-29T16:48:20.196" v="0"/>
        <pc:sldMkLst>
          <pc:docMk/>
          <pc:sldMk cId="520013906" sldId="1022"/>
        </pc:sldMkLst>
      </pc:sldChg>
      <pc:sldChg chg="add">
        <pc:chgData name="Julien Violette" userId="ae99d64a-988a-487f-809b-50d6425182b2" providerId="ADAL" clId="{F4EBC90F-D56D-406D-B05B-3A32C70E781E}" dt="2024-01-29T16:48:20.196" v="0"/>
        <pc:sldMkLst>
          <pc:docMk/>
          <pc:sldMk cId="3045643472" sldId="1023"/>
        </pc:sldMkLst>
      </pc:sldChg>
      <pc:sldChg chg="add">
        <pc:chgData name="Julien Violette" userId="ae99d64a-988a-487f-809b-50d6425182b2" providerId="ADAL" clId="{F4EBC90F-D56D-406D-B05B-3A32C70E781E}" dt="2024-01-29T16:48:20.196" v="0"/>
        <pc:sldMkLst>
          <pc:docMk/>
          <pc:sldMk cId="2263339351" sldId="1024"/>
        </pc:sldMkLst>
      </pc:sldChg>
      <pc:sldChg chg="add">
        <pc:chgData name="Julien Violette" userId="ae99d64a-988a-487f-809b-50d6425182b2" providerId="ADAL" clId="{F4EBC90F-D56D-406D-B05B-3A32C70E781E}" dt="2024-01-29T16:48:20.196" v="0"/>
        <pc:sldMkLst>
          <pc:docMk/>
          <pc:sldMk cId="2878450714" sldId="1025"/>
        </pc:sldMkLst>
      </pc:sldChg>
      <pc:sldChg chg="add">
        <pc:chgData name="Julien Violette" userId="ae99d64a-988a-487f-809b-50d6425182b2" providerId="ADAL" clId="{F4EBC90F-D56D-406D-B05B-3A32C70E781E}" dt="2024-01-29T16:48:20.196" v="0"/>
        <pc:sldMkLst>
          <pc:docMk/>
          <pc:sldMk cId="509955477" sldId="1026"/>
        </pc:sldMkLst>
      </pc:sldChg>
      <pc:sldChg chg="add">
        <pc:chgData name="Julien Violette" userId="ae99d64a-988a-487f-809b-50d6425182b2" providerId="ADAL" clId="{F4EBC90F-D56D-406D-B05B-3A32C70E781E}" dt="2024-01-29T16:48:20.196" v="0"/>
        <pc:sldMkLst>
          <pc:docMk/>
          <pc:sldMk cId="2460773716" sldId="1027"/>
        </pc:sldMkLst>
      </pc:sldChg>
      <pc:sldChg chg="add">
        <pc:chgData name="Julien Violette" userId="ae99d64a-988a-487f-809b-50d6425182b2" providerId="ADAL" clId="{F4EBC90F-D56D-406D-B05B-3A32C70E781E}" dt="2024-01-29T16:48:20.196" v="0"/>
        <pc:sldMkLst>
          <pc:docMk/>
          <pc:sldMk cId="3785300936" sldId="1031"/>
        </pc:sldMkLst>
      </pc:sldChg>
      <pc:sldChg chg="add">
        <pc:chgData name="Julien Violette" userId="ae99d64a-988a-487f-809b-50d6425182b2" providerId="ADAL" clId="{F4EBC90F-D56D-406D-B05B-3A32C70E781E}" dt="2024-01-29T16:48:20.196" v="0"/>
        <pc:sldMkLst>
          <pc:docMk/>
          <pc:sldMk cId="2866732302" sldId="1032"/>
        </pc:sldMkLst>
      </pc:sldChg>
      <pc:sldChg chg="add">
        <pc:chgData name="Julien Violette" userId="ae99d64a-988a-487f-809b-50d6425182b2" providerId="ADAL" clId="{F4EBC90F-D56D-406D-B05B-3A32C70E781E}" dt="2024-01-29T16:48:20.196" v="0"/>
        <pc:sldMkLst>
          <pc:docMk/>
          <pc:sldMk cId="1894281434" sldId="1033"/>
        </pc:sldMkLst>
      </pc:sldChg>
      <pc:sldChg chg="add">
        <pc:chgData name="Julien Violette" userId="ae99d64a-988a-487f-809b-50d6425182b2" providerId="ADAL" clId="{F4EBC90F-D56D-406D-B05B-3A32C70E781E}" dt="2024-01-29T16:48:20.196" v="0"/>
        <pc:sldMkLst>
          <pc:docMk/>
          <pc:sldMk cId="242268503" sldId="1034"/>
        </pc:sldMkLst>
      </pc:sldChg>
      <pc:sldChg chg="add">
        <pc:chgData name="Julien Violette" userId="ae99d64a-988a-487f-809b-50d6425182b2" providerId="ADAL" clId="{F4EBC90F-D56D-406D-B05B-3A32C70E781E}" dt="2024-01-29T16:48:20.196" v="0"/>
        <pc:sldMkLst>
          <pc:docMk/>
          <pc:sldMk cId="3946941545" sldId="1035"/>
        </pc:sldMkLst>
      </pc:sldChg>
      <pc:sldChg chg="add">
        <pc:chgData name="Julien Violette" userId="ae99d64a-988a-487f-809b-50d6425182b2" providerId="ADAL" clId="{F4EBC90F-D56D-406D-B05B-3A32C70E781E}" dt="2024-01-29T16:48:20.196" v="0"/>
        <pc:sldMkLst>
          <pc:docMk/>
          <pc:sldMk cId="2794597988" sldId="1036"/>
        </pc:sldMkLst>
      </pc:sldChg>
      <pc:sldChg chg="add">
        <pc:chgData name="Julien Violette" userId="ae99d64a-988a-487f-809b-50d6425182b2" providerId="ADAL" clId="{F4EBC90F-D56D-406D-B05B-3A32C70E781E}" dt="2024-01-29T16:48:20.196" v="0"/>
        <pc:sldMkLst>
          <pc:docMk/>
          <pc:sldMk cId="3159943620" sldId="1037"/>
        </pc:sldMkLst>
      </pc:sldChg>
      <pc:sldChg chg="add">
        <pc:chgData name="Julien Violette" userId="ae99d64a-988a-487f-809b-50d6425182b2" providerId="ADAL" clId="{F4EBC90F-D56D-406D-B05B-3A32C70E781E}" dt="2024-01-29T16:48:20.196" v="0"/>
        <pc:sldMkLst>
          <pc:docMk/>
          <pc:sldMk cId="3081784222" sldId="1038"/>
        </pc:sldMkLst>
      </pc:sldChg>
      <pc:sldChg chg="add">
        <pc:chgData name="Julien Violette" userId="ae99d64a-988a-487f-809b-50d6425182b2" providerId="ADAL" clId="{F4EBC90F-D56D-406D-B05B-3A32C70E781E}" dt="2024-01-29T16:48:20.196" v="0"/>
        <pc:sldMkLst>
          <pc:docMk/>
          <pc:sldMk cId="3449457455" sldId="1039"/>
        </pc:sldMkLst>
      </pc:sldChg>
      <pc:sldChg chg="add">
        <pc:chgData name="Julien Violette" userId="ae99d64a-988a-487f-809b-50d6425182b2" providerId="ADAL" clId="{F4EBC90F-D56D-406D-B05B-3A32C70E781E}" dt="2024-01-29T16:48:20.196" v="0"/>
        <pc:sldMkLst>
          <pc:docMk/>
          <pc:sldMk cId="2339716294" sldId="1040"/>
        </pc:sldMkLst>
      </pc:sldChg>
      <pc:sldChg chg="add">
        <pc:chgData name="Julien Violette" userId="ae99d64a-988a-487f-809b-50d6425182b2" providerId="ADAL" clId="{F4EBC90F-D56D-406D-B05B-3A32C70E781E}" dt="2024-01-29T16:48:20.196" v="0"/>
        <pc:sldMkLst>
          <pc:docMk/>
          <pc:sldMk cId="2456473267" sldId="1041"/>
        </pc:sldMkLst>
      </pc:sldChg>
      <pc:sldChg chg="add">
        <pc:chgData name="Julien Violette" userId="ae99d64a-988a-487f-809b-50d6425182b2" providerId="ADAL" clId="{F4EBC90F-D56D-406D-B05B-3A32C70E781E}" dt="2024-01-29T16:48:20.196" v="0"/>
        <pc:sldMkLst>
          <pc:docMk/>
          <pc:sldMk cId="4138939326" sldId="1042"/>
        </pc:sldMkLst>
      </pc:sldChg>
      <pc:sldChg chg="add">
        <pc:chgData name="Julien Violette" userId="ae99d64a-988a-487f-809b-50d6425182b2" providerId="ADAL" clId="{F4EBC90F-D56D-406D-B05B-3A32C70E781E}" dt="2024-01-29T16:48:20.196" v="0"/>
        <pc:sldMkLst>
          <pc:docMk/>
          <pc:sldMk cId="986906563" sldId="1043"/>
        </pc:sldMkLst>
      </pc:sldChg>
      <pc:sldChg chg="add">
        <pc:chgData name="Julien Violette" userId="ae99d64a-988a-487f-809b-50d6425182b2" providerId="ADAL" clId="{F4EBC90F-D56D-406D-B05B-3A32C70E781E}" dt="2024-01-29T16:48:20.196" v="0"/>
        <pc:sldMkLst>
          <pc:docMk/>
          <pc:sldMk cId="569588694" sldId="1044"/>
        </pc:sldMkLst>
      </pc:sldChg>
      <pc:sldChg chg="add">
        <pc:chgData name="Julien Violette" userId="ae99d64a-988a-487f-809b-50d6425182b2" providerId="ADAL" clId="{F4EBC90F-D56D-406D-B05B-3A32C70E781E}" dt="2024-01-29T16:48:20.196" v="0"/>
        <pc:sldMkLst>
          <pc:docMk/>
          <pc:sldMk cId="2830026533" sldId="1045"/>
        </pc:sldMkLst>
      </pc:sldChg>
      <pc:sldChg chg="add">
        <pc:chgData name="Julien Violette" userId="ae99d64a-988a-487f-809b-50d6425182b2" providerId="ADAL" clId="{F4EBC90F-D56D-406D-B05B-3A32C70E781E}" dt="2024-01-29T16:48:20.196" v="0"/>
        <pc:sldMkLst>
          <pc:docMk/>
          <pc:sldMk cId="3924827646" sldId="1046"/>
        </pc:sldMkLst>
      </pc:sldChg>
      <pc:sldChg chg="add">
        <pc:chgData name="Julien Violette" userId="ae99d64a-988a-487f-809b-50d6425182b2" providerId="ADAL" clId="{F4EBC90F-D56D-406D-B05B-3A32C70E781E}" dt="2024-01-29T16:48:20.196" v="0"/>
        <pc:sldMkLst>
          <pc:docMk/>
          <pc:sldMk cId="826408915" sldId="1047"/>
        </pc:sldMkLst>
      </pc:sldChg>
      <pc:sldChg chg="add">
        <pc:chgData name="Julien Violette" userId="ae99d64a-988a-487f-809b-50d6425182b2" providerId="ADAL" clId="{F4EBC90F-D56D-406D-B05B-3A32C70E781E}" dt="2024-01-29T16:48:20.196" v="0"/>
        <pc:sldMkLst>
          <pc:docMk/>
          <pc:sldMk cId="242257413" sldId="1048"/>
        </pc:sldMkLst>
      </pc:sldChg>
      <pc:sldChg chg="add">
        <pc:chgData name="Julien Violette" userId="ae99d64a-988a-487f-809b-50d6425182b2" providerId="ADAL" clId="{F4EBC90F-D56D-406D-B05B-3A32C70E781E}" dt="2024-01-29T16:48:20.196" v="0"/>
        <pc:sldMkLst>
          <pc:docMk/>
          <pc:sldMk cId="1040624063" sldId="1049"/>
        </pc:sldMkLst>
      </pc:sldChg>
      <pc:sldChg chg="add">
        <pc:chgData name="Julien Violette" userId="ae99d64a-988a-487f-809b-50d6425182b2" providerId="ADAL" clId="{F4EBC90F-D56D-406D-B05B-3A32C70E781E}" dt="2024-01-29T16:48:20.196" v="0"/>
        <pc:sldMkLst>
          <pc:docMk/>
          <pc:sldMk cId="898879014" sldId="1050"/>
        </pc:sldMkLst>
      </pc:sldChg>
      <pc:sldChg chg="add">
        <pc:chgData name="Julien Violette" userId="ae99d64a-988a-487f-809b-50d6425182b2" providerId="ADAL" clId="{F4EBC90F-D56D-406D-B05B-3A32C70E781E}" dt="2024-01-29T16:48:20.196" v="0"/>
        <pc:sldMkLst>
          <pc:docMk/>
          <pc:sldMk cId="377486994" sldId="1051"/>
        </pc:sldMkLst>
      </pc:sldChg>
      <pc:sldChg chg="add">
        <pc:chgData name="Julien Violette" userId="ae99d64a-988a-487f-809b-50d6425182b2" providerId="ADAL" clId="{F4EBC90F-D56D-406D-B05B-3A32C70E781E}" dt="2024-01-29T16:48:20.196" v="0"/>
        <pc:sldMkLst>
          <pc:docMk/>
          <pc:sldMk cId="2446187245" sldId="1052"/>
        </pc:sldMkLst>
      </pc:sldChg>
      <pc:sldChg chg="add">
        <pc:chgData name="Julien Violette" userId="ae99d64a-988a-487f-809b-50d6425182b2" providerId="ADAL" clId="{F4EBC90F-D56D-406D-B05B-3A32C70E781E}" dt="2024-01-29T16:48:20.196" v="0"/>
        <pc:sldMkLst>
          <pc:docMk/>
          <pc:sldMk cId="3052336499" sldId="1053"/>
        </pc:sldMkLst>
      </pc:sldChg>
      <pc:sldChg chg="add">
        <pc:chgData name="Julien Violette" userId="ae99d64a-988a-487f-809b-50d6425182b2" providerId="ADAL" clId="{F4EBC90F-D56D-406D-B05B-3A32C70E781E}" dt="2024-01-29T16:48:20.196" v="0"/>
        <pc:sldMkLst>
          <pc:docMk/>
          <pc:sldMk cId="1049883578" sldId="1054"/>
        </pc:sldMkLst>
      </pc:sldChg>
      <pc:sldChg chg="add">
        <pc:chgData name="Julien Violette" userId="ae99d64a-988a-487f-809b-50d6425182b2" providerId="ADAL" clId="{F4EBC90F-D56D-406D-B05B-3A32C70E781E}" dt="2024-01-29T16:48:20.196" v="0"/>
        <pc:sldMkLst>
          <pc:docMk/>
          <pc:sldMk cId="480914027" sldId="1055"/>
        </pc:sldMkLst>
      </pc:sldChg>
      <pc:sldChg chg="add">
        <pc:chgData name="Julien Violette" userId="ae99d64a-988a-487f-809b-50d6425182b2" providerId="ADAL" clId="{F4EBC90F-D56D-406D-B05B-3A32C70E781E}" dt="2024-01-29T16:48:20.196" v="0"/>
        <pc:sldMkLst>
          <pc:docMk/>
          <pc:sldMk cId="1884862393" sldId="1056"/>
        </pc:sldMkLst>
      </pc:sldChg>
    </pc:docChg>
  </pc:docChgLst>
  <pc:docChgLst>
    <pc:chgData name="Julien Violette (HF)" userId="ae99d64a-988a-487f-809b-50d6425182b2" providerId="ADAL" clId="{A75FC423-059C-4F58-839A-BEBE0E3BA5ED}"/>
    <pc:docChg chg="custSel addSld delSld modSld addSection modSection">
      <pc:chgData name="Julien Violette (HF)" userId="ae99d64a-988a-487f-809b-50d6425182b2" providerId="ADAL" clId="{A75FC423-059C-4F58-839A-BEBE0E3BA5ED}" dt="2023-12-15T16:15:00.076" v="71" actId="13926"/>
      <pc:docMkLst>
        <pc:docMk/>
      </pc:docMkLst>
      <pc:sldChg chg="del">
        <pc:chgData name="Julien Violette (HF)" userId="ae99d64a-988a-487f-809b-50d6425182b2" providerId="ADAL" clId="{A75FC423-059C-4F58-839A-BEBE0E3BA5ED}" dt="2023-12-15T15:03:08.135" v="33" actId="47"/>
        <pc:sldMkLst>
          <pc:docMk/>
          <pc:sldMk cId="1489683739" sldId="856"/>
        </pc:sldMkLst>
      </pc:sldChg>
      <pc:sldChg chg="add">
        <pc:chgData name="Julien Violette (HF)" userId="ae99d64a-988a-487f-809b-50d6425182b2" providerId="ADAL" clId="{A75FC423-059C-4F58-839A-BEBE0E3BA5ED}" dt="2023-12-15T14:58:08.092" v="0"/>
        <pc:sldMkLst>
          <pc:docMk/>
          <pc:sldMk cId="671901910" sldId="866"/>
        </pc:sldMkLst>
      </pc:sldChg>
      <pc:sldChg chg="add">
        <pc:chgData name="Julien Violette (HF)" userId="ae99d64a-988a-487f-809b-50d6425182b2" providerId="ADAL" clId="{A75FC423-059C-4F58-839A-BEBE0E3BA5ED}" dt="2023-12-15T14:58:08.092" v="0"/>
        <pc:sldMkLst>
          <pc:docMk/>
          <pc:sldMk cId="1804106733" sldId="867"/>
        </pc:sldMkLst>
      </pc:sldChg>
      <pc:sldChg chg="modSp add">
        <pc:chgData name="Julien Violette (HF)" userId="ae99d64a-988a-487f-809b-50d6425182b2" providerId="ADAL" clId="{A75FC423-059C-4F58-839A-BEBE0E3BA5ED}" dt="2023-12-15T15:46:28.455" v="61" actId="20578"/>
        <pc:sldMkLst>
          <pc:docMk/>
          <pc:sldMk cId="3804892024" sldId="869"/>
        </pc:sldMkLst>
        <pc:spChg chg="mod">
          <ac:chgData name="Julien Violette (HF)" userId="ae99d64a-988a-487f-809b-50d6425182b2" providerId="ADAL" clId="{A75FC423-059C-4F58-839A-BEBE0E3BA5ED}" dt="2023-12-15T15:46:28.455" v="61" actId="20578"/>
          <ac:spMkLst>
            <pc:docMk/>
            <pc:sldMk cId="3804892024" sldId="869"/>
            <ac:spMk id="5" creationId="{F054F8AC-CE44-2F93-B7F5-19861A004298}"/>
          </ac:spMkLst>
        </pc:spChg>
      </pc:sldChg>
      <pc:sldChg chg="addSp delSp modSp add mod">
        <pc:chgData name="Julien Violette (HF)" userId="ae99d64a-988a-487f-809b-50d6425182b2" providerId="ADAL" clId="{A75FC423-059C-4F58-839A-BEBE0E3BA5ED}" dt="2023-12-15T15:46:39.549" v="65" actId="6549"/>
        <pc:sldMkLst>
          <pc:docMk/>
          <pc:sldMk cId="2596321044" sldId="870"/>
        </pc:sldMkLst>
        <pc:spChg chg="add mod">
          <ac:chgData name="Julien Violette (HF)" userId="ae99d64a-988a-487f-809b-50d6425182b2" providerId="ADAL" clId="{A75FC423-059C-4F58-839A-BEBE0E3BA5ED}" dt="2023-12-15T15:46:05.584" v="58"/>
          <ac:spMkLst>
            <pc:docMk/>
            <pc:sldMk cId="2596321044" sldId="870"/>
            <ac:spMk id="4" creationId="{AEA04C46-DD9B-5B78-3B9A-E561926E51E6}"/>
          </ac:spMkLst>
        </pc:spChg>
        <pc:spChg chg="mod">
          <ac:chgData name="Julien Violette (HF)" userId="ae99d64a-988a-487f-809b-50d6425182b2" providerId="ADAL" clId="{A75FC423-059C-4F58-839A-BEBE0E3BA5ED}" dt="2023-12-15T15:46:39.549" v="65" actId="6549"/>
          <ac:spMkLst>
            <pc:docMk/>
            <pc:sldMk cId="2596321044" sldId="870"/>
            <ac:spMk id="5" creationId="{F054F8AC-CE44-2F93-B7F5-19861A004298}"/>
          </ac:spMkLst>
        </pc:spChg>
        <pc:spChg chg="del">
          <ac:chgData name="Julien Violette (HF)" userId="ae99d64a-988a-487f-809b-50d6425182b2" providerId="ADAL" clId="{A75FC423-059C-4F58-839A-BEBE0E3BA5ED}" dt="2023-12-15T15:45:56.751" v="57" actId="478"/>
          <ac:spMkLst>
            <pc:docMk/>
            <pc:sldMk cId="2596321044" sldId="870"/>
            <ac:spMk id="9" creationId="{39C24B1F-B092-6497-75AB-67E98AA443A9}"/>
          </ac:spMkLst>
        </pc:spChg>
      </pc:sldChg>
      <pc:sldChg chg="addSp delSp modSp add mod">
        <pc:chgData name="Julien Violette (HF)" userId="ae99d64a-988a-487f-809b-50d6425182b2" providerId="ADAL" clId="{A75FC423-059C-4F58-839A-BEBE0E3BA5ED}" dt="2023-12-15T15:31:16.155" v="54" actId="1076"/>
        <pc:sldMkLst>
          <pc:docMk/>
          <pc:sldMk cId="3285280644" sldId="871"/>
        </pc:sldMkLst>
        <pc:picChg chg="add mod">
          <ac:chgData name="Julien Violette (HF)" userId="ae99d64a-988a-487f-809b-50d6425182b2" providerId="ADAL" clId="{A75FC423-059C-4F58-839A-BEBE0E3BA5ED}" dt="2023-12-15T15:31:16.155" v="54" actId="1076"/>
          <ac:picMkLst>
            <pc:docMk/>
            <pc:sldMk cId="3285280644" sldId="871"/>
            <ac:picMk id="4" creationId="{5638161B-7E49-75FA-F963-791E27684C66}"/>
          </ac:picMkLst>
        </pc:picChg>
        <pc:picChg chg="del">
          <ac:chgData name="Julien Violette (HF)" userId="ae99d64a-988a-487f-809b-50d6425182b2" providerId="ADAL" clId="{A75FC423-059C-4F58-839A-BEBE0E3BA5ED}" dt="2023-12-15T15:30:58.496" v="49" actId="478"/>
          <ac:picMkLst>
            <pc:docMk/>
            <pc:sldMk cId="3285280644" sldId="871"/>
            <ac:picMk id="9" creationId="{37DB0BC9-26D7-3C65-34B7-A06344F06ED7}"/>
          </ac:picMkLst>
        </pc:picChg>
      </pc:sldChg>
      <pc:sldChg chg="modSp add mod">
        <pc:chgData name="Julien Violette (HF)" userId="ae99d64a-988a-487f-809b-50d6425182b2" providerId="ADAL" clId="{A75FC423-059C-4F58-839A-BEBE0E3BA5ED}" dt="2023-12-15T15:30:48.957" v="48" actId="20577"/>
        <pc:sldMkLst>
          <pc:docMk/>
          <pc:sldMk cId="2825914273" sldId="872"/>
        </pc:sldMkLst>
        <pc:spChg chg="mod">
          <ac:chgData name="Julien Violette (HF)" userId="ae99d64a-988a-487f-809b-50d6425182b2" providerId="ADAL" clId="{A75FC423-059C-4F58-839A-BEBE0E3BA5ED}" dt="2023-12-15T15:30:48.957" v="48" actId="20577"/>
          <ac:spMkLst>
            <pc:docMk/>
            <pc:sldMk cId="2825914273" sldId="872"/>
            <ac:spMk id="21" creationId="{5E18F8E6-F342-C872-1900-CDE2EF01EA07}"/>
          </ac:spMkLst>
        </pc:spChg>
      </pc:sldChg>
      <pc:sldChg chg="addSp delSp modSp add mod">
        <pc:chgData name="Julien Violette (HF)" userId="ae99d64a-988a-487f-809b-50d6425182b2" providerId="ADAL" clId="{A75FC423-059C-4F58-839A-BEBE0E3BA5ED}" dt="2023-12-15T15:31:21.177" v="56"/>
        <pc:sldMkLst>
          <pc:docMk/>
          <pc:sldMk cId="1337884069" sldId="873"/>
        </pc:sldMkLst>
        <pc:spChg chg="del">
          <ac:chgData name="Julien Violette (HF)" userId="ae99d64a-988a-487f-809b-50d6425182b2" providerId="ADAL" clId="{A75FC423-059C-4F58-839A-BEBE0E3BA5ED}" dt="2023-12-15T15:31:00.675" v="50" actId="478"/>
          <ac:spMkLst>
            <pc:docMk/>
            <pc:sldMk cId="1337884069" sldId="873"/>
            <ac:spMk id="10" creationId="{B5A43EFE-C814-3A7C-29E8-C513EB22FDE0}"/>
          </ac:spMkLst>
        </pc:spChg>
        <pc:picChg chg="del">
          <ac:chgData name="Julien Violette (HF)" userId="ae99d64a-988a-487f-809b-50d6425182b2" providerId="ADAL" clId="{A75FC423-059C-4F58-839A-BEBE0E3BA5ED}" dt="2023-12-15T15:31:20.364" v="55" actId="478"/>
          <ac:picMkLst>
            <pc:docMk/>
            <pc:sldMk cId="1337884069" sldId="873"/>
            <ac:picMk id="4" creationId="{5FD8A116-841A-CC32-E19E-FF37502C4C07}"/>
          </ac:picMkLst>
        </pc:picChg>
        <pc:picChg chg="add mod">
          <ac:chgData name="Julien Violette (HF)" userId="ae99d64a-988a-487f-809b-50d6425182b2" providerId="ADAL" clId="{A75FC423-059C-4F58-839A-BEBE0E3BA5ED}" dt="2023-12-15T15:31:21.177" v="56"/>
          <ac:picMkLst>
            <pc:docMk/>
            <pc:sldMk cId="1337884069" sldId="873"/>
            <ac:picMk id="5" creationId="{9BD57FF6-54E9-A1BE-0D97-7439D433B20F}"/>
          </ac:picMkLst>
        </pc:picChg>
      </pc:sldChg>
      <pc:sldChg chg="add">
        <pc:chgData name="Julien Violette (HF)" userId="ae99d64a-988a-487f-809b-50d6425182b2" providerId="ADAL" clId="{A75FC423-059C-4F58-839A-BEBE0E3BA5ED}" dt="2023-12-15T14:58:08.092" v="0"/>
        <pc:sldMkLst>
          <pc:docMk/>
          <pc:sldMk cId="3791655938" sldId="874"/>
        </pc:sldMkLst>
      </pc:sldChg>
      <pc:sldChg chg="add">
        <pc:chgData name="Julien Violette (HF)" userId="ae99d64a-988a-487f-809b-50d6425182b2" providerId="ADAL" clId="{A75FC423-059C-4F58-839A-BEBE0E3BA5ED}" dt="2023-12-15T14:58:08.092" v="0"/>
        <pc:sldMkLst>
          <pc:docMk/>
          <pc:sldMk cId="2865266939" sldId="875"/>
        </pc:sldMkLst>
      </pc:sldChg>
      <pc:sldChg chg="add">
        <pc:chgData name="Julien Violette (HF)" userId="ae99d64a-988a-487f-809b-50d6425182b2" providerId="ADAL" clId="{A75FC423-059C-4F58-839A-BEBE0E3BA5ED}" dt="2023-12-15T14:58:08.092" v="0"/>
        <pc:sldMkLst>
          <pc:docMk/>
          <pc:sldMk cId="170138759" sldId="876"/>
        </pc:sldMkLst>
      </pc:sldChg>
      <pc:sldChg chg="add">
        <pc:chgData name="Julien Violette (HF)" userId="ae99d64a-988a-487f-809b-50d6425182b2" providerId="ADAL" clId="{A75FC423-059C-4F58-839A-BEBE0E3BA5ED}" dt="2023-12-15T14:58:08.092" v="0"/>
        <pc:sldMkLst>
          <pc:docMk/>
          <pc:sldMk cId="3502341656" sldId="877"/>
        </pc:sldMkLst>
      </pc:sldChg>
      <pc:sldChg chg="add">
        <pc:chgData name="Julien Violette (HF)" userId="ae99d64a-988a-487f-809b-50d6425182b2" providerId="ADAL" clId="{A75FC423-059C-4F58-839A-BEBE0E3BA5ED}" dt="2023-12-15T14:58:08.092" v="0"/>
        <pc:sldMkLst>
          <pc:docMk/>
          <pc:sldMk cId="3528957586" sldId="878"/>
        </pc:sldMkLst>
      </pc:sldChg>
      <pc:sldChg chg="add">
        <pc:chgData name="Julien Violette (HF)" userId="ae99d64a-988a-487f-809b-50d6425182b2" providerId="ADAL" clId="{A75FC423-059C-4F58-839A-BEBE0E3BA5ED}" dt="2023-12-15T14:58:08.092" v="0"/>
        <pc:sldMkLst>
          <pc:docMk/>
          <pc:sldMk cId="2481766909" sldId="879"/>
        </pc:sldMkLst>
      </pc:sldChg>
      <pc:sldChg chg="add">
        <pc:chgData name="Julien Violette (HF)" userId="ae99d64a-988a-487f-809b-50d6425182b2" providerId="ADAL" clId="{A75FC423-059C-4F58-839A-BEBE0E3BA5ED}" dt="2023-12-15T14:58:08.092" v="0"/>
        <pc:sldMkLst>
          <pc:docMk/>
          <pc:sldMk cId="3992924967" sldId="880"/>
        </pc:sldMkLst>
      </pc:sldChg>
      <pc:sldChg chg="add">
        <pc:chgData name="Julien Violette (HF)" userId="ae99d64a-988a-487f-809b-50d6425182b2" providerId="ADAL" clId="{A75FC423-059C-4F58-839A-BEBE0E3BA5ED}" dt="2023-12-15T14:58:08.092" v="0"/>
        <pc:sldMkLst>
          <pc:docMk/>
          <pc:sldMk cId="3907939751" sldId="881"/>
        </pc:sldMkLst>
      </pc:sldChg>
      <pc:sldChg chg="add">
        <pc:chgData name="Julien Violette (HF)" userId="ae99d64a-988a-487f-809b-50d6425182b2" providerId="ADAL" clId="{A75FC423-059C-4F58-839A-BEBE0E3BA5ED}" dt="2023-12-15T14:58:08.092" v="0"/>
        <pc:sldMkLst>
          <pc:docMk/>
          <pc:sldMk cId="4212146162" sldId="882"/>
        </pc:sldMkLst>
      </pc:sldChg>
      <pc:sldChg chg="add">
        <pc:chgData name="Julien Violette (HF)" userId="ae99d64a-988a-487f-809b-50d6425182b2" providerId="ADAL" clId="{A75FC423-059C-4F58-839A-BEBE0E3BA5ED}" dt="2023-12-15T14:58:08.092" v="0"/>
        <pc:sldMkLst>
          <pc:docMk/>
          <pc:sldMk cId="2162034101" sldId="883"/>
        </pc:sldMkLst>
      </pc:sldChg>
      <pc:sldChg chg="add">
        <pc:chgData name="Julien Violette (HF)" userId="ae99d64a-988a-487f-809b-50d6425182b2" providerId="ADAL" clId="{A75FC423-059C-4F58-839A-BEBE0E3BA5ED}" dt="2023-12-15T14:58:08.092" v="0"/>
        <pc:sldMkLst>
          <pc:docMk/>
          <pc:sldMk cId="2420838198" sldId="884"/>
        </pc:sldMkLst>
      </pc:sldChg>
      <pc:sldChg chg="add">
        <pc:chgData name="Julien Violette (HF)" userId="ae99d64a-988a-487f-809b-50d6425182b2" providerId="ADAL" clId="{A75FC423-059C-4F58-839A-BEBE0E3BA5ED}" dt="2023-12-15T14:58:08.092" v="0"/>
        <pc:sldMkLst>
          <pc:docMk/>
          <pc:sldMk cId="4124681800" sldId="885"/>
        </pc:sldMkLst>
      </pc:sldChg>
      <pc:sldChg chg="modSp add mod">
        <pc:chgData name="Julien Violette (HF)" userId="ae99d64a-988a-487f-809b-50d6425182b2" providerId="ADAL" clId="{A75FC423-059C-4F58-839A-BEBE0E3BA5ED}" dt="2023-12-15T16:14:30.055" v="67" actId="13926"/>
        <pc:sldMkLst>
          <pc:docMk/>
          <pc:sldMk cId="3157348190" sldId="886"/>
        </pc:sldMkLst>
        <pc:spChg chg="mod">
          <ac:chgData name="Julien Violette (HF)" userId="ae99d64a-988a-487f-809b-50d6425182b2" providerId="ADAL" clId="{A75FC423-059C-4F58-839A-BEBE0E3BA5ED}" dt="2023-12-15T16:14:30.055" v="67" actId="13926"/>
          <ac:spMkLst>
            <pc:docMk/>
            <pc:sldMk cId="3157348190" sldId="886"/>
            <ac:spMk id="24" creationId="{9E4BA06E-C242-C171-412C-267E30A26DC6}"/>
          </ac:spMkLst>
        </pc:spChg>
      </pc:sldChg>
      <pc:sldChg chg="add">
        <pc:chgData name="Julien Violette (HF)" userId="ae99d64a-988a-487f-809b-50d6425182b2" providerId="ADAL" clId="{A75FC423-059C-4F58-839A-BEBE0E3BA5ED}" dt="2023-12-15T14:58:08.092" v="0"/>
        <pc:sldMkLst>
          <pc:docMk/>
          <pc:sldMk cId="3598633935" sldId="887"/>
        </pc:sldMkLst>
      </pc:sldChg>
      <pc:sldChg chg="modSp add mod">
        <pc:chgData name="Julien Violette (HF)" userId="ae99d64a-988a-487f-809b-50d6425182b2" providerId="ADAL" clId="{A75FC423-059C-4F58-839A-BEBE0E3BA5ED}" dt="2023-12-15T16:14:43.614" v="69" actId="13926"/>
        <pc:sldMkLst>
          <pc:docMk/>
          <pc:sldMk cId="2887328923" sldId="888"/>
        </pc:sldMkLst>
        <pc:spChg chg="mod">
          <ac:chgData name="Julien Violette (HF)" userId="ae99d64a-988a-487f-809b-50d6425182b2" providerId="ADAL" clId="{A75FC423-059C-4F58-839A-BEBE0E3BA5ED}" dt="2023-12-15T16:14:43.614" v="69" actId="13926"/>
          <ac:spMkLst>
            <pc:docMk/>
            <pc:sldMk cId="2887328923" sldId="888"/>
            <ac:spMk id="24" creationId="{9E4BA06E-C242-C171-412C-267E30A26DC6}"/>
          </ac:spMkLst>
        </pc:spChg>
      </pc:sldChg>
      <pc:sldChg chg="modSp add mod">
        <pc:chgData name="Julien Violette (HF)" userId="ae99d64a-988a-487f-809b-50d6425182b2" providerId="ADAL" clId="{A75FC423-059C-4F58-839A-BEBE0E3BA5ED}" dt="2023-12-15T16:15:00.076" v="71" actId="13926"/>
        <pc:sldMkLst>
          <pc:docMk/>
          <pc:sldMk cId="3442914381" sldId="889"/>
        </pc:sldMkLst>
        <pc:spChg chg="mod">
          <ac:chgData name="Julien Violette (HF)" userId="ae99d64a-988a-487f-809b-50d6425182b2" providerId="ADAL" clId="{A75FC423-059C-4F58-839A-BEBE0E3BA5ED}" dt="2023-12-15T16:15:00.076" v="71" actId="13926"/>
          <ac:spMkLst>
            <pc:docMk/>
            <pc:sldMk cId="3442914381" sldId="889"/>
            <ac:spMk id="24" creationId="{9E4BA06E-C242-C171-412C-267E30A26DC6}"/>
          </ac:spMkLst>
        </pc:spChg>
      </pc:sldChg>
      <pc:sldChg chg="add">
        <pc:chgData name="Julien Violette (HF)" userId="ae99d64a-988a-487f-809b-50d6425182b2" providerId="ADAL" clId="{A75FC423-059C-4F58-839A-BEBE0E3BA5ED}" dt="2023-12-15T14:58:08.092" v="0"/>
        <pc:sldMkLst>
          <pc:docMk/>
          <pc:sldMk cId="1996193862" sldId="890"/>
        </pc:sldMkLst>
      </pc:sldChg>
      <pc:sldChg chg="add">
        <pc:chgData name="Julien Violette (HF)" userId="ae99d64a-988a-487f-809b-50d6425182b2" providerId="ADAL" clId="{A75FC423-059C-4F58-839A-BEBE0E3BA5ED}" dt="2023-12-15T14:58:08.092" v="0"/>
        <pc:sldMkLst>
          <pc:docMk/>
          <pc:sldMk cId="2780275966" sldId="891"/>
        </pc:sldMkLst>
      </pc:sldChg>
      <pc:sldChg chg="add">
        <pc:chgData name="Julien Violette (HF)" userId="ae99d64a-988a-487f-809b-50d6425182b2" providerId="ADAL" clId="{A75FC423-059C-4F58-839A-BEBE0E3BA5ED}" dt="2023-12-15T14:58:08.092" v="0"/>
        <pc:sldMkLst>
          <pc:docMk/>
          <pc:sldMk cId="3052759473" sldId="893"/>
        </pc:sldMkLst>
      </pc:sldChg>
      <pc:sldChg chg="add">
        <pc:chgData name="Julien Violette (HF)" userId="ae99d64a-988a-487f-809b-50d6425182b2" providerId="ADAL" clId="{A75FC423-059C-4F58-839A-BEBE0E3BA5ED}" dt="2023-12-15T14:58:08.092" v="0"/>
        <pc:sldMkLst>
          <pc:docMk/>
          <pc:sldMk cId="642728215" sldId="894"/>
        </pc:sldMkLst>
      </pc:sldChg>
      <pc:sldChg chg="add">
        <pc:chgData name="Julien Violette (HF)" userId="ae99d64a-988a-487f-809b-50d6425182b2" providerId="ADAL" clId="{A75FC423-059C-4F58-839A-BEBE0E3BA5ED}" dt="2023-12-15T14:58:08.092" v="0"/>
        <pc:sldMkLst>
          <pc:docMk/>
          <pc:sldMk cId="3223677675" sldId="895"/>
        </pc:sldMkLst>
      </pc:sldChg>
      <pc:sldChg chg="add">
        <pc:chgData name="Julien Violette (HF)" userId="ae99d64a-988a-487f-809b-50d6425182b2" providerId="ADAL" clId="{A75FC423-059C-4F58-839A-BEBE0E3BA5ED}" dt="2023-12-15T14:58:08.092" v="0"/>
        <pc:sldMkLst>
          <pc:docMk/>
          <pc:sldMk cId="164260286" sldId="896"/>
        </pc:sldMkLst>
      </pc:sldChg>
      <pc:sldChg chg="add">
        <pc:chgData name="Julien Violette (HF)" userId="ae99d64a-988a-487f-809b-50d6425182b2" providerId="ADAL" clId="{A75FC423-059C-4F58-839A-BEBE0E3BA5ED}" dt="2023-12-15T14:58:08.092" v="0"/>
        <pc:sldMkLst>
          <pc:docMk/>
          <pc:sldMk cId="2148227430" sldId="897"/>
        </pc:sldMkLst>
      </pc:sldChg>
      <pc:sldChg chg="add">
        <pc:chgData name="Julien Violette (HF)" userId="ae99d64a-988a-487f-809b-50d6425182b2" providerId="ADAL" clId="{A75FC423-059C-4F58-839A-BEBE0E3BA5ED}" dt="2023-12-15T14:58:08.092" v="0"/>
        <pc:sldMkLst>
          <pc:docMk/>
          <pc:sldMk cId="185898264" sldId="899"/>
        </pc:sldMkLst>
      </pc:sldChg>
      <pc:sldChg chg="add">
        <pc:chgData name="Julien Violette (HF)" userId="ae99d64a-988a-487f-809b-50d6425182b2" providerId="ADAL" clId="{A75FC423-059C-4F58-839A-BEBE0E3BA5ED}" dt="2023-12-15T14:58:08.092" v="0"/>
        <pc:sldMkLst>
          <pc:docMk/>
          <pc:sldMk cId="2898699027" sldId="900"/>
        </pc:sldMkLst>
      </pc:sldChg>
      <pc:sldChg chg="add">
        <pc:chgData name="Julien Violette (HF)" userId="ae99d64a-988a-487f-809b-50d6425182b2" providerId="ADAL" clId="{A75FC423-059C-4F58-839A-BEBE0E3BA5ED}" dt="2023-12-15T14:58:08.092" v="0"/>
        <pc:sldMkLst>
          <pc:docMk/>
          <pc:sldMk cId="1342151773" sldId="901"/>
        </pc:sldMkLst>
      </pc:sldChg>
      <pc:sldChg chg="add">
        <pc:chgData name="Julien Violette (HF)" userId="ae99d64a-988a-487f-809b-50d6425182b2" providerId="ADAL" clId="{A75FC423-059C-4F58-839A-BEBE0E3BA5ED}" dt="2023-12-15T14:58:08.092" v="0"/>
        <pc:sldMkLst>
          <pc:docMk/>
          <pc:sldMk cId="2229591874" sldId="902"/>
        </pc:sldMkLst>
      </pc:sldChg>
      <pc:sldChg chg="add">
        <pc:chgData name="Julien Violette (HF)" userId="ae99d64a-988a-487f-809b-50d6425182b2" providerId="ADAL" clId="{A75FC423-059C-4F58-839A-BEBE0E3BA5ED}" dt="2023-12-15T14:58:08.092" v="0"/>
        <pc:sldMkLst>
          <pc:docMk/>
          <pc:sldMk cId="3463466490" sldId="903"/>
        </pc:sldMkLst>
      </pc:sldChg>
      <pc:sldChg chg="add">
        <pc:chgData name="Julien Violette (HF)" userId="ae99d64a-988a-487f-809b-50d6425182b2" providerId="ADAL" clId="{A75FC423-059C-4F58-839A-BEBE0E3BA5ED}" dt="2023-12-15T14:58:08.092" v="0"/>
        <pc:sldMkLst>
          <pc:docMk/>
          <pc:sldMk cId="585906490" sldId="904"/>
        </pc:sldMkLst>
      </pc:sldChg>
      <pc:sldChg chg="add">
        <pc:chgData name="Julien Violette (HF)" userId="ae99d64a-988a-487f-809b-50d6425182b2" providerId="ADAL" clId="{A75FC423-059C-4F58-839A-BEBE0E3BA5ED}" dt="2023-12-15T14:58:08.092" v="0"/>
        <pc:sldMkLst>
          <pc:docMk/>
          <pc:sldMk cId="79094646" sldId="905"/>
        </pc:sldMkLst>
      </pc:sldChg>
      <pc:sldChg chg="add">
        <pc:chgData name="Julien Violette (HF)" userId="ae99d64a-988a-487f-809b-50d6425182b2" providerId="ADAL" clId="{A75FC423-059C-4F58-839A-BEBE0E3BA5ED}" dt="2023-12-15T14:58:08.092" v="0"/>
        <pc:sldMkLst>
          <pc:docMk/>
          <pc:sldMk cId="2551106524" sldId="906"/>
        </pc:sldMkLst>
      </pc:sldChg>
      <pc:sldChg chg="add">
        <pc:chgData name="Julien Violette (HF)" userId="ae99d64a-988a-487f-809b-50d6425182b2" providerId="ADAL" clId="{A75FC423-059C-4F58-839A-BEBE0E3BA5ED}" dt="2023-12-15T14:58:08.092" v="0"/>
        <pc:sldMkLst>
          <pc:docMk/>
          <pc:sldMk cId="1526358459" sldId="907"/>
        </pc:sldMkLst>
      </pc:sldChg>
      <pc:sldChg chg="add">
        <pc:chgData name="Julien Violette (HF)" userId="ae99d64a-988a-487f-809b-50d6425182b2" providerId="ADAL" clId="{A75FC423-059C-4F58-839A-BEBE0E3BA5ED}" dt="2023-12-15T14:58:08.092" v="0"/>
        <pc:sldMkLst>
          <pc:docMk/>
          <pc:sldMk cId="913154239" sldId="908"/>
        </pc:sldMkLst>
      </pc:sldChg>
      <pc:sldChg chg="add">
        <pc:chgData name="Julien Violette (HF)" userId="ae99d64a-988a-487f-809b-50d6425182b2" providerId="ADAL" clId="{A75FC423-059C-4F58-839A-BEBE0E3BA5ED}" dt="2023-12-15T14:58:08.092" v="0"/>
        <pc:sldMkLst>
          <pc:docMk/>
          <pc:sldMk cId="3759126025" sldId="909"/>
        </pc:sldMkLst>
      </pc:sldChg>
      <pc:sldChg chg="add">
        <pc:chgData name="Julien Violette (HF)" userId="ae99d64a-988a-487f-809b-50d6425182b2" providerId="ADAL" clId="{A75FC423-059C-4F58-839A-BEBE0E3BA5ED}" dt="2023-12-15T14:58:08.092" v="0"/>
        <pc:sldMkLst>
          <pc:docMk/>
          <pc:sldMk cId="638248527" sldId="910"/>
        </pc:sldMkLst>
      </pc:sldChg>
      <pc:sldChg chg="add">
        <pc:chgData name="Julien Violette (HF)" userId="ae99d64a-988a-487f-809b-50d6425182b2" providerId="ADAL" clId="{A75FC423-059C-4F58-839A-BEBE0E3BA5ED}" dt="2023-12-15T14:58:08.092" v="0"/>
        <pc:sldMkLst>
          <pc:docMk/>
          <pc:sldMk cId="3320515880" sldId="911"/>
        </pc:sldMkLst>
      </pc:sldChg>
      <pc:sldChg chg="add">
        <pc:chgData name="Julien Violette (HF)" userId="ae99d64a-988a-487f-809b-50d6425182b2" providerId="ADAL" clId="{A75FC423-059C-4F58-839A-BEBE0E3BA5ED}" dt="2023-12-15T14:58:08.092" v="0"/>
        <pc:sldMkLst>
          <pc:docMk/>
          <pc:sldMk cId="501657405" sldId="912"/>
        </pc:sldMkLst>
      </pc:sldChg>
    </pc:docChg>
  </pc:docChgLst>
  <pc:docChgLst>
    <pc:chgData name="Mathilde Bouquin (HF)" userId="c0147cb1-efb6-4db8-8df4-d255276d823a" providerId="ADAL" clId="{CA3C90B5-E933-4EA2-9741-A78AB2990F91}"/>
    <pc:docChg chg="undo custSel modSld">
      <pc:chgData name="Mathilde Bouquin (HF)" userId="c0147cb1-efb6-4db8-8df4-d255276d823a" providerId="ADAL" clId="{CA3C90B5-E933-4EA2-9741-A78AB2990F91}" dt="2023-12-07T14:58:05.906" v="5" actId="20577"/>
      <pc:docMkLst>
        <pc:docMk/>
      </pc:docMkLst>
      <pc:sldChg chg="modSp mod">
        <pc:chgData name="Mathilde Bouquin (HF)" userId="c0147cb1-efb6-4db8-8df4-d255276d823a" providerId="ADAL" clId="{CA3C90B5-E933-4EA2-9741-A78AB2990F91}" dt="2023-12-07T14:32:34.569" v="3" actId="1076"/>
        <pc:sldMkLst>
          <pc:docMk/>
          <pc:sldMk cId="1199527173" sldId="260"/>
        </pc:sldMkLst>
        <pc:spChg chg="mod">
          <ac:chgData name="Mathilde Bouquin (HF)" userId="c0147cb1-efb6-4db8-8df4-d255276d823a" providerId="ADAL" clId="{CA3C90B5-E933-4EA2-9741-A78AB2990F91}" dt="2023-12-07T14:32:34.569" v="3" actId="1076"/>
          <ac:spMkLst>
            <pc:docMk/>
            <pc:sldMk cId="1199527173" sldId="260"/>
            <ac:spMk id="21" creationId="{5E18F8E6-F342-C872-1900-CDE2EF01EA07}"/>
          </ac:spMkLst>
        </pc:spChg>
      </pc:sldChg>
      <pc:sldChg chg="addSp delSp">
        <pc:chgData name="Mathilde Bouquin (HF)" userId="c0147cb1-efb6-4db8-8df4-d255276d823a" providerId="ADAL" clId="{CA3C90B5-E933-4EA2-9741-A78AB2990F91}" dt="2023-12-07T13:35:33.355" v="1"/>
        <pc:sldMkLst>
          <pc:docMk/>
          <pc:sldMk cId="1545713417" sldId="833"/>
        </pc:sldMkLst>
        <pc:picChg chg="add del">
          <ac:chgData name="Mathilde Bouquin (HF)" userId="c0147cb1-efb6-4db8-8df4-d255276d823a" providerId="ADAL" clId="{CA3C90B5-E933-4EA2-9741-A78AB2990F91}" dt="2023-12-07T13:35:33.355" v="1"/>
          <ac:picMkLst>
            <pc:docMk/>
            <pc:sldMk cId="1545713417" sldId="833"/>
            <ac:picMk id="1026" creationId="{4405E6F1-FD68-6285-30F3-658BCEFF9F65}"/>
          </ac:picMkLst>
        </pc:picChg>
      </pc:sldChg>
      <pc:sldChg chg="modSp mod">
        <pc:chgData name="Mathilde Bouquin (HF)" userId="c0147cb1-efb6-4db8-8df4-d255276d823a" providerId="ADAL" clId="{CA3C90B5-E933-4EA2-9741-A78AB2990F91}" dt="2023-12-07T14:58:03.062" v="4" actId="20577"/>
        <pc:sldMkLst>
          <pc:docMk/>
          <pc:sldMk cId="49246941" sldId="849"/>
        </pc:sldMkLst>
        <pc:spChg chg="mod">
          <ac:chgData name="Mathilde Bouquin (HF)" userId="c0147cb1-efb6-4db8-8df4-d255276d823a" providerId="ADAL" clId="{CA3C90B5-E933-4EA2-9741-A78AB2990F91}" dt="2023-12-07T14:58:03.062" v="4" actId="20577"/>
          <ac:spMkLst>
            <pc:docMk/>
            <pc:sldMk cId="49246941" sldId="849"/>
            <ac:spMk id="4" creationId="{C80CCD41-9C53-920D-5EBE-05E188F85022}"/>
          </ac:spMkLst>
        </pc:spChg>
      </pc:sldChg>
      <pc:sldChg chg="modSp mod">
        <pc:chgData name="Mathilde Bouquin (HF)" userId="c0147cb1-efb6-4db8-8df4-d255276d823a" providerId="ADAL" clId="{CA3C90B5-E933-4EA2-9741-A78AB2990F91}" dt="2023-12-07T14:58:05.906" v="5" actId="20577"/>
        <pc:sldMkLst>
          <pc:docMk/>
          <pc:sldMk cId="1168881765" sldId="863"/>
        </pc:sldMkLst>
        <pc:spChg chg="mod">
          <ac:chgData name="Mathilde Bouquin (HF)" userId="c0147cb1-efb6-4db8-8df4-d255276d823a" providerId="ADAL" clId="{CA3C90B5-E933-4EA2-9741-A78AB2990F91}" dt="2023-12-07T14:58:05.906" v="5" actId="20577"/>
          <ac:spMkLst>
            <pc:docMk/>
            <pc:sldMk cId="1168881765" sldId="863"/>
            <ac:spMk id="4" creationId="{C80CCD41-9C53-920D-5EBE-05E188F85022}"/>
          </ac:spMkLst>
        </pc:spChg>
      </pc:sldChg>
    </pc:docChg>
  </pc:docChgLst>
  <pc:docChgLst>
    <pc:chgData name="Mathilde Bouquin (HF)" userId="c0147cb1-efb6-4db8-8df4-d255276d823a" providerId="ADAL" clId="{A4A035F4-7AC6-4316-8336-1E33C03E3A60}"/>
    <pc:docChg chg="undo redo custSel addSld delSld modSld sldOrd modSection">
      <pc:chgData name="Mathilde Bouquin (HF)" userId="c0147cb1-efb6-4db8-8df4-d255276d823a" providerId="ADAL" clId="{A4A035F4-7AC6-4316-8336-1E33C03E3A60}" dt="2023-12-07T11:48:03.787" v="2216" actId="20577"/>
      <pc:docMkLst>
        <pc:docMk/>
      </pc:docMkLst>
      <pc:sldChg chg="modSp mod">
        <pc:chgData name="Mathilde Bouquin (HF)" userId="c0147cb1-efb6-4db8-8df4-d255276d823a" providerId="ADAL" clId="{A4A035F4-7AC6-4316-8336-1E33C03E3A60}" dt="2023-12-06T14:16:12.746" v="1628" actId="1076"/>
        <pc:sldMkLst>
          <pc:docMk/>
          <pc:sldMk cId="3958295497" sldId="256"/>
        </pc:sldMkLst>
        <pc:spChg chg="mod">
          <ac:chgData name="Mathilde Bouquin (HF)" userId="c0147cb1-efb6-4db8-8df4-d255276d823a" providerId="ADAL" clId="{A4A035F4-7AC6-4316-8336-1E33C03E3A60}" dt="2023-12-06T13:44:18.827" v="129" actId="20577"/>
          <ac:spMkLst>
            <pc:docMk/>
            <pc:sldMk cId="3958295497" sldId="256"/>
            <ac:spMk id="4" creationId="{31F1D16F-16F0-CB80-8660-CB4ED44874EF}"/>
          </ac:spMkLst>
        </pc:spChg>
        <pc:spChg chg="mod">
          <ac:chgData name="Mathilde Bouquin (HF)" userId="c0147cb1-efb6-4db8-8df4-d255276d823a" providerId="ADAL" clId="{A4A035F4-7AC6-4316-8336-1E33C03E3A60}" dt="2023-12-06T14:16:12.746" v="1628" actId="1076"/>
          <ac:spMkLst>
            <pc:docMk/>
            <pc:sldMk cId="3958295497" sldId="256"/>
            <ac:spMk id="12" creationId="{2B286668-3BC9-C8CA-C088-8C54AA9FE012}"/>
          </ac:spMkLst>
        </pc:spChg>
      </pc:sldChg>
      <pc:sldChg chg="modSp mod">
        <pc:chgData name="Mathilde Bouquin (HF)" userId="c0147cb1-efb6-4db8-8df4-d255276d823a" providerId="ADAL" clId="{A4A035F4-7AC6-4316-8336-1E33C03E3A60}" dt="2023-12-06T13:49:42.990" v="250" actId="20577"/>
        <pc:sldMkLst>
          <pc:docMk/>
          <pc:sldMk cId="1199527173" sldId="260"/>
        </pc:sldMkLst>
        <pc:spChg chg="mod">
          <ac:chgData name="Mathilde Bouquin (HF)" userId="c0147cb1-efb6-4db8-8df4-d255276d823a" providerId="ADAL" clId="{A4A035F4-7AC6-4316-8336-1E33C03E3A60}" dt="2023-12-06T13:49:42.990" v="250" actId="20577"/>
          <ac:spMkLst>
            <pc:docMk/>
            <pc:sldMk cId="1199527173" sldId="260"/>
            <ac:spMk id="9" creationId="{C5B58C75-6C49-E802-2D35-A9C98586105B}"/>
          </ac:spMkLst>
        </pc:spChg>
        <pc:spChg chg="mod">
          <ac:chgData name="Mathilde Bouquin (HF)" userId="c0147cb1-efb6-4db8-8df4-d255276d823a" providerId="ADAL" clId="{A4A035F4-7AC6-4316-8336-1E33C03E3A60}" dt="2023-12-06T13:48:22.496" v="242" actId="27107"/>
          <ac:spMkLst>
            <pc:docMk/>
            <pc:sldMk cId="1199527173" sldId="260"/>
            <ac:spMk id="21" creationId="{5E18F8E6-F342-C872-1900-CDE2EF01EA07}"/>
          </ac:spMkLst>
        </pc:spChg>
      </pc:sldChg>
      <pc:sldChg chg="modSp mod">
        <pc:chgData name="Mathilde Bouquin (HF)" userId="c0147cb1-efb6-4db8-8df4-d255276d823a" providerId="ADAL" clId="{A4A035F4-7AC6-4316-8336-1E33C03E3A60}" dt="2023-12-06T14:15:58.097" v="1626" actId="20577"/>
        <pc:sldMkLst>
          <pc:docMk/>
          <pc:sldMk cId="1268395584" sldId="261"/>
        </pc:sldMkLst>
        <pc:spChg chg="mod">
          <ac:chgData name="Mathilde Bouquin (HF)" userId="c0147cb1-efb6-4db8-8df4-d255276d823a" providerId="ADAL" clId="{A4A035F4-7AC6-4316-8336-1E33C03E3A60}" dt="2023-12-06T14:15:58.097" v="1626" actId="20577"/>
          <ac:spMkLst>
            <pc:docMk/>
            <pc:sldMk cId="1268395584" sldId="261"/>
            <ac:spMk id="22" creationId="{56FC2169-D211-81CF-100C-9195C1E49552}"/>
          </ac:spMkLst>
        </pc:spChg>
      </pc:sldChg>
      <pc:sldChg chg="modNotesTx">
        <pc:chgData name="Mathilde Bouquin (HF)" userId="c0147cb1-efb6-4db8-8df4-d255276d823a" providerId="ADAL" clId="{A4A035F4-7AC6-4316-8336-1E33C03E3A60}" dt="2023-12-06T14:03:09.591" v="1212" actId="20577"/>
        <pc:sldMkLst>
          <pc:docMk/>
          <pc:sldMk cId="2630484169" sldId="262"/>
        </pc:sldMkLst>
      </pc:sldChg>
      <pc:sldChg chg="modSp mod modNotesTx">
        <pc:chgData name="Mathilde Bouquin (HF)" userId="c0147cb1-efb6-4db8-8df4-d255276d823a" providerId="ADAL" clId="{A4A035F4-7AC6-4316-8336-1E33C03E3A60}" dt="2023-12-06T22:06:29.190" v="2194" actId="20577"/>
        <pc:sldMkLst>
          <pc:docMk/>
          <pc:sldMk cId="1097532492" sldId="263"/>
        </pc:sldMkLst>
        <pc:graphicFrameChg chg="mod modGraphic">
          <ac:chgData name="Mathilde Bouquin (HF)" userId="c0147cb1-efb6-4db8-8df4-d255276d823a" providerId="ADAL" clId="{A4A035F4-7AC6-4316-8336-1E33C03E3A60}" dt="2023-12-06T14:03:42.400" v="1217" actId="20577"/>
          <ac:graphicFrameMkLst>
            <pc:docMk/>
            <pc:sldMk cId="1097532492" sldId="263"/>
            <ac:graphicFrameMk id="9" creationId="{B173F9CC-36A5-7BD1-7945-9AF8794472C4}"/>
          </ac:graphicFrameMkLst>
        </pc:graphicFrameChg>
      </pc:sldChg>
      <pc:sldChg chg="addSp delSp modSp mod modNotesTx">
        <pc:chgData name="Mathilde Bouquin (HF)" userId="c0147cb1-efb6-4db8-8df4-d255276d823a" providerId="ADAL" clId="{A4A035F4-7AC6-4316-8336-1E33C03E3A60}" dt="2023-12-06T22:08:32.872" v="2211" actId="20577"/>
        <pc:sldMkLst>
          <pc:docMk/>
          <pc:sldMk cId="2495435638" sldId="827"/>
        </pc:sldMkLst>
        <pc:spChg chg="mod">
          <ac:chgData name="Mathilde Bouquin (HF)" userId="c0147cb1-efb6-4db8-8df4-d255276d823a" providerId="ADAL" clId="{A4A035F4-7AC6-4316-8336-1E33C03E3A60}" dt="2023-12-06T14:07:21.191" v="1353" actId="1076"/>
          <ac:spMkLst>
            <pc:docMk/>
            <pc:sldMk cId="2495435638" sldId="827"/>
            <ac:spMk id="24" creationId="{47291981-01F4-39CC-770D-29C83251AFCF}"/>
          </ac:spMkLst>
        </pc:spChg>
        <pc:spChg chg="mod">
          <ac:chgData name="Mathilde Bouquin (HF)" userId="c0147cb1-efb6-4db8-8df4-d255276d823a" providerId="ADAL" clId="{A4A035F4-7AC6-4316-8336-1E33C03E3A60}" dt="2023-12-06T14:07:29.723" v="1354" actId="1076"/>
          <ac:spMkLst>
            <pc:docMk/>
            <pc:sldMk cId="2495435638" sldId="827"/>
            <ac:spMk id="36" creationId="{94D58909-BFEB-9749-FF10-15E50E0D8A57}"/>
          </ac:spMkLst>
        </pc:spChg>
        <pc:spChg chg="mod">
          <ac:chgData name="Mathilde Bouquin (HF)" userId="c0147cb1-efb6-4db8-8df4-d255276d823a" providerId="ADAL" clId="{A4A035F4-7AC6-4316-8336-1E33C03E3A60}" dt="2023-12-06T14:07:29.723" v="1354" actId="1076"/>
          <ac:spMkLst>
            <pc:docMk/>
            <pc:sldMk cId="2495435638" sldId="827"/>
            <ac:spMk id="37" creationId="{EC90BEA5-1ABB-5097-DCE4-CB8D1F2E8ABB}"/>
          </ac:spMkLst>
        </pc:spChg>
        <pc:spChg chg="mod">
          <ac:chgData name="Mathilde Bouquin (HF)" userId="c0147cb1-efb6-4db8-8df4-d255276d823a" providerId="ADAL" clId="{A4A035F4-7AC6-4316-8336-1E33C03E3A60}" dt="2023-12-06T14:07:29.723" v="1354" actId="1076"/>
          <ac:spMkLst>
            <pc:docMk/>
            <pc:sldMk cId="2495435638" sldId="827"/>
            <ac:spMk id="38" creationId="{C5886129-3762-6C13-DA7D-FA2D667D04FD}"/>
          </ac:spMkLst>
        </pc:spChg>
        <pc:spChg chg="mod">
          <ac:chgData name="Mathilde Bouquin (HF)" userId="c0147cb1-efb6-4db8-8df4-d255276d823a" providerId="ADAL" clId="{A4A035F4-7AC6-4316-8336-1E33C03E3A60}" dt="2023-12-06T14:07:29.723" v="1354" actId="1076"/>
          <ac:spMkLst>
            <pc:docMk/>
            <pc:sldMk cId="2495435638" sldId="827"/>
            <ac:spMk id="39" creationId="{3E225DE3-AA7F-1B1F-0F03-8282E0549009}"/>
          </ac:spMkLst>
        </pc:spChg>
        <pc:grpChg chg="ord">
          <ac:chgData name="Mathilde Bouquin (HF)" userId="c0147cb1-efb6-4db8-8df4-d255276d823a" providerId="ADAL" clId="{A4A035F4-7AC6-4316-8336-1E33C03E3A60}" dt="2023-12-06T14:07:10.873" v="1352" actId="167"/>
          <ac:grpSpMkLst>
            <pc:docMk/>
            <pc:sldMk cId="2495435638" sldId="827"/>
            <ac:grpSpMk id="14" creationId="{22B9EFA7-4111-C5E0-A5B4-414A3941C25B}"/>
          </ac:grpSpMkLst>
        </pc:grpChg>
        <pc:graphicFrameChg chg="add mod ord">
          <ac:chgData name="Mathilde Bouquin (HF)" userId="c0147cb1-efb6-4db8-8df4-d255276d823a" providerId="ADAL" clId="{A4A035F4-7AC6-4316-8336-1E33C03E3A60}" dt="2023-12-06T14:07:04.147" v="1351" actId="167"/>
          <ac:graphicFrameMkLst>
            <pc:docMk/>
            <pc:sldMk cId="2495435638" sldId="827"/>
            <ac:graphicFrameMk id="5" creationId="{99E6BAF8-719C-AF61-CC53-79B257E11A70}"/>
          </ac:graphicFrameMkLst>
        </pc:graphicFrameChg>
        <pc:graphicFrameChg chg="del">
          <ac:chgData name="Mathilde Bouquin (HF)" userId="c0147cb1-efb6-4db8-8df4-d255276d823a" providerId="ADAL" clId="{A4A035F4-7AC6-4316-8336-1E33C03E3A60}" dt="2023-12-06T14:07:00.243" v="1349" actId="478"/>
          <ac:graphicFrameMkLst>
            <pc:docMk/>
            <pc:sldMk cId="2495435638" sldId="827"/>
            <ac:graphicFrameMk id="25" creationId="{730FC1C5-2BE5-F104-9CB8-541FF0248A53}"/>
          </ac:graphicFrameMkLst>
        </pc:graphicFrameChg>
      </pc:sldChg>
      <pc:sldChg chg="addSp delSp modSp mod delAnim modAnim">
        <pc:chgData name="Mathilde Bouquin (HF)" userId="c0147cb1-efb6-4db8-8df4-d255276d823a" providerId="ADAL" clId="{A4A035F4-7AC6-4316-8336-1E33C03E3A60}" dt="2023-12-06T14:12:40.511" v="1537" actId="21"/>
        <pc:sldMkLst>
          <pc:docMk/>
          <pc:sldMk cId="1092708643" sldId="836"/>
        </pc:sldMkLst>
        <pc:spChg chg="add del mod">
          <ac:chgData name="Mathilde Bouquin (HF)" userId="c0147cb1-efb6-4db8-8df4-d255276d823a" providerId="ADAL" clId="{A4A035F4-7AC6-4316-8336-1E33C03E3A60}" dt="2023-12-06T14:12:40.511" v="1537" actId="21"/>
          <ac:spMkLst>
            <pc:docMk/>
            <pc:sldMk cId="1092708643" sldId="836"/>
            <ac:spMk id="9" creationId="{698F19D8-86F9-AE3E-2EC8-0F2E109E2270}"/>
          </ac:spMkLst>
        </pc:spChg>
        <pc:spChg chg="add del mod">
          <ac:chgData name="Mathilde Bouquin (HF)" userId="c0147cb1-efb6-4db8-8df4-d255276d823a" providerId="ADAL" clId="{A4A035F4-7AC6-4316-8336-1E33C03E3A60}" dt="2023-12-06T14:12:40.511" v="1537" actId="21"/>
          <ac:spMkLst>
            <pc:docMk/>
            <pc:sldMk cId="1092708643" sldId="836"/>
            <ac:spMk id="16" creationId="{57503BB4-CABA-FE71-410C-DDC13B3EFDF8}"/>
          </ac:spMkLst>
        </pc:spChg>
        <pc:spChg chg="add del mod">
          <ac:chgData name="Mathilde Bouquin (HF)" userId="c0147cb1-efb6-4db8-8df4-d255276d823a" providerId="ADAL" clId="{A4A035F4-7AC6-4316-8336-1E33C03E3A60}" dt="2023-12-06T14:12:40.511" v="1537" actId="21"/>
          <ac:spMkLst>
            <pc:docMk/>
            <pc:sldMk cId="1092708643" sldId="836"/>
            <ac:spMk id="17" creationId="{DECBC4E8-4782-2C79-9E8F-060E9C463859}"/>
          </ac:spMkLst>
        </pc:spChg>
        <pc:spChg chg="mod">
          <ac:chgData name="Mathilde Bouquin (HF)" userId="c0147cb1-efb6-4db8-8df4-d255276d823a" providerId="ADAL" clId="{A4A035F4-7AC6-4316-8336-1E33C03E3A60}" dt="2023-12-06T14:12:34.854" v="1536" actId="20577"/>
          <ac:spMkLst>
            <pc:docMk/>
            <pc:sldMk cId="1092708643" sldId="836"/>
            <ac:spMk id="18" creationId="{2F538F53-FB79-D7E7-31AF-C75ABCDD8BA7}"/>
          </ac:spMkLst>
        </pc:spChg>
        <pc:spChg chg="add del mod">
          <ac:chgData name="Mathilde Bouquin (HF)" userId="c0147cb1-efb6-4db8-8df4-d255276d823a" providerId="ADAL" clId="{A4A035F4-7AC6-4316-8336-1E33C03E3A60}" dt="2023-12-06T14:12:40.511" v="1537" actId="21"/>
          <ac:spMkLst>
            <pc:docMk/>
            <pc:sldMk cId="1092708643" sldId="836"/>
            <ac:spMk id="19" creationId="{77C84549-90F5-8B66-EC10-045D545DCC6A}"/>
          </ac:spMkLst>
        </pc:spChg>
      </pc:sldChg>
      <pc:sldChg chg="modSp mod">
        <pc:chgData name="Mathilde Bouquin (HF)" userId="c0147cb1-efb6-4db8-8df4-d255276d823a" providerId="ADAL" clId="{A4A035F4-7AC6-4316-8336-1E33C03E3A60}" dt="2023-12-06T14:14:19.688" v="1607"/>
        <pc:sldMkLst>
          <pc:docMk/>
          <pc:sldMk cId="661329657" sldId="837"/>
        </pc:sldMkLst>
        <pc:spChg chg="mod">
          <ac:chgData name="Mathilde Bouquin (HF)" userId="c0147cb1-efb6-4db8-8df4-d255276d823a" providerId="ADAL" clId="{A4A035F4-7AC6-4316-8336-1E33C03E3A60}" dt="2023-12-06T14:13:41.540" v="1592" actId="20577"/>
          <ac:spMkLst>
            <pc:docMk/>
            <pc:sldMk cId="661329657" sldId="837"/>
            <ac:spMk id="18" creationId="{2F538F53-FB79-D7E7-31AF-C75ABCDD8BA7}"/>
          </ac:spMkLst>
        </pc:spChg>
        <pc:graphicFrameChg chg="mod">
          <ac:chgData name="Mathilde Bouquin (HF)" userId="c0147cb1-efb6-4db8-8df4-d255276d823a" providerId="ADAL" clId="{A4A035F4-7AC6-4316-8336-1E33C03E3A60}" dt="2023-12-06T14:14:19.688" v="1607"/>
          <ac:graphicFrameMkLst>
            <pc:docMk/>
            <pc:sldMk cId="661329657" sldId="837"/>
            <ac:graphicFrameMk id="4" creationId="{4C7CBB86-A575-35DB-6D9A-D764909C851A}"/>
          </ac:graphicFrameMkLst>
        </pc:graphicFrameChg>
      </pc:sldChg>
      <pc:sldChg chg="modSp mod">
        <pc:chgData name="Mathilde Bouquin (HF)" userId="c0147cb1-efb6-4db8-8df4-d255276d823a" providerId="ADAL" clId="{A4A035F4-7AC6-4316-8336-1E33C03E3A60}" dt="2023-12-06T13:49:32.720" v="248" actId="20577"/>
        <pc:sldMkLst>
          <pc:docMk/>
          <pc:sldMk cId="1025049686" sldId="843"/>
        </pc:sldMkLst>
        <pc:spChg chg="mod">
          <ac:chgData name="Mathilde Bouquin (HF)" userId="c0147cb1-efb6-4db8-8df4-d255276d823a" providerId="ADAL" clId="{A4A035F4-7AC6-4316-8336-1E33C03E3A60}" dt="2023-12-06T13:49:32.720" v="248" actId="20577"/>
          <ac:spMkLst>
            <pc:docMk/>
            <pc:sldMk cId="1025049686" sldId="843"/>
            <ac:spMk id="7" creationId="{AEFB2E41-5971-A46A-480A-7989BCA1A86F}"/>
          </ac:spMkLst>
        </pc:spChg>
      </pc:sldChg>
      <pc:sldChg chg="modSp mod modNotesTx">
        <pc:chgData name="Mathilde Bouquin (HF)" userId="c0147cb1-efb6-4db8-8df4-d255276d823a" providerId="ADAL" clId="{A4A035F4-7AC6-4316-8336-1E33C03E3A60}" dt="2023-12-06T13:53:52.334" v="493" actId="20577"/>
        <pc:sldMkLst>
          <pc:docMk/>
          <pc:sldMk cId="501986561" sldId="844"/>
        </pc:sldMkLst>
        <pc:spChg chg="mod">
          <ac:chgData name="Mathilde Bouquin (HF)" userId="c0147cb1-efb6-4db8-8df4-d255276d823a" providerId="ADAL" clId="{A4A035F4-7AC6-4316-8336-1E33C03E3A60}" dt="2023-12-06T13:50:04.291" v="256" actId="20577"/>
          <ac:spMkLst>
            <pc:docMk/>
            <pc:sldMk cId="501986561" sldId="844"/>
            <ac:spMk id="7" creationId="{AEFB2E41-5971-A46A-480A-7989BCA1A86F}"/>
          </ac:spMkLst>
        </pc:spChg>
      </pc:sldChg>
      <pc:sldChg chg="modSp mod modNotesTx">
        <pc:chgData name="Mathilde Bouquin (HF)" userId="c0147cb1-efb6-4db8-8df4-d255276d823a" providerId="ADAL" clId="{A4A035F4-7AC6-4316-8336-1E33C03E3A60}" dt="2023-12-06T13:59:26.676" v="834" actId="20577"/>
        <pc:sldMkLst>
          <pc:docMk/>
          <pc:sldMk cId="117480718" sldId="845"/>
        </pc:sldMkLst>
        <pc:spChg chg="mod">
          <ac:chgData name="Mathilde Bouquin (HF)" userId="c0147cb1-efb6-4db8-8df4-d255276d823a" providerId="ADAL" clId="{A4A035F4-7AC6-4316-8336-1E33C03E3A60}" dt="2023-12-06T13:59:11.361" v="775" actId="20577"/>
          <ac:spMkLst>
            <pc:docMk/>
            <pc:sldMk cId="117480718" sldId="845"/>
            <ac:spMk id="7" creationId="{AEFB2E41-5971-A46A-480A-7989BCA1A86F}"/>
          </ac:spMkLst>
        </pc:spChg>
      </pc:sldChg>
      <pc:sldChg chg="modSp mod">
        <pc:chgData name="Mathilde Bouquin (HF)" userId="c0147cb1-efb6-4db8-8df4-d255276d823a" providerId="ADAL" clId="{A4A035F4-7AC6-4316-8336-1E33C03E3A60}" dt="2023-12-06T14:19:23.461" v="1655" actId="20577"/>
        <pc:sldMkLst>
          <pc:docMk/>
          <pc:sldMk cId="1166654099" sldId="846"/>
        </pc:sldMkLst>
        <pc:spChg chg="mod">
          <ac:chgData name="Mathilde Bouquin (HF)" userId="c0147cb1-efb6-4db8-8df4-d255276d823a" providerId="ADAL" clId="{A4A035F4-7AC6-4316-8336-1E33C03E3A60}" dt="2023-12-06T14:19:23.461" v="1655" actId="20577"/>
          <ac:spMkLst>
            <pc:docMk/>
            <pc:sldMk cId="1166654099" sldId="846"/>
            <ac:spMk id="4" creationId="{C80CCD41-9C53-920D-5EBE-05E188F85022}"/>
          </ac:spMkLst>
        </pc:spChg>
      </pc:sldChg>
      <pc:sldChg chg="addSp delSp modSp mod">
        <pc:chgData name="Mathilde Bouquin (HF)" userId="c0147cb1-efb6-4db8-8df4-d255276d823a" providerId="ADAL" clId="{A4A035F4-7AC6-4316-8336-1E33C03E3A60}" dt="2023-12-06T14:16:26.936" v="1631" actId="20577"/>
        <pc:sldMkLst>
          <pc:docMk/>
          <pc:sldMk cId="1295330589" sldId="847"/>
        </pc:sldMkLst>
        <pc:spChg chg="del">
          <ac:chgData name="Mathilde Bouquin (HF)" userId="c0147cb1-efb6-4db8-8df4-d255276d823a" providerId="ADAL" clId="{A4A035F4-7AC6-4316-8336-1E33C03E3A60}" dt="2023-12-06T14:15:52.232" v="1623" actId="478"/>
          <ac:spMkLst>
            <pc:docMk/>
            <pc:sldMk cId="1295330589" sldId="847"/>
            <ac:spMk id="2" creationId="{31F4F68F-A054-B4A8-A9FD-9621D8C93C2A}"/>
          </ac:spMkLst>
        </pc:spChg>
        <pc:spChg chg="mod">
          <ac:chgData name="Mathilde Bouquin (HF)" userId="c0147cb1-efb6-4db8-8df4-d255276d823a" providerId="ADAL" clId="{A4A035F4-7AC6-4316-8336-1E33C03E3A60}" dt="2023-12-06T14:16:26.936" v="1631" actId="20577"/>
          <ac:spMkLst>
            <pc:docMk/>
            <pc:sldMk cId="1295330589" sldId="847"/>
            <ac:spMk id="4" creationId="{31F1D16F-16F0-CB80-8660-CB4ED44874EF}"/>
          </ac:spMkLst>
        </pc:spChg>
        <pc:spChg chg="add mod">
          <ac:chgData name="Mathilde Bouquin (HF)" userId="c0147cb1-efb6-4db8-8df4-d255276d823a" providerId="ADAL" clId="{A4A035F4-7AC6-4316-8336-1E33C03E3A60}" dt="2023-12-06T14:16:20.752" v="1629"/>
          <ac:spMkLst>
            <pc:docMk/>
            <pc:sldMk cId="1295330589" sldId="847"/>
            <ac:spMk id="9" creationId="{B458D922-04FF-4C8D-F297-DCDE425FDAAA}"/>
          </ac:spMkLst>
        </pc:spChg>
      </pc:sldChg>
      <pc:sldChg chg="addSp delSp modSp mod delAnim modAnim">
        <pc:chgData name="Mathilde Bouquin (HF)" userId="c0147cb1-efb6-4db8-8df4-d255276d823a" providerId="ADAL" clId="{A4A035F4-7AC6-4316-8336-1E33C03E3A60}" dt="2023-12-06T14:23:43.937" v="1752" actId="478"/>
        <pc:sldMkLst>
          <pc:docMk/>
          <pc:sldMk cId="49246941" sldId="849"/>
        </pc:sldMkLst>
        <pc:spChg chg="mod">
          <ac:chgData name="Mathilde Bouquin (HF)" userId="c0147cb1-efb6-4db8-8df4-d255276d823a" providerId="ADAL" clId="{A4A035F4-7AC6-4316-8336-1E33C03E3A60}" dt="2023-12-06T14:18:34.229" v="1636" actId="20577"/>
          <ac:spMkLst>
            <pc:docMk/>
            <pc:sldMk cId="49246941" sldId="849"/>
            <ac:spMk id="4" creationId="{C80CCD41-9C53-920D-5EBE-05E188F85022}"/>
          </ac:spMkLst>
        </pc:spChg>
        <pc:spChg chg="add del mod">
          <ac:chgData name="Mathilde Bouquin (HF)" userId="c0147cb1-efb6-4db8-8df4-d255276d823a" providerId="ADAL" clId="{A4A035F4-7AC6-4316-8336-1E33C03E3A60}" dt="2023-12-06T14:23:43.937" v="1752" actId="478"/>
          <ac:spMkLst>
            <pc:docMk/>
            <pc:sldMk cId="49246941" sldId="849"/>
            <ac:spMk id="5" creationId="{0001BB3F-B3F9-EF5C-7681-217D518C747C}"/>
          </ac:spMkLst>
        </pc:spChg>
        <pc:spChg chg="add del mod">
          <ac:chgData name="Mathilde Bouquin (HF)" userId="c0147cb1-efb6-4db8-8df4-d255276d823a" providerId="ADAL" clId="{A4A035F4-7AC6-4316-8336-1E33C03E3A60}" dt="2023-12-06T14:23:43.937" v="1752" actId="478"/>
          <ac:spMkLst>
            <pc:docMk/>
            <pc:sldMk cId="49246941" sldId="849"/>
            <ac:spMk id="7" creationId="{41E07DBB-DB12-ED93-B3F7-BFBE1A251BD2}"/>
          </ac:spMkLst>
        </pc:spChg>
        <pc:spChg chg="add del mod">
          <ac:chgData name="Mathilde Bouquin (HF)" userId="c0147cb1-efb6-4db8-8df4-d255276d823a" providerId="ADAL" clId="{A4A035F4-7AC6-4316-8336-1E33C03E3A60}" dt="2023-12-06T14:23:02.141" v="1715" actId="478"/>
          <ac:spMkLst>
            <pc:docMk/>
            <pc:sldMk cId="49246941" sldId="849"/>
            <ac:spMk id="9" creationId="{0257ECBC-8387-BDB4-1D5B-3BC342009D69}"/>
          </ac:spMkLst>
        </pc:spChg>
        <pc:spChg chg="add del mod">
          <ac:chgData name="Mathilde Bouquin (HF)" userId="c0147cb1-efb6-4db8-8df4-d255276d823a" providerId="ADAL" clId="{A4A035F4-7AC6-4316-8336-1E33C03E3A60}" dt="2023-12-06T14:23:02.141" v="1715" actId="478"/>
          <ac:spMkLst>
            <pc:docMk/>
            <pc:sldMk cId="49246941" sldId="849"/>
            <ac:spMk id="10" creationId="{1AD53D6A-68A0-58BF-8B32-7CE8CD606B54}"/>
          </ac:spMkLst>
        </pc:spChg>
      </pc:sldChg>
      <pc:sldChg chg="modSp mod modAnim">
        <pc:chgData name="Mathilde Bouquin (HF)" userId="c0147cb1-efb6-4db8-8df4-d255276d823a" providerId="ADAL" clId="{A4A035F4-7AC6-4316-8336-1E33C03E3A60}" dt="2023-12-06T14:25:49.025" v="1904"/>
        <pc:sldMkLst>
          <pc:docMk/>
          <pc:sldMk cId="2722289064" sldId="850"/>
        </pc:sldMkLst>
        <pc:spChg chg="mod">
          <ac:chgData name="Mathilde Bouquin (HF)" userId="c0147cb1-efb6-4db8-8df4-d255276d823a" providerId="ADAL" clId="{A4A035F4-7AC6-4316-8336-1E33C03E3A60}" dt="2023-12-06T14:20:06.721" v="1684" actId="1076"/>
          <ac:spMkLst>
            <pc:docMk/>
            <pc:sldMk cId="2722289064" sldId="850"/>
            <ac:spMk id="5" creationId="{374D760A-C95F-7F54-1B89-9FCE9CCD6C48}"/>
          </ac:spMkLst>
        </pc:spChg>
        <pc:spChg chg="mod">
          <ac:chgData name="Mathilde Bouquin (HF)" userId="c0147cb1-efb6-4db8-8df4-d255276d823a" providerId="ADAL" clId="{A4A035F4-7AC6-4316-8336-1E33C03E3A60}" dt="2023-12-06T14:20:01.350" v="1683" actId="6549"/>
          <ac:spMkLst>
            <pc:docMk/>
            <pc:sldMk cId="2722289064" sldId="850"/>
            <ac:spMk id="24" creationId="{9E4BA06E-C242-C171-412C-267E30A26DC6}"/>
          </ac:spMkLst>
        </pc:spChg>
      </pc:sldChg>
      <pc:sldChg chg="modSp mod modAnim">
        <pc:chgData name="Mathilde Bouquin (HF)" userId="c0147cb1-efb6-4db8-8df4-d255276d823a" providerId="ADAL" clId="{A4A035F4-7AC6-4316-8336-1E33C03E3A60}" dt="2023-12-06T14:29:17.305" v="1910" actId="20577"/>
        <pc:sldMkLst>
          <pc:docMk/>
          <pc:sldMk cId="3806468590" sldId="852"/>
        </pc:sldMkLst>
        <pc:spChg chg="mod">
          <ac:chgData name="Mathilde Bouquin (HF)" userId="c0147cb1-efb6-4db8-8df4-d255276d823a" providerId="ADAL" clId="{A4A035F4-7AC6-4316-8336-1E33C03E3A60}" dt="2023-12-06T14:20:54.444" v="1697" actId="20577"/>
          <ac:spMkLst>
            <pc:docMk/>
            <pc:sldMk cId="3806468590" sldId="852"/>
            <ac:spMk id="11" creationId="{7B3EEB9F-18EE-22E7-4E9E-9AA556E427AE}"/>
          </ac:spMkLst>
        </pc:spChg>
        <pc:spChg chg="mod">
          <ac:chgData name="Mathilde Bouquin (HF)" userId="c0147cb1-efb6-4db8-8df4-d255276d823a" providerId="ADAL" clId="{A4A035F4-7AC6-4316-8336-1E33C03E3A60}" dt="2023-12-06T14:29:17.305" v="1910" actId="20577"/>
          <ac:spMkLst>
            <pc:docMk/>
            <pc:sldMk cId="3806468590" sldId="852"/>
            <ac:spMk id="24" creationId="{9E4BA06E-C242-C171-412C-267E30A26DC6}"/>
          </ac:spMkLst>
        </pc:spChg>
      </pc:sldChg>
      <pc:sldChg chg="modSp mod">
        <pc:chgData name="Mathilde Bouquin (HF)" userId="c0147cb1-efb6-4db8-8df4-d255276d823a" providerId="ADAL" clId="{A4A035F4-7AC6-4316-8336-1E33C03E3A60}" dt="2023-12-07T11:48:03.787" v="2216" actId="20577"/>
        <pc:sldMkLst>
          <pc:docMk/>
          <pc:sldMk cId="2402759438" sldId="855"/>
        </pc:sldMkLst>
        <pc:graphicFrameChg chg="modGraphic">
          <ac:chgData name="Mathilde Bouquin (HF)" userId="c0147cb1-efb6-4db8-8df4-d255276d823a" providerId="ADAL" clId="{A4A035F4-7AC6-4316-8336-1E33C03E3A60}" dt="2023-12-07T11:48:03.787" v="2216" actId="20577"/>
          <ac:graphicFrameMkLst>
            <pc:docMk/>
            <pc:sldMk cId="2402759438" sldId="855"/>
            <ac:graphicFrameMk id="5" creationId="{9D438B67-0E25-BDCC-863C-A9E503EC6088}"/>
          </ac:graphicFrameMkLst>
        </pc:graphicFrameChg>
      </pc:sldChg>
      <pc:sldChg chg="addSp delSp modSp add mod modAnim">
        <pc:chgData name="Mathilde Bouquin (HF)" userId="c0147cb1-efb6-4db8-8df4-d255276d823a" providerId="ADAL" clId="{A4A035F4-7AC6-4316-8336-1E33C03E3A60}" dt="2023-12-06T13:46:48.336" v="241" actId="20577"/>
        <pc:sldMkLst>
          <pc:docMk/>
          <pc:sldMk cId="359468923" sldId="857"/>
        </pc:sldMkLst>
        <pc:spChg chg="add mod">
          <ac:chgData name="Mathilde Bouquin (HF)" userId="c0147cb1-efb6-4db8-8df4-d255276d823a" providerId="ADAL" clId="{A4A035F4-7AC6-4316-8336-1E33C03E3A60}" dt="2023-12-06T13:42:21.358" v="78" actId="113"/>
          <ac:spMkLst>
            <pc:docMk/>
            <pc:sldMk cId="359468923" sldId="857"/>
            <ac:spMk id="2" creationId="{E622FC38-86EF-C40E-F3C8-A1C13DCA5996}"/>
          </ac:spMkLst>
        </pc:spChg>
        <pc:spChg chg="add mod">
          <ac:chgData name="Mathilde Bouquin (HF)" userId="c0147cb1-efb6-4db8-8df4-d255276d823a" providerId="ADAL" clId="{A4A035F4-7AC6-4316-8336-1E33C03E3A60}" dt="2023-12-06T13:44:35.600" v="143" actId="1036"/>
          <ac:spMkLst>
            <pc:docMk/>
            <pc:sldMk cId="359468923" sldId="857"/>
            <ac:spMk id="3" creationId="{869A2A81-A2EC-502E-7FE8-844181CDA7FD}"/>
          </ac:spMkLst>
        </pc:spChg>
        <pc:spChg chg="mod">
          <ac:chgData name="Mathilde Bouquin (HF)" userId="c0147cb1-efb6-4db8-8df4-d255276d823a" providerId="ADAL" clId="{A4A035F4-7AC6-4316-8336-1E33C03E3A60}" dt="2023-12-06T13:44:15.291" v="127" actId="20577"/>
          <ac:spMkLst>
            <pc:docMk/>
            <pc:sldMk cId="359468923" sldId="857"/>
            <ac:spMk id="4" creationId="{31F1D16F-16F0-CB80-8660-CB4ED44874EF}"/>
          </ac:spMkLst>
        </pc:spChg>
        <pc:spChg chg="del">
          <ac:chgData name="Mathilde Bouquin (HF)" userId="c0147cb1-efb6-4db8-8df4-d255276d823a" providerId="ADAL" clId="{A4A035F4-7AC6-4316-8336-1E33C03E3A60}" dt="2023-12-06T13:41:41.706" v="1" actId="478"/>
          <ac:spMkLst>
            <pc:docMk/>
            <pc:sldMk cId="359468923" sldId="857"/>
            <ac:spMk id="6" creationId="{2F13621E-A8F4-86D9-FE99-C81D066D0767}"/>
          </ac:spMkLst>
        </pc:spChg>
        <pc:spChg chg="add mod">
          <ac:chgData name="Mathilde Bouquin (HF)" userId="c0147cb1-efb6-4db8-8df4-d255276d823a" providerId="ADAL" clId="{A4A035F4-7AC6-4316-8336-1E33C03E3A60}" dt="2023-12-06T13:42:49.168" v="100" actId="20577"/>
          <ac:spMkLst>
            <pc:docMk/>
            <pc:sldMk cId="359468923" sldId="857"/>
            <ac:spMk id="7" creationId="{ABB7761D-B6CC-A5E4-5940-033D41ECB998}"/>
          </ac:spMkLst>
        </pc:spChg>
        <pc:spChg chg="add mod">
          <ac:chgData name="Mathilde Bouquin (HF)" userId="c0147cb1-efb6-4db8-8df4-d255276d823a" providerId="ADAL" clId="{A4A035F4-7AC6-4316-8336-1E33C03E3A60}" dt="2023-12-06T13:44:32.279" v="140" actId="1036"/>
          <ac:spMkLst>
            <pc:docMk/>
            <pc:sldMk cId="359468923" sldId="857"/>
            <ac:spMk id="9" creationId="{2389B87A-F28F-7B49-78AE-8CB8109946E1}"/>
          </ac:spMkLst>
        </pc:spChg>
        <pc:spChg chg="add mod">
          <ac:chgData name="Mathilde Bouquin (HF)" userId="c0147cb1-efb6-4db8-8df4-d255276d823a" providerId="ADAL" clId="{A4A035F4-7AC6-4316-8336-1E33C03E3A60}" dt="2023-12-06T13:44:24.413" v="130" actId="1037"/>
          <ac:spMkLst>
            <pc:docMk/>
            <pc:sldMk cId="359468923" sldId="857"/>
            <ac:spMk id="10" creationId="{9E546816-7EE6-E234-8DCE-9C64D15CFF8D}"/>
          </ac:spMkLst>
        </pc:spChg>
        <pc:spChg chg="add mod">
          <ac:chgData name="Mathilde Bouquin (HF)" userId="c0147cb1-efb6-4db8-8df4-d255276d823a" providerId="ADAL" clId="{A4A035F4-7AC6-4316-8336-1E33C03E3A60}" dt="2023-12-06T13:44:29.254" v="134" actId="1036"/>
          <ac:spMkLst>
            <pc:docMk/>
            <pc:sldMk cId="359468923" sldId="857"/>
            <ac:spMk id="11" creationId="{2C9890BE-D9C4-D014-A967-FD34140F34CE}"/>
          </ac:spMkLst>
        </pc:spChg>
        <pc:spChg chg="mod">
          <ac:chgData name="Mathilde Bouquin (HF)" userId="c0147cb1-efb6-4db8-8df4-d255276d823a" providerId="ADAL" clId="{A4A035F4-7AC6-4316-8336-1E33C03E3A60}" dt="2023-12-06T13:42:00.823" v="53" actId="20577"/>
          <ac:spMkLst>
            <pc:docMk/>
            <pc:sldMk cId="359468923" sldId="857"/>
            <ac:spMk id="12" creationId="{2B286668-3BC9-C8CA-C088-8C54AA9FE012}"/>
          </ac:spMkLst>
        </pc:spChg>
        <pc:spChg chg="add mod">
          <ac:chgData name="Mathilde Bouquin (HF)" userId="c0147cb1-efb6-4db8-8df4-d255276d823a" providerId="ADAL" clId="{A4A035F4-7AC6-4316-8336-1E33C03E3A60}" dt="2023-12-06T13:46:01.702" v="172" actId="207"/>
          <ac:spMkLst>
            <pc:docMk/>
            <pc:sldMk cId="359468923" sldId="857"/>
            <ac:spMk id="15" creationId="{8ACC1048-E7B7-9736-587E-C3437F0DDC57}"/>
          </ac:spMkLst>
        </pc:spChg>
        <pc:spChg chg="add mod">
          <ac:chgData name="Mathilde Bouquin (HF)" userId="c0147cb1-efb6-4db8-8df4-d255276d823a" providerId="ADAL" clId="{A4A035F4-7AC6-4316-8336-1E33C03E3A60}" dt="2023-12-06T13:46:13.663" v="180" actId="14100"/>
          <ac:spMkLst>
            <pc:docMk/>
            <pc:sldMk cId="359468923" sldId="857"/>
            <ac:spMk id="16" creationId="{79AE6500-987C-A4BD-4EE7-B8D9957B6C18}"/>
          </ac:spMkLst>
        </pc:spChg>
        <pc:spChg chg="add mod">
          <ac:chgData name="Mathilde Bouquin (HF)" userId="c0147cb1-efb6-4db8-8df4-d255276d823a" providerId="ADAL" clId="{A4A035F4-7AC6-4316-8336-1E33C03E3A60}" dt="2023-12-06T13:46:23.714" v="198" actId="1038"/>
          <ac:spMkLst>
            <pc:docMk/>
            <pc:sldMk cId="359468923" sldId="857"/>
            <ac:spMk id="17" creationId="{A28F7B49-725F-0EED-47FC-6497ACFCD590}"/>
          </ac:spMkLst>
        </pc:spChg>
        <pc:spChg chg="add mod">
          <ac:chgData name="Mathilde Bouquin (HF)" userId="c0147cb1-efb6-4db8-8df4-d255276d823a" providerId="ADAL" clId="{A4A035F4-7AC6-4316-8336-1E33C03E3A60}" dt="2023-12-06T13:46:26.984" v="204" actId="20577"/>
          <ac:spMkLst>
            <pc:docMk/>
            <pc:sldMk cId="359468923" sldId="857"/>
            <ac:spMk id="18" creationId="{9E40735C-6E90-5126-B20B-FFD9201E6157}"/>
          </ac:spMkLst>
        </pc:spChg>
        <pc:spChg chg="add mod">
          <ac:chgData name="Mathilde Bouquin (HF)" userId="c0147cb1-efb6-4db8-8df4-d255276d823a" providerId="ADAL" clId="{A4A035F4-7AC6-4316-8336-1E33C03E3A60}" dt="2023-12-06T13:46:45.627" v="234" actId="1076"/>
          <ac:spMkLst>
            <pc:docMk/>
            <pc:sldMk cId="359468923" sldId="857"/>
            <ac:spMk id="19" creationId="{81B65916-098F-1DA0-972A-6263B1ECEE88}"/>
          </ac:spMkLst>
        </pc:spChg>
        <pc:spChg chg="add mod">
          <ac:chgData name="Mathilde Bouquin (HF)" userId="c0147cb1-efb6-4db8-8df4-d255276d823a" providerId="ADAL" clId="{A4A035F4-7AC6-4316-8336-1E33C03E3A60}" dt="2023-12-06T13:46:48.336" v="241" actId="20577"/>
          <ac:spMkLst>
            <pc:docMk/>
            <pc:sldMk cId="359468923" sldId="857"/>
            <ac:spMk id="20" creationId="{55BEE3EB-A4FD-ABD3-8577-964AC78FE6F5}"/>
          </ac:spMkLst>
        </pc:spChg>
      </pc:sldChg>
      <pc:sldChg chg="addSp delSp modSp add mod modAnim">
        <pc:chgData name="Mathilde Bouquin (HF)" userId="c0147cb1-efb6-4db8-8df4-d255276d823a" providerId="ADAL" clId="{A4A035F4-7AC6-4316-8336-1E33C03E3A60}" dt="2023-12-06T15:03:54.081" v="2179" actId="1076"/>
        <pc:sldMkLst>
          <pc:docMk/>
          <pc:sldMk cId="1116628978" sldId="858"/>
        </pc:sldMkLst>
        <pc:spChg chg="add mod">
          <ac:chgData name="Mathilde Bouquin (HF)" userId="c0147cb1-efb6-4db8-8df4-d255276d823a" providerId="ADAL" clId="{A4A035F4-7AC6-4316-8336-1E33C03E3A60}" dt="2023-12-06T13:54:15.471" v="497" actId="1076"/>
          <ac:spMkLst>
            <pc:docMk/>
            <pc:sldMk cId="1116628978" sldId="858"/>
            <ac:spMk id="5" creationId="{102771B5-59DA-98E7-178E-C9C9DE427C2F}"/>
          </ac:spMkLst>
        </pc:spChg>
        <pc:spChg chg="del">
          <ac:chgData name="Mathilde Bouquin (HF)" userId="c0147cb1-efb6-4db8-8df4-d255276d823a" providerId="ADAL" clId="{A4A035F4-7AC6-4316-8336-1E33C03E3A60}" dt="2023-12-06T13:54:12.230" v="495" actId="478"/>
          <ac:spMkLst>
            <pc:docMk/>
            <pc:sldMk cId="1116628978" sldId="858"/>
            <ac:spMk id="7" creationId="{AEFB2E41-5971-A46A-480A-7989BCA1A86F}"/>
          </ac:spMkLst>
        </pc:spChg>
        <pc:spChg chg="add mod">
          <ac:chgData name="Mathilde Bouquin (HF)" userId="c0147cb1-efb6-4db8-8df4-d255276d823a" providerId="ADAL" clId="{A4A035F4-7AC6-4316-8336-1E33C03E3A60}" dt="2023-12-06T15:03:54.081" v="2179" actId="1076"/>
          <ac:spMkLst>
            <pc:docMk/>
            <pc:sldMk cId="1116628978" sldId="858"/>
            <ac:spMk id="10" creationId="{4C40330D-0B3A-A7BF-E627-3CE14D8D4FA6}"/>
          </ac:spMkLst>
        </pc:spChg>
        <pc:spChg chg="add mod">
          <ac:chgData name="Mathilde Bouquin (HF)" userId="c0147cb1-efb6-4db8-8df4-d255276d823a" providerId="ADAL" clId="{A4A035F4-7AC6-4316-8336-1E33C03E3A60}" dt="2023-12-06T15:03:54.081" v="2179" actId="1076"/>
          <ac:spMkLst>
            <pc:docMk/>
            <pc:sldMk cId="1116628978" sldId="858"/>
            <ac:spMk id="12" creationId="{39FC24CC-9B8D-D0CE-3ACA-ED880E28329E}"/>
          </ac:spMkLst>
        </pc:spChg>
        <pc:spChg chg="add mod">
          <ac:chgData name="Mathilde Bouquin (HF)" userId="c0147cb1-efb6-4db8-8df4-d255276d823a" providerId="ADAL" clId="{A4A035F4-7AC6-4316-8336-1E33C03E3A60}" dt="2023-12-06T15:03:54.081" v="2179" actId="1076"/>
          <ac:spMkLst>
            <pc:docMk/>
            <pc:sldMk cId="1116628978" sldId="858"/>
            <ac:spMk id="16" creationId="{B5DE00CD-DB2A-CAAF-054B-DF07FFDF17C3}"/>
          </ac:spMkLst>
        </pc:spChg>
        <pc:spChg chg="add mod">
          <ac:chgData name="Mathilde Bouquin (HF)" userId="c0147cb1-efb6-4db8-8df4-d255276d823a" providerId="ADAL" clId="{A4A035F4-7AC6-4316-8336-1E33C03E3A60}" dt="2023-12-06T13:56:11.848" v="607" actId="207"/>
          <ac:spMkLst>
            <pc:docMk/>
            <pc:sldMk cId="1116628978" sldId="858"/>
            <ac:spMk id="18" creationId="{F110D6D6-8157-B684-7B0C-6C18EBA50880}"/>
          </ac:spMkLst>
        </pc:spChg>
        <pc:spChg chg="add mod">
          <ac:chgData name="Mathilde Bouquin (HF)" userId="c0147cb1-efb6-4db8-8df4-d255276d823a" providerId="ADAL" clId="{A4A035F4-7AC6-4316-8336-1E33C03E3A60}" dt="2023-12-06T13:56:24.286" v="611" actId="14100"/>
          <ac:spMkLst>
            <pc:docMk/>
            <pc:sldMk cId="1116628978" sldId="858"/>
            <ac:spMk id="20" creationId="{99F931FE-00A8-1677-4B40-227B4936A04A}"/>
          </ac:spMkLst>
        </pc:spChg>
        <pc:spChg chg="add mod">
          <ac:chgData name="Mathilde Bouquin (HF)" userId="c0147cb1-efb6-4db8-8df4-d255276d823a" providerId="ADAL" clId="{A4A035F4-7AC6-4316-8336-1E33C03E3A60}" dt="2023-12-06T13:56:32.060" v="614" actId="207"/>
          <ac:spMkLst>
            <pc:docMk/>
            <pc:sldMk cId="1116628978" sldId="858"/>
            <ac:spMk id="22" creationId="{87BD1A6F-1E5D-CF28-2F23-9613F60420D8}"/>
          </ac:spMkLst>
        </pc:spChg>
        <pc:spChg chg="add mod">
          <ac:chgData name="Mathilde Bouquin (HF)" userId="c0147cb1-efb6-4db8-8df4-d255276d823a" providerId="ADAL" clId="{A4A035F4-7AC6-4316-8336-1E33C03E3A60}" dt="2023-12-06T13:56:38.942" v="619" actId="1035"/>
          <ac:spMkLst>
            <pc:docMk/>
            <pc:sldMk cId="1116628978" sldId="858"/>
            <ac:spMk id="24" creationId="{D7B43E15-7045-DE64-52BC-B2DED9698AB4}"/>
          </ac:spMkLst>
        </pc:spChg>
        <pc:spChg chg="add mod">
          <ac:chgData name="Mathilde Bouquin (HF)" userId="c0147cb1-efb6-4db8-8df4-d255276d823a" providerId="ADAL" clId="{A4A035F4-7AC6-4316-8336-1E33C03E3A60}" dt="2023-12-06T13:55:14.969" v="530" actId="207"/>
          <ac:spMkLst>
            <pc:docMk/>
            <pc:sldMk cId="1116628978" sldId="858"/>
            <ac:spMk id="26" creationId="{45A22160-AF2B-21C1-8C2E-6F3C2348AB49}"/>
          </ac:spMkLst>
        </pc:spChg>
        <pc:grpChg chg="mod">
          <ac:chgData name="Mathilde Bouquin (HF)" userId="c0147cb1-efb6-4db8-8df4-d255276d823a" providerId="ADAL" clId="{A4A035F4-7AC6-4316-8336-1E33C03E3A60}" dt="2023-12-06T13:55:11.213" v="528" actId="1076"/>
          <ac:grpSpMkLst>
            <pc:docMk/>
            <pc:sldMk cId="1116628978" sldId="858"/>
            <ac:grpSpMk id="14" creationId="{22B9EFA7-4111-C5E0-A5B4-414A3941C25B}"/>
          </ac:grpSpMkLst>
        </pc:grpChg>
      </pc:sldChg>
      <pc:sldChg chg="addSp modSp add mod modAnim">
        <pc:chgData name="Mathilde Bouquin (HF)" userId="c0147cb1-efb6-4db8-8df4-d255276d823a" providerId="ADAL" clId="{A4A035F4-7AC6-4316-8336-1E33C03E3A60}" dt="2023-12-06T14:01:58.409" v="1111" actId="1076"/>
        <pc:sldMkLst>
          <pc:docMk/>
          <pc:sldMk cId="605433029" sldId="859"/>
        </pc:sldMkLst>
        <pc:spChg chg="add mod">
          <ac:chgData name="Mathilde Bouquin (HF)" userId="c0147cb1-efb6-4db8-8df4-d255276d823a" providerId="ADAL" clId="{A4A035F4-7AC6-4316-8336-1E33C03E3A60}" dt="2023-12-06T13:57:44.424" v="629" actId="14100"/>
          <ac:spMkLst>
            <pc:docMk/>
            <pc:sldMk cId="605433029" sldId="859"/>
            <ac:spMk id="5" creationId="{24B1626B-2D7B-5EBD-F5B3-0420307B8A68}"/>
          </ac:spMkLst>
        </pc:spChg>
        <pc:spChg chg="add mod">
          <ac:chgData name="Mathilde Bouquin (HF)" userId="c0147cb1-efb6-4db8-8df4-d255276d823a" providerId="ADAL" clId="{A4A035F4-7AC6-4316-8336-1E33C03E3A60}" dt="2023-12-06T13:58:03.734" v="669" actId="20577"/>
          <ac:spMkLst>
            <pc:docMk/>
            <pc:sldMk cId="605433029" sldId="859"/>
            <ac:spMk id="9" creationId="{C6377F41-1878-5259-1769-AB18E13FC230}"/>
          </ac:spMkLst>
        </pc:spChg>
        <pc:spChg chg="add mod">
          <ac:chgData name="Mathilde Bouquin (HF)" userId="c0147cb1-efb6-4db8-8df4-d255276d823a" providerId="ADAL" clId="{A4A035F4-7AC6-4316-8336-1E33C03E3A60}" dt="2023-12-06T13:58:34.574" v="701" actId="20577"/>
          <ac:spMkLst>
            <pc:docMk/>
            <pc:sldMk cId="605433029" sldId="859"/>
            <ac:spMk id="10" creationId="{09399E22-F79F-F8E6-CE4B-0C473588C30B}"/>
          </ac:spMkLst>
        </pc:spChg>
        <pc:spChg chg="add mod">
          <ac:chgData name="Mathilde Bouquin (HF)" userId="c0147cb1-efb6-4db8-8df4-d255276d823a" providerId="ADAL" clId="{A4A035F4-7AC6-4316-8336-1E33C03E3A60}" dt="2023-12-06T13:59:43.227" v="866" actId="20577"/>
          <ac:spMkLst>
            <pc:docMk/>
            <pc:sldMk cId="605433029" sldId="859"/>
            <ac:spMk id="11" creationId="{956775E6-CF6E-2271-2B7B-84C8CA8AE8E2}"/>
          </ac:spMkLst>
        </pc:spChg>
        <pc:spChg chg="add mod">
          <ac:chgData name="Mathilde Bouquin (HF)" userId="c0147cb1-efb6-4db8-8df4-d255276d823a" providerId="ADAL" clId="{A4A035F4-7AC6-4316-8336-1E33C03E3A60}" dt="2023-12-06T13:59:48.061" v="882" actId="20577"/>
          <ac:spMkLst>
            <pc:docMk/>
            <pc:sldMk cId="605433029" sldId="859"/>
            <ac:spMk id="12" creationId="{32743465-299D-35DA-17FE-9D91F9A4EC42}"/>
          </ac:spMkLst>
        </pc:spChg>
        <pc:spChg chg="add mod">
          <ac:chgData name="Mathilde Bouquin (HF)" userId="c0147cb1-efb6-4db8-8df4-d255276d823a" providerId="ADAL" clId="{A4A035F4-7AC6-4316-8336-1E33C03E3A60}" dt="2023-12-06T14:00:04.003" v="948" actId="20577"/>
          <ac:spMkLst>
            <pc:docMk/>
            <pc:sldMk cId="605433029" sldId="859"/>
            <ac:spMk id="13" creationId="{14FB81DC-E4ED-4F67-31F8-4578B1503B58}"/>
          </ac:spMkLst>
        </pc:spChg>
        <pc:spChg chg="add mod">
          <ac:chgData name="Mathilde Bouquin (HF)" userId="c0147cb1-efb6-4db8-8df4-d255276d823a" providerId="ADAL" clId="{A4A035F4-7AC6-4316-8336-1E33C03E3A60}" dt="2023-12-06T14:01:36.707" v="1086" actId="1036"/>
          <ac:spMkLst>
            <pc:docMk/>
            <pc:sldMk cId="605433029" sldId="859"/>
            <ac:spMk id="16" creationId="{F5DA80C5-A3BF-106B-0CEB-F29CEA8720F1}"/>
          </ac:spMkLst>
        </pc:spChg>
        <pc:spChg chg="add mod">
          <ac:chgData name="Mathilde Bouquin (HF)" userId="c0147cb1-efb6-4db8-8df4-d255276d823a" providerId="ADAL" clId="{A4A035F4-7AC6-4316-8336-1E33C03E3A60}" dt="2023-12-06T14:01:44.658" v="1093" actId="1036"/>
          <ac:spMkLst>
            <pc:docMk/>
            <pc:sldMk cId="605433029" sldId="859"/>
            <ac:spMk id="17" creationId="{1AB9F370-A36A-0FC0-9676-7DBF3A8DA238}"/>
          </ac:spMkLst>
        </pc:spChg>
        <pc:spChg chg="add mod">
          <ac:chgData name="Mathilde Bouquin (HF)" userId="c0147cb1-efb6-4db8-8df4-d255276d823a" providerId="ADAL" clId="{A4A035F4-7AC6-4316-8336-1E33C03E3A60}" dt="2023-12-06T14:01:50.357" v="1101" actId="1036"/>
          <ac:spMkLst>
            <pc:docMk/>
            <pc:sldMk cId="605433029" sldId="859"/>
            <ac:spMk id="18" creationId="{7FF10BB6-7916-DCCC-3B54-81D1F7CFB2C8}"/>
          </ac:spMkLst>
        </pc:spChg>
        <pc:spChg chg="add mod">
          <ac:chgData name="Mathilde Bouquin (HF)" userId="c0147cb1-efb6-4db8-8df4-d255276d823a" providerId="ADAL" clId="{A4A035F4-7AC6-4316-8336-1E33C03E3A60}" dt="2023-12-06T14:01:55.664" v="1110" actId="1036"/>
          <ac:spMkLst>
            <pc:docMk/>
            <pc:sldMk cId="605433029" sldId="859"/>
            <ac:spMk id="19" creationId="{6597FE7C-7561-B214-615F-65690DE70BC2}"/>
          </ac:spMkLst>
        </pc:spChg>
        <pc:spChg chg="add mod">
          <ac:chgData name="Mathilde Bouquin (HF)" userId="c0147cb1-efb6-4db8-8df4-d255276d823a" providerId="ADAL" clId="{A4A035F4-7AC6-4316-8336-1E33C03E3A60}" dt="2023-12-06T14:01:58.409" v="1111" actId="1076"/>
          <ac:spMkLst>
            <pc:docMk/>
            <pc:sldMk cId="605433029" sldId="859"/>
            <ac:spMk id="20" creationId="{07AEA1DD-1421-D29C-7C4C-8CB2DD7273D6}"/>
          </ac:spMkLst>
        </pc:spChg>
      </pc:sldChg>
      <pc:sldChg chg="addSp delSp modSp add mod ord modAnim">
        <pc:chgData name="Mathilde Bouquin (HF)" userId="c0147cb1-efb6-4db8-8df4-d255276d823a" providerId="ADAL" clId="{A4A035F4-7AC6-4316-8336-1E33C03E3A60}" dt="2023-12-06T14:11:18.197" v="1414"/>
        <pc:sldMkLst>
          <pc:docMk/>
          <pc:sldMk cId="2500715034" sldId="860"/>
        </pc:sldMkLst>
        <pc:spChg chg="add mod">
          <ac:chgData name="Mathilde Bouquin (HF)" userId="c0147cb1-efb6-4db8-8df4-d255276d823a" providerId="ADAL" clId="{A4A035F4-7AC6-4316-8336-1E33C03E3A60}" dt="2023-12-06T14:09:05.655" v="1398"/>
          <ac:spMkLst>
            <pc:docMk/>
            <pc:sldMk cId="2500715034" sldId="860"/>
            <ac:spMk id="5" creationId="{51F07DC5-0A5B-1E90-D08D-1356C8BEBE81}"/>
          </ac:spMkLst>
        </pc:spChg>
        <pc:spChg chg="del">
          <ac:chgData name="Mathilde Bouquin (HF)" userId="c0147cb1-efb6-4db8-8df4-d255276d823a" providerId="ADAL" clId="{A4A035F4-7AC6-4316-8336-1E33C03E3A60}" dt="2023-12-06T14:09:05.423" v="1397" actId="478"/>
          <ac:spMkLst>
            <pc:docMk/>
            <pc:sldMk cId="2500715034" sldId="860"/>
            <ac:spMk id="7" creationId="{AEFB2E41-5971-A46A-480A-7989BCA1A86F}"/>
          </ac:spMkLst>
        </pc:spChg>
        <pc:graphicFrameChg chg="mod">
          <ac:chgData name="Mathilde Bouquin (HF)" userId="c0147cb1-efb6-4db8-8df4-d255276d823a" providerId="ADAL" clId="{A4A035F4-7AC6-4316-8336-1E33C03E3A60}" dt="2023-12-06T14:10:43.295" v="1405" actId="1076"/>
          <ac:graphicFrameMkLst>
            <pc:docMk/>
            <pc:sldMk cId="2500715034" sldId="860"/>
            <ac:graphicFrameMk id="4" creationId="{4C7CBB86-A575-35DB-6D9A-D764909C851A}"/>
          </ac:graphicFrameMkLst>
        </pc:graphicFrameChg>
        <pc:inkChg chg="add">
          <ac:chgData name="Mathilde Bouquin (HF)" userId="c0147cb1-efb6-4db8-8df4-d255276d823a" providerId="ADAL" clId="{A4A035F4-7AC6-4316-8336-1E33C03E3A60}" dt="2023-12-06T14:10:41.027" v="1403"/>
          <ac:inkMkLst>
            <pc:docMk/>
            <pc:sldMk cId="2500715034" sldId="860"/>
            <ac:inkMk id="9" creationId="{D1352241-4D82-ECEB-56F8-B2C327BD254B}"/>
          </ac:inkMkLst>
        </pc:inkChg>
        <pc:inkChg chg="add">
          <ac:chgData name="Mathilde Bouquin (HF)" userId="c0147cb1-efb6-4db8-8df4-d255276d823a" providerId="ADAL" clId="{A4A035F4-7AC6-4316-8336-1E33C03E3A60}" dt="2023-12-06T14:10:41.027" v="1403"/>
          <ac:inkMkLst>
            <pc:docMk/>
            <pc:sldMk cId="2500715034" sldId="860"/>
            <ac:inkMk id="17" creationId="{C092B649-4BDF-912B-5D2D-C58C58781E88}"/>
          </ac:inkMkLst>
        </pc:inkChg>
        <pc:inkChg chg="add">
          <ac:chgData name="Mathilde Bouquin (HF)" userId="c0147cb1-efb6-4db8-8df4-d255276d823a" providerId="ADAL" clId="{A4A035F4-7AC6-4316-8336-1E33C03E3A60}" dt="2023-12-06T14:10:41.027" v="1403"/>
          <ac:inkMkLst>
            <pc:docMk/>
            <pc:sldMk cId="2500715034" sldId="860"/>
            <ac:inkMk id="19" creationId="{DBC2BAE1-17DE-7CCB-D918-4B567520B706}"/>
          </ac:inkMkLst>
        </pc:inkChg>
        <pc:inkChg chg="add">
          <ac:chgData name="Mathilde Bouquin (HF)" userId="c0147cb1-efb6-4db8-8df4-d255276d823a" providerId="ADAL" clId="{A4A035F4-7AC6-4316-8336-1E33C03E3A60}" dt="2023-12-06T14:10:41.027" v="1403"/>
          <ac:inkMkLst>
            <pc:docMk/>
            <pc:sldMk cId="2500715034" sldId="860"/>
            <ac:inkMk id="20" creationId="{7E092751-839D-B42E-3DC0-501B2B983372}"/>
          </ac:inkMkLst>
        </pc:inkChg>
        <pc:inkChg chg="add">
          <ac:chgData name="Mathilde Bouquin (HF)" userId="c0147cb1-efb6-4db8-8df4-d255276d823a" providerId="ADAL" clId="{A4A035F4-7AC6-4316-8336-1E33C03E3A60}" dt="2023-12-06T14:10:41.027" v="1403"/>
          <ac:inkMkLst>
            <pc:docMk/>
            <pc:sldMk cId="2500715034" sldId="860"/>
            <ac:inkMk id="21" creationId="{0933F3B7-2652-1952-C27C-8B367D063E74}"/>
          </ac:inkMkLst>
        </pc:inkChg>
        <pc:inkChg chg="add">
          <ac:chgData name="Mathilde Bouquin (HF)" userId="c0147cb1-efb6-4db8-8df4-d255276d823a" providerId="ADAL" clId="{A4A035F4-7AC6-4316-8336-1E33C03E3A60}" dt="2023-12-06T14:10:41.027" v="1403"/>
          <ac:inkMkLst>
            <pc:docMk/>
            <pc:sldMk cId="2500715034" sldId="860"/>
            <ac:inkMk id="22" creationId="{2381DD0D-457F-797B-B84C-681D82D1A627}"/>
          </ac:inkMkLst>
        </pc:inkChg>
        <pc:inkChg chg="add">
          <ac:chgData name="Mathilde Bouquin (HF)" userId="c0147cb1-efb6-4db8-8df4-d255276d823a" providerId="ADAL" clId="{A4A035F4-7AC6-4316-8336-1E33C03E3A60}" dt="2023-12-06T14:10:41.027" v="1403"/>
          <ac:inkMkLst>
            <pc:docMk/>
            <pc:sldMk cId="2500715034" sldId="860"/>
            <ac:inkMk id="23" creationId="{8983B931-16D3-38EA-5CB9-44E09C9626E5}"/>
          </ac:inkMkLst>
        </pc:inkChg>
        <pc:inkChg chg="add">
          <ac:chgData name="Mathilde Bouquin (HF)" userId="c0147cb1-efb6-4db8-8df4-d255276d823a" providerId="ADAL" clId="{A4A035F4-7AC6-4316-8336-1E33C03E3A60}" dt="2023-12-06T14:10:41.027" v="1403"/>
          <ac:inkMkLst>
            <pc:docMk/>
            <pc:sldMk cId="2500715034" sldId="860"/>
            <ac:inkMk id="24" creationId="{D80EA4C2-8BE2-5FDE-3DE6-85B8E12210AB}"/>
          </ac:inkMkLst>
        </pc:inkChg>
        <pc:inkChg chg="add">
          <ac:chgData name="Mathilde Bouquin (HF)" userId="c0147cb1-efb6-4db8-8df4-d255276d823a" providerId="ADAL" clId="{A4A035F4-7AC6-4316-8336-1E33C03E3A60}" dt="2023-12-06T14:10:41.027" v="1403"/>
          <ac:inkMkLst>
            <pc:docMk/>
            <pc:sldMk cId="2500715034" sldId="860"/>
            <ac:inkMk id="25" creationId="{BDB29EBF-AEC5-C45E-4988-3773E07831BB}"/>
          </ac:inkMkLst>
        </pc:inkChg>
        <pc:inkChg chg="add">
          <ac:chgData name="Mathilde Bouquin (HF)" userId="c0147cb1-efb6-4db8-8df4-d255276d823a" providerId="ADAL" clId="{A4A035F4-7AC6-4316-8336-1E33C03E3A60}" dt="2023-12-06T14:10:41.027" v="1403"/>
          <ac:inkMkLst>
            <pc:docMk/>
            <pc:sldMk cId="2500715034" sldId="860"/>
            <ac:inkMk id="26" creationId="{B69F05C0-15EB-6F90-D6AF-6D10360E0733}"/>
          </ac:inkMkLst>
        </pc:inkChg>
        <pc:inkChg chg="add mod">
          <ac:chgData name="Mathilde Bouquin (HF)" userId="c0147cb1-efb6-4db8-8df4-d255276d823a" providerId="ADAL" clId="{A4A035F4-7AC6-4316-8336-1E33C03E3A60}" dt="2023-12-06T14:10:45.572" v="1406" actId="1076"/>
          <ac:inkMkLst>
            <pc:docMk/>
            <pc:sldMk cId="2500715034" sldId="860"/>
            <ac:inkMk id="27" creationId="{289A3E9F-86DF-738B-4599-F04C23D28502}"/>
          </ac:inkMkLst>
        </pc:inkChg>
        <pc:inkChg chg="add">
          <ac:chgData name="Mathilde Bouquin (HF)" userId="c0147cb1-efb6-4db8-8df4-d255276d823a" providerId="ADAL" clId="{A4A035F4-7AC6-4316-8336-1E33C03E3A60}" dt="2023-12-06T14:10:41.027" v="1403"/>
          <ac:inkMkLst>
            <pc:docMk/>
            <pc:sldMk cId="2500715034" sldId="860"/>
            <ac:inkMk id="28" creationId="{D1948552-413B-AD95-CBA5-E7F33447AD15}"/>
          </ac:inkMkLst>
        </pc:inkChg>
      </pc:sldChg>
      <pc:sldChg chg="add del setBg">
        <pc:chgData name="Mathilde Bouquin (HF)" userId="c0147cb1-efb6-4db8-8df4-d255276d823a" providerId="ADAL" clId="{A4A035F4-7AC6-4316-8336-1E33C03E3A60}" dt="2023-12-06T14:08:42.340" v="1387"/>
        <pc:sldMkLst>
          <pc:docMk/>
          <pc:sldMk cId="3973029585" sldId="860"/>
        </pc:sldMkLst>
      </pc:sldChg>
      <pc:sldChg chg="add del setBg">
        <pc:chgData name="Mathilde Bouquin (HF)" userId="c0147cb1-efb6-4db8-8df4-d255276d823a" providerId="ADAL" clId="{A4A035F4-7AC6-4316-8336-1E33C03E3A60}" dt="2023-12-06T14:08:42.340" v="1387"/>
        <pc:sldMkLst>
          <pc:docMk/>
          <pc:sldMk cId="1274510383" sldId="861"/>
        </pc:sldMkLst>
      </pc:sldChg>
      <pc:sldChg chg="addSp delSp modSp add mod ord modAnim">
        <pc:chgData name="Mathilde Bouquin (HF)" userId="c0147cb1-efb6-4db8-8df4-d255276d823a" providerId="ADAL" clId="{A4A035F4-7AC6-4316-8336-1E33C03E3A60}" dt="2023-12-06T14:12:44.408" v="1542" actId="20577"/>
        <pc:sldMkLst>
          <pc:docMk/>
          <pc:sldMk cId="3247587234" sldId="861"/>
        </pc:sldMkLst>
        <pc:spChg chg="del">
          <ac:chgData name="Mathilde Bouquin (HF)" userId="c0147cb1-efb6-4db8-8df4-d255276d823a" providerId="ADAL" clId="{A4A035F4-7AC6-4316-8336-1E33C03E3A60}" dt="2023-12-06T14:09:09.732" v="1399" actId="478"/>
          <ac:spMkLst>
            <pc:docMk/>
            <pc:sldMk cId="3247587234" sldId="861"/>
            <ac:spMk id="7" creationId="{AEFB2E41-5971-A46A-480A-7989BCA1A86F}"/>
          </ac:spMkLst>
        </pc:spChg>
        <pc:spChg chg="add mod">
          <ac:chgData name="Mathilde Bouquin (HF)" userId="c0147cb1-efb6-4db8-8df4-d255276d823a" providerId="ADAL" clId="{A4A035F4-7AC6-4316-8336-1E33C03E3A60}" dt="2023-12-06T14:09:09.955" v="1400"/>
          <ac:spMkLst>
            <pc:docMk/>
            <pc:sldMk cId="3247587234" sldId="861"/>
            <ac:spMk id="9" creationId="{DA1604D0-6566-70F5-BA03-F32757A67A3A}"/>
          </ac:spMkLst>
        </pc:spChg>
        <pc:spChg chg="add mod">
          <ac:chgData name="Mathilde Bouquin (HF)" userId="c0147cb1-efb6-4db8-8df4-d255276d823a" providerId="ADAL" clId="{A4A035F4-7AC6-4316-8336-1E33C03E3A60}" dt="2023-12-06T14:12:42.415" v="1538"/>
          <ac:spMkLst>
            <pc:docMk/>
            <pc:sldMk cId="3247587234" sldId="861"/>
            <ac:spMk id="16" creationId="{2E732284-9B1D-83FA-3423-CFD93A682CFE}"/>
          </ac:spMkLst>
        </pc:spChg>
        <pc:spChg chg="add mod">
          <ac:chgData name="Mathilde Bouquin (HF)" userId="c0147cb1-efb6-4db8-8df4-d255276d823a" providerId="ADAL" clId="{A4A035F4-7AC6-4316-8336-1E33C03E3A60}" dt="2023-12-06T14:12:42.415" v="1538"/>
          <ac:spMkLst>
            <pc:docMk/>
            <pc:sldMk cId="3247587234" sldId="861"/>
            <ac:spMk id="17" creationId="{1AE2896E-3694-19DE-020B-469BFFFDA142}"/>
          </ac:spMkLst>
        </pc:spChg>
        <pc:spChg chg="mod">
          <ac:chgData name="Mathilde Bouquin (HF)" userId="c0147cb1-efb6-4db8-8df4-d255276d823a" providerId="ADAL" clId="{A4A035F4-7AC6-4316-8336-1E33C03E3A60}" dt="2023-12-06T14:12:44.408" v="1542" actId="20577"/>
          <ac:spMkLst>
            <pc:docMk/>
            <pc:sldMk cId="3247587234" sldId="861"/>
            <ac:spMk id="18" creationId="{2F538F53-FB79-D7E7-31AF-C75ABCDD8BA7}"/>
          </ac:spMkLst>
        </pc:spChg>
        <pc:spChg chg="add mod">
          <ac:chgData name="Mathilde Bouquin (HF)" userId="c0147cb1-efb6-4db8-8df4-d255276d823a" providerId="ADAL" clId="{A4A035F4-7AC6-4316-8336-1E33C03E3A60}" dt="2023-12-06T14:12:42.415" v="1538"/>
          <ac:spMkLst>
            <pc:docMk/>
            <pc:sldMk cId="3247587234" sldId="861"/>
            <ac:spMk id="19" creationId="{790E2B93-BA2E-BA5A-8F0C-B23998E2A3D1}"/>
          </ac:spMkLst>
        </pc:spChg>
        <pc:spChg chg="add mod">
          <ac:chgData name="Mathilde Bouquin (HF)" userId="c0147cb1-efb6-4db8-8df4-d255276d823a" providerId="ADAL" clId="{A4A035F4-7AC6-4316-8336-1E33C03E3A60}" dt="2023-12-06T14:12:42.415" v="1538"/>
          <ac:spMkLst>
            <pc:docMk/>
            <pc:sldMk cId="3247587234" sldId="861"/>
            <ac:spMk id="20" creationId="{0767F863-D194-E57D-B0AC-60BA781F43AC}"/>
          </ac:spMkLst>
        </pc:spChg>
      </pc:sldChg>
      <pc:sldChg chg="add del setBg">
        <pc:chgData name="Mathilde Bouquin (HF)" userId="c0147cb1-efb6-4db8-8df4-d255276d823a" providerId="ADAL" clId="{A4A035F4-7AC6-4316-8336-1E33C03E3A60}" dt="2023-12-06T14:08:42.340" v="1387"/>
        <pc:sldMkLst>
          <pc:docMk/>
          <pc:sldMk cId="1170793251" sldId="862"/>
        </pc:sldMkLst>
      </pc:sldChg>
      <pc:sldChg chg="addSp delSp modSp add mod ord modAnim">
        <pc:chgData name="Mathilde Bouquin (HF)" userId="c0147cb1-efb6-4db8-8df4-d255276d823a" providerId="ADAL" clId="{A4A035F4-7AC6-4316-8336-1E33C03E3A60}" dt="2023-12-06T22:12:37.027" v="2212" actId="20577"/>
        <pc:sldMkLst>
          <pc:docMk/>
          <pc:sldMk cId="3055630637" sldId="862"/>
        </pc:sldMkLst>
        <pc:spChg chg="add mod">
          <ac:chgData name="Mathilde Bouquin (HF)" userId="c0147cb1-efb6-4db8-8df4-d255276d823a" providerId="ADAL" clId="{A4A035F4-7AC6-4316-8336-1E33C03E3A60}" dt="2023-12-06T14:09:13.350" v="1402"/>
          <ac:spMkLst>
            <pc:docMk/>
            <pc:sldMk cId="3055630637" sldId="862"/>
            <ac:spMk id="5" creationId="{ED588B13-45D1-F186-DB85-2ECD589B852F}"/>
          </ac:spMkLst>
        </pc:spChg>
        <pc:spChg chg="del">
          <ac:chgData name="Mathilde Bouquin (HF)" userId="c0147cb1-efb6-4db8-8df4-d255276d823a" providerId="ADAL" clId="{A4A035F4-7AC6-4316-8336-1E33C03E3A60}" dt="2023-12-06T14:09:13.097" v="1401" actId="478"/>
          <ac:spMkLst>
            <pc:docMk/>
            <pc:sldMk cId="3055630637" sldId="862"/>
            <ac:spMk id="7" creationId="{AEFB2E41-5971-A46A-480A-7989BCA1A86F}"/>
          </ac:spMkLst>
        </pc:spChg>
        <pc:spChg chg="add mod">
          <ac:chgData name="Mathilde Bouquin (HF)" userId="c0147cb1-efb6-4db8-8df4-d255276d823a" providerId="ADAL" clId="{A4A035F4-7AC6-4316-8336-1E33C03E3A60}" dt="2023-12-06T14:13:10.294" v="1556" actId="20577"/>
          <ac:spMkLst>
            <pc:docMk/>
            <pc:sldMk cId="3055630637" sldId="862"/>
            <ac:spMk id="16" creationId="{E526506F-E915-8B87-1D5F-2E72A55D6B60}"/>
          </ac:spMkLst>
        </pc:spChg>
        <pc:spChg chg="add mod">
          <ac:chgData name="Mathilde Bouquin (HF)" userId="c0147cb1-efb6-4db8-8df4-d255276d823a" providerId="ADAL" clId="{A4A035F4-7AC6-4316-8336-1E33C03E3A60}" dt="2023-12-06T22:12:37.027" v="2212" actId="20577"/>
          <ac:spMkLst>
            <pc:docMk/>
            <pc:sldMk cId="3055630637" sldId="862"/>
            <ac:spMk id="17" creationId="{4DA9D7D5-5592-1BEB-0EC2-DA560CA0C781}"/>
          </ac:spMkLst>
        </pc:spChg>
        <pc:spChg chg="mod">
          <ac:chgData name="Mathilde Bouquin (HF)" userId="c0147cb1-efb6-4db8-8df4-d255276d823a" providerId="ADAL" clId="{A4A035F4-7AC6-4316-8336-1E33C03E3A60}" dt="2023-12-06T14:13:37.478" v="1588" actId="20577"/>
          <ac:spMkLst>
            <pc:docMk/>
            <pc:sldMk cId="3055630637" sldId="862"/>
            <ac:spMk id="18" creationId="{2F538F53-FB79-D7E7-31AF-C75ABCDD8BA7}"/>
          </ac:spMkLst>
        </pc:spChg>
        <pc:spChg chg="add mod">
          <ac:chgData name="Mathilde Bouquin (HF)" userId="c0147cb1-efb6-4db8-8df4-d255276d823a" providerId="ADAL" clId="{A4A035F4-7AC6-4316-8336-1E33C03E3A60}" dt="2023-12-06T14:14:30.830" v="1622" actId="313"/>
          <ac:spMkLst>
            <pc:docMk/>
            <pc:sldMk cId="3055630637" sldId="862"/>
            <ac:spMk id="19" creationId="{FEA5EC56-5C8C-38BE-7CB5-240E0D6979A7}"/>
          </ac:spMkLst>
        </pc:spChg>
        <pc:spChg chg="add mod">
          <ac:chgData name="Mathilde Bouquin (HF)" userId="c0147cb1-efb6-4db8-8df4-d255276d823a" providerId="ADAL" clId="{A4A035F4-7AC6-4316-8336-1E33C03E3A60}" dt="2023-12-06T14:14:27.976" v="1621" actId="20577"/>
          <ac:spMkLst>
            <pc:docMk/>
            <pc:sldMk cId="3055630637" sldId="862"/>
            <ac:spMk id="20" creationId="{54193641-63A4-F89E-BFF3-50893F0C47EE}"/>
          </ac:spMkLst>
        </pc:spChg>
        <pc:graphicFrameChg chg="modGraphic">
          <ac:chgData name="Mathilde Bouquin (HF)" userId="c0147cb1-efb6-4db8-8df4-d255276d823a" providerId="ADAL" clId="{A4A035F4-7AC6-4316-8336-1E33C03E3A60}" dt="2023-12-06T14:14:14.323" v="1606" actId="20577"/>
          <ac:graphicFrameMkLst>
            <pc:docMk/>
            <pc:sldMk cId="3055630637" sldId="862"/>
            <ac:graphicFrameMk id="4" creationId="{4C7CBB86-A575-35DB-6D9A-D764909C851A}"/>
          </ac:graphicFrameMkLst>
        </pc:graphicFrameChg>
      </pc:sldChg>
      <pc:sldChg chg="addSp delSp modSp add mod modAnim">
        <pc:chgData name="Mathilde Bouquin (HF)" userId="c0147cb1-efb6-4db8-8df4-d255276d823a" providerId="ADAL" clId="{A4A035F4-7AC6-4316-8336-1E33C03E3A60}" dt="2023-12-06T14:30:10.565" v="1943" actId="1035"/>
        <pc:sldMkLst>
          <pc:docMk/>
          <pc:sldMk cId="1168881765" sldId="863"/>
        </pc:sldMkLst>
        <pc:spChg chg="mod">
          <ac:chgData name="Mathilde Bouquin (HF)" userId="c0147cb1-efb6-4db8-8df4-d255276d823a" providerId="ADAL" clId="{A4A035F4-7AC6-4316-8336-1E33C03E3A60}" dt="2023-12-06T14:30:10.565" v="1943" actId="1035"/>
          <ac:spMkLst>
            <pc:docMk/>
            <pc:sldMk cId="1168881765" sldId="863"/>
            <ac:spMk id="4" creationId="{C80CCD41-9C53-920D-5EBE-05E188F85022}"/>
          </ac:spMkLst>
        </pc:spChg>
        <pc:spChg chg="mod">
          <ac:chgData name="Mathilde Bouquin (HF)" userId="c0147cb1-efb6-4db8-8df4-d255276d823a" providerId="ADAL" clId="{A4A035F4-7AC6-4316-8336-1E33C03E3A60}" dt="2023-12-06T14:24:23.944" v="1785" actId="20577"/>
          <ac:spMkLst>
            <pc:docMk/>
            <pc:sldMk cId="1168881765" sldId="863"/>
            <ac:spMk id="5" creationId="{0001BB3F-B3F9-EF5C-7681-217D518C747C}"/>
          </ac:spMkLst>
        </pc:spChg>
        <pc:spChg chg="mod">
          <ac:chgData name="Mathilde Bouquin (HF)" userId="c0147cb1-efb6-4db8-8df4-d255276d823a" providerId="ADAL" clId="{A4A035F4-7AC6-4316-8336-1E33C03E3A60}" dt="2023-12-06T14:24:47.391" v="1851" actId="20577"/>
          <ac:spMkLst>
            <pc:docMk/>
            <pc:sldMk cId="1168881765" sldId="863"/>
            <ac:spMk id="7" creationId="{41E07DBB-DB12-ED93-B3F7-BFBE1A251BD2}"/>
          </ac:spMkLst>
        </pc:spChg>
        <pc:spChg chg="add mod">
          <ac:chgData name="Mathilde Bouquin (HF)" userId="c0147cb1-efb6-4db8-8df4-d255276d823a" providerId="ADAL" clId="{A4A035F4-7AC6-4316-8336-1E33C03E3A60}" dt="2023-12-06T14:23:52.541" v="1755" actId="14100"/>
          <ac:spMkLst>
            <pc:docMk/>
            <pc:sldMk cId="1168881765" sldId="863"/>
            <ac:spMk id="9" creationId="{CD106274-081F-0326-C009-A990E7333D2F}"/>
          </ac:spMkLst>
        </pc:spChg>
        <pc:spChg chg="del">
          <ac:chgData name="Mathilde Bouquin (HF)" userId="c0147cb1-efb6-4db8-8df4-d255276d823a" providerId="ADAL" clId="{A4A035F4-7AC6-4316-8336-1E33C03E3A60}" dt="2023-12-06T14:23:48.359" v="1753" actId="478"/>
          <ac:spMkLst>
            <pc:docMk/>
            <pc:sldMk cId="1168881765" sldId="863"/>
            <ac:spMk id="11" creationId="{A61C525E-8E3E-F665-530A-6E8F07F8BFD4}"/>
          </ac:spMkLst>
        </pc:spChg>
      </pc:sldChg>
      <pc:sldChg chg="addSp delSp modSp add mod modAnim">
        <pc:chgData name="Mathilde Bouquin (HF)" userId="c0147cb1-efb6-4db8-8df4-d255276d823a" providerId="ADAL" clId="{A4A035F4-7AC6-4316-8336-1E33C03E3A60}" dt="2023-12-06T14:25:31.352" v="1900" actId="20577"/>
        <pc:sldMkLst>
          <pc:docMk/>
          <pc:sldMk cId="3143251581" sldId="864"/>
        </pc:sldMkLst>
        <pc:spChg chg="add mod">
          <ac:chgData name="Mathilde Bouquin (HF)" userId="c0147cb1-efb6-4db8-8df4-d255276d823a" providerId="ADAL" clId="{A4A035F4-7AC6-4316-8336-1E33C03E3A60}" dt="2023-12-06T14:23:58.318" v="1758" actId="14100"/>
          <ac:spMkLst>
            <pc:docMk/>
            <pc:sldMk cId="3143251581" sldId="864"/>
            <ac:spMk id="5" creationId="{E7967DDF-B0B9-3769-F671-16F66B9CBA15}"/>
          </ac:spMkLst>
        </pc:spChg>
        <pc:spChg chg="add mod">
          <ac:chgData name="Mathilde Bouquin (HF)" userId="c0147cb1-efb6-4db8-8df4-d255276d823a" providerId="ADAL" clId="{A4A035F4-7AC6-4316-8336-1E33C03E3A60}" dt="2023-12-06T14:25:16.219" v="1865" actId="20577"/>
          <ac:spMkLst>
            <pc:docMk/>
            <pc:sldMk cId="3143251581" sldId="864"/>
            <ac:spMk id="7" creationId="{2476F258-6578-D011-7767-BFEBFE815DD7}"/>
          </ac:spMkLst>
        </pc:spChg>
        <pc:spChg chg="add mod">
          <ac:chgData name="Mathilde Bouquin (HF)" userId="c0147cb1-efb6-4db8-8df4-d255276d823a" providerId="ADAL" clId="{A4A035F4-7AC6-4316-8336-1E33C03E3A60}" dt="2023-12-06T14:25:31.352" v="1900" actId="20577"/>
          <ac:spMkLst>
            <pc:docMk/>
            <pc:sldMk cId="3143251581" sldId="864"/>
            <ac:spMk id="9" creationId="{4967C5A7-97F7-D48C-7914-DA54EF5B07E6}"/>
          </ac:spMkLst>
        </pc:spChg>
        <pc:spChg chg="del">
          <ac:chgData name="Mathilde Bouquin (HF)" userId="c0147cb1-efb6-4db8-8df4-d255276d823a" providerId="ADAL" clId="{A4A035F4-7AC6-4316-8336-1E33C03E3A60}" dt="2023-12-06T14:23:55.351" v="1756" actId="478"/>
          <ac:spMkLst>
            <pc:docMk/>
            <pc:sldMk cId="3143251581" sldId="864"/>
            <ac:spMk id="11" creationId="{A61C525E-8E3E-F665-530A-6E8F07F8BFD4}"/>
          </ac:spMkLst>
        </pc:spChg>
      </pc:sldChg>
      <pc:sldChg chg="addSp modSp add mod modAnim">
        <pc:chgData name="Mathilde Bouquin (HF)" userId="c0147cb1-efb6-4db8-8df4-d255276d823a" providerId="ADAL" clId="{A4A035F4-7AC6-4316-8336-1E33C03E3A60}" dt="2023-12-06T14:32:03.485" v="2176" actId="20577"/>
        <pc:sldMkLst>
          <pc:docMk/>
          <pc:sldMk cId="2606914259" sldId="865"/>
        </pc:sldMkLst>
        <pc:spChg chg="add mod">
          <ac:chgData name="Mathilde Bouquin (HF)" userId="c0147cb1-efb6-4db8-8df4-d255276d823a" providerId="ADAL" clId="{A4A035F4-7AC6-4316-8336-1E33C03E3A60}" dt="2023-12-06T14:30:31.288" v="1945"/>
          <ac:spMkLst>
            <pc:docMk/>
            <pc:sldMk cId="2606914259" sldId="865"/>
            <ac:spMk id="4" creationId="{4C57298F-9351-3EB8-B556-8363FD68510A}"/>
          </ac:spMkLst>
        </pc:spChg>
        <pc:spChg chg="add mod">
          <ac:chgData name="Mathilde Bouquin (HF)" userId="c0147cb1-efb6-4db8-8df4-d255276d823a" providerId="ADAL" clId="{A4A035F4-7AC6-4316-8336-1E33C03E3A60}" dt="2023-12-06T14:31:30.368" v="2113" actId="1035"/>
          <ac:spMkLst>
            <pc:docMk/>
            <pc:sldMk cId="2606914259" sldId="865"/>
            <ac:spMk id="5" creationId="{F227BFAF-2900-C250-FB91-066726130BB0}"/>
          </ac:spMkLst>
        </pc:spChg>
        <pc:spChg chg="add mod">
          <ac:chgData name="Mathilde Bouquin (HF)" userId="c0147cb1-efb6-4db8-8df4-d255276d823a" providerId="ADAL" clId="{A4A035F4-7AC6-4316-8336-1E33C03E3A60}" dt="2023-12-06T14:32:03.485" v="2176" actId="20577"/>
          <ac:spMkLst>
            <pc:docMk/>
            <pc:sldMk cId="2606914259" sldId="865"/>
            <ac:spMk id="7" creationId="{B1007467-17FB-7BA6-6E88-88A21606BAB2}"/>
          </ac:spMkLst>
        </pc:spChg>
        <pc:spChg chg="mod">
          <ac:chgData name="Mathilde Bouquin (HF)" userId="c0147cb1-efb6-4db8-8df4-d255276d823a" providerId="ADAL" clId="{A4A035F4-7AC6-4316-8336-1E33C03E3A60}" dt="2023-12-06T14:31:37.550" v="2126" actId="1036"/>
          <ac:spMkLst>
            <pc:docMk/>
            <pc:sldMk cId="2606914259" sldId="865"/>
            <ac:spMk id="11" creationId="{7B3EEB9F-18EE-22E7-4E9E-9AA556E427AE}"/>
          </ac:spMkLst>
        </pc:spChg>
        <pc:spChg chg="mod">
          <ac:chgData name="Mathilde Bouquin (HF)" userId="c0147cb1-efb6-4db8-8df4-d255276d823a" providerId="ADAL" clId="{A4A035F4-7AC6-4316-8336-1E33C03E3A60}" dt="2023-12-06T14:31:30.368" v="2113" actId="1035"/>
          <ac:spMkLst>
            <pc:docMk/>
            <pc:sldMk cId="2606914259" sldId="865"/>
            <ac:spMk id="24" creationId="{9E4BA06E-C242-C171-412C-267E30A26DC6}"/>
          </ac:spMkLst>
        </pc:spChg>
      </pc:sldChg>
    </pc:docChg>
  </pc:docChgLst>
  <pc:docChgLst>
    <pc:chgData name="Julien Violette (HF)" userId="ae99d64a-988a-487f-809b-50d6425182b2" providerId="ADAL" clId="{34D6D3D7-DDA5-4AB6-92C8-D49340195767}"/>
    <pc:docChg chg="undo custSel addSld delSld modSld sldOrd addSection modSection">
      <pc:chgData name="Julien Violette (HF)" userId="ae99d64a-988a-487f-809b-50d6425182b2" providerId="ADAL" clId="{34D6D3D7-DDA5-4AB6-92C8-D49340195767}" dt="2023-12-05T19:50:18.759" v="2621" actId="6549"/>
      <pc:docMkLst>
        <pc:docMk/>
      </pc:docMkLst>
      <pc:sldChg chg="del">
        <pc:chgData name="Julien Violette (HF)" userId="ae99d64a-988a-487f-809b-50d6425182b2" providerId="ADAL" clId="{34D6D3D7-DDA5-4AB6-92C8-D49340195767}" dt="2023-12-05T19:21:13.744" v="828" actId="47"/>
        <pc:sldMkLst>
          <pc:docMk/>
          <pc:sldMk cId="3781692676" sldId="265"/>
        </pc:sldMkLst>
      </pc:sldChg>
      <pc:sldChg chg="del">
        <pc:chgData name="Julien Violette (HF)" userId="ae99d64a-988a-487f-809b-50d6425182b2" providerId="ADAL" clId="{34D6D3D7-DDA5-4AB6-92C8-D49340195767}" dt="2023-12-05T19:21:12.775" v="827" actId="47"/>
        <pc:sldMkLst>
          <pc:docMk/>
          <pc:sldMk cId="3544126593" sldId="266"/>
        </pc:sldMkLst>
      </pc:sldChg>
      <pc:sldChg chg="modSp mod">
        <pc:chgData name="Julien Violette (HF)" userId="ae99d64a-988a-487f-809b-50d6425182b2" providerId="ADAL" clId="{34D6D3D7-DDA5-4AB6-92C8-D49340195767}" dt="2023-12-05T19:44:15.764" v="2322" actId="20577"/>
        <pc:sldMkLst>
          <pc:docMk/>
          <pc:sldMk cId="1438160650" sldId="838"/>
        </pc:sldMkLst>
        <pc:spChg chg="mod">
          <ac:chgData name="Julien Violette (HF)" userId="ae99d64a-988a-487f-809b-50d6425182b2" providerId="ADAL" clId="{34D6D3D7-DDA5-4AB6-92C8-D49340195767}" dt="2023-12-05T19:44:15.764" v="2322" actId="20577"/>
          <ac:spMkLst>
            <pc:docMk/>
            <pc:sldMk cId="1438160650" sldId="838"/>
            <ac:spMk id="4" creationId="{C80CCD41-9C53-920D-5EBE-05E188F85022}"/>
          </ac:spMkLst>
        </pc:spChg>
        <pc:spChg chg="mod">
          <ac:chgData name="Julien Violette (HF)" userId="ae99d64a-988a-487f-809b-50d6425182b2" providerId="ADAL" clId="{34D6D3D7-DDA5-4AB6-92C8-D49340195767}" dt="2023-12-05T19:44:01.064" v="2310" actId="14100"/>
          <ac:spMkLst>
            <pc:docMk/>
            <pc:sldMk cId="1438160650" sldId="838"/>
            <ac:spMk id="5" creationId="{5973F8A7-7065-B0D7-9453-B40A6B87AFA0}"/>
          </ac:spMkLst>
        </pc:spChg>
        <pc:spChg chg="mod">
          <ac:chgData name="Julien Violette (HF)" userId="ae99d64a-988a-487f-809b-50d6425182b2" providerId="ADAL" clId="{34D6D3D7-DDA5-4AB6-92C8-D49340195767}" dt="2023-12-05T19:44:01.064" v="2310" actId="14100"/>
          <ac:spMkLst>
            <pc:docMk/>
            <pc:sldMk cId="1438160650" sldId="838"/>
            <ac:spMk id="7" creationId="{C87E9C37-AF1C-36DF-3697-267B35F7C155}"/>
          </ac:spMkLst>
        </pc:spChg>
        <pc:spChg chg="mod">
          <ac:chgData name="Julien Violette (HF)" userId="ae99d64a-988a-487f-809b-50d6425182b2" providerId="ADAL" clId="{34D6D3D7-DDA5-4AB6-92C8-D49340195767}" dt="2023-12-05T19:44:01.064" v="2310" actId="14100"/>
          <ac:spMkLst>
            <pc:docMk/>
            <pc:sldMk cId="1438160650" sldId="838"/>
            <ac:spMk id="9" creationId="{B99E377E-F688-B413-3111-9656D9820A9E}"/>
          </ac:spMkLst>
        </pc:spChg>
        <pc:spChg chg="mod">
          <ac:chgData name="Julien Violette (HF)" userId="ae99d64a-988a-487f-809b-50d6425182b2" providerId="ADAL" clId="{34D6D3D7-DDA5-4AB6-92C8-D49340195767}" dt="2023-12-05T19:44:01.064" v="2310" actId="14100"/>
          <ac:spMkLst>
            <pc:docMk/>
            <pc:sldMk cId="1438160650" sldId="838"/>
            <ac:spMk id="10" creationId="{0654D2B5-91A3-E7DB-3E35-FA0857EA75F0}"/>
          </ac:spMkLst>
        </pc:spChg>
        <pc:spChg chg="mod">
          <ac:chgData name="Julien Violette (HF)" userId="ae99d64a-988a-487f-809b-50d6425182b2" providerId="ADAL" clId="{34D6D3D7-DDA5-4AB6-92C8-D49340195767}" dt="2023-12-05T19:44:01.064" v="2310" actId="14100"/>
          <ac:spMkLst>
            <pc:docMk/>
            <pc:sldMk cId="1438160650" sldId="838"/>
            <ac:spMk id="13" creationId="{7F1A4AD2-5966-9D36-CC1A-AAC02F7BF765}"/>
          </ac:spMkLst>
        </pc:spChg>
        <pc:spChg chg="mod">
          <ac:chgData name="Julien Violette (HF)" userId="ae99d64a-988a-487f-809b-50d6425182b2" providerId="ADAL" clId="{34D6D3D7-DDA5-4AB6-92C8-D49340195767}" dt="2023-12-05T19:44:01.064" v="2310" actId="14100"/>
          <ac:spMkLst>
            <pc:docMk/>
            <pc:sldMk cId="1438160650" sldId="838"/>
            <ac:spMk id="15" creationId="{17F8BED2-2D6D-259A-22E7-0C4ACE40618D}"/>
          </ac:spMkLst>
        </pc:spChg>
        <pc:spChg chg="mod">
          <ac:chgData name="Julien Violette (HF)" userId="ae99d64a-988a-487f-809b-50d6425182b2" providerId="ADAL" clId="{34D6D3D7-DDA5-4AB6-92C8-D49340195767}" dt="2023-12-05T19:44:01.064" v="2310" actId="14100"/>
          <ac:spMkLst>
            <pc:docMk/>
            <pc:sldMk cId="1438160650" sldId="838"/>
            <ac:spMk id="18" creationId="{AAB4C146-3A89-40A5-A684-FBBF32F191CA}"/>
          </ac:spMkLst>
        </pc:spChg>
        <pc:spChg chg="mod">
          <ac:chgData name="Julien Violette (HF)" userId="ae99d64a-988a-487f-809b-50d6425182b2" providerId="ADAL" clId="{34D6D3D7-DDA5-4AB6-92C8-D49340195767}" dt="2023-12-05T19:44:01.064" v="2310" actId="14100"/>
          <ac:spMkLst>
            <pc:docMk/>
            <pc:sldMk cId="1438160650" sldId="838"/>
            <ac:spMk id="19" creationId="{17FF8CF7-67BE-25FE-65F6-5FC5283D56F1}"/>
          </ac:spMkLst>
        </pc:spChg>
      </pc:sldChg>
      <pc:sldChg chg="add del">
        <pc:chgData name="Julien Violette (HF)" userId="ae99d64a-988a-487f-809b-50d6425182b2" providerId="ADAL" clId="{34D6D3D7-DDA5-4AB6-92C8-D49340195767}" dt="2023-12-05T19:45:03.317" v="2324" actId="47"/>
        <pc:sldMkLst>
          <pc:docMk/>
          <pc:sldMk cId="1771127204" sldId="841"/>
        </pc:sldMkLst>
      </pc:sldChg>
      <pc:sldChg chg="delSp modSp add mod">
        <pc:chgData name="Julien Violette (HF)" userId="ae99d64a-988a-487f-809b-50d6425182b2" providerId="ADAL" clId="{34D6D3D7-DDA5-4AB6-92C8-D49340195767}" dt="2023-12-05T19:03:46.844" v="382" actId="790"/>
        <pc:sldMkLst>
          <pc:docMk/>
          <pc:sldMk cId="2958886828" sldId="842"/>
        </pc:sldMkLst>
        <pc:spChg chg="mod topLvl">
          <ac:chgData name="Julien Violette (HF)" userId="ae99d64a-988a-487f-809b-50d6425182b2" providerId="ADAL" clId="{34D6D3D7-DDA5-4AB6-92C8-D49340195767}" dt="2023-12-05T19:03:35.720" v="381" actId="790"/>
          <ac:spMkLst>
            <pc:docMk/>
            <pc:sldMk cId="2958886828" sldId="842"/>
            <ac:spMk id="19" creationId="{2C6C6FC8-6B9D-82FD-40AC-2905281642E7}"/>
          </ac:spMkLst>
        </pc:spChg>
        <pc:spChg chg="mod topLvl">
          <ac:chgData name="Julien Violette (HF)" userId="ae99d64a-988a-487f-809b-50d6425182b2" providerId="ADAL" clId="{34D6D3D7-DDA5-4AB6-92C8-D49340195767}" dt="2023-12-05T19:03:35.720" v="381" actId="790"/>
          <ac:spMkLst>
            <pc:docMk/>
            <pc:sldMk cId="2958886828" sldId="842"/>
            <ac:spMk id="20" creationId="{A87626B7-A590-BB7A-1854-1853D8DEAC10}"/>
          </ac:spMkLst>
        </pc:spChg>
        <pc:spChg chg="mod topLvl">
          <ac:chgData name="Julien Violette (HF)" userId="ae99d64a-988a-487f-809b-50d6425182b2" providerId="ADAL" clId="{34D6D3D7-DDA5-4AB6-92C8-D49340195767}" dt="2023-12-05T19:03:35.720" v="381" actId="790"/>
          <ac:spMkLst>
            <pc:docMk/>
            <pc:sldMk cId="2958886828" sldId="842"/>
            <ac:spMk id="21" creationId="{5E18F8E6-F342-C872-1900-CDE2EF01EA07}"/>
          </ac:spMkLst>
        </pc:spChg>
        <pc:spChg chg="mod topLvl">
          <ac:chgData name="Julien Violette (HF)" userId="ae99d64a-988a-487f-809b-50d6425182b2" providerId="ADAL" clId="{34D6D3D7-DDA5-4AB6-92C8-D49340195767}" dt="2023-12-05T19:03:35.720" v="381" actId="790"/>
          <ac:spMkLst>
            <pc:docMk/>
            <pc:sldMk cId="2958886828" sldId="842"/>
            <ac:spMk id="22" creationId="{F4FA6D25-8BBE-492C-F385-4D2577F97F03}"/>
          </ac:spMkLst>
        </pc:spChg>
        <pc:spChg chg="mod topLvl">
          <ac:chgData name="Julien Violette (HF)" userId="ae99d64a-988a-487f-809b-50d6425182b2" providerId="ADAL" clId="{34D6D3D7-DDA5-4AB6-92C8-D49340195767}" dt="2023-12-05T19:03:46.844" v="382" actId="790"/>
          <ac:spMkLst>
            <pc:docMk/>
            <pc:sldMk cId="2958886828" sldId="842"/>
            <ac:spMk id="23" creationId="{0B006FE4-085B-E555-1865-A53FFC416420}"/>
          </ac:spMkLst>
        </pc:spChg>
        <pc:spChg chg="mod topLvl">
          <ac:chgData name="Julien Violette (HF)" userId="ae99d64a-988a-487f-809b-50d6425182b2" providerId="ADAL" clId="{34D6D3D7-DDA5-4AB6-92C8-D49340195767}" dt="2023-12-05T19:03:35.720" v="381" actId="790"/>
          <ac:spMkLst>
            <pc:docMk/>
            <pc:sldMk cId="2958886828" sldId="842"/>
            <ac:spMk id="25" creationId="{04965F26-42C7-5A6A-9C06-B36960AF0990}"/>
          </ac:spMkLst>
        </pc:spChg>
        <pc:spChg chg="mod topLvl">
          <ac:chgData name="Julien Violette (HF)" userId="ae99d64a-988a-487f-809b-50d6425182b2" providerId="ADAL" clId="{34D6D3D7-DDA5-4AB6-92C8-D49340195767}" dt="2023-12-05T19:03:35.720" v="381" actId="790"/>
          <ac:spMkLst>
            <pc:docMk/>
            <pc:sldMk cId="2958886828" sldId="842"/>
            <ac:spMk id="26" creationId="{4299701B-40F4-6BC7-7B48-3EAC8ABA0025}"/>
          </ac:spMkLst>
        </pc:spChg>
        <pc:spChg chg="mod topLvl">
          <ac:chgData name="Julien Violette (HF)" userId="ae99d64a-988a-487f-809b-50d6425182b2" providerId="ADAL" clId="{34D6D3D7-DDA5-4AB6-92C8-D49340195767}" dt="2023-12-05T19:03:35.720" v="381" actId="790"/>
          <ac:spMkLst>
            <pc:docMk/>
            <pc:sldMk cId="2958886828" sldId="842"/>
            <ac:spMk id="27" creationId="{E64624D0-7540-0B87-0F19-2A0780D6D41D}"/>
          </ac:spMkLst>
        </pc:spChg>
        <pc:spChg chg="mod topLvl">
          <ac:chgData name="Julien Violette (HF)" userId="ae99d64a-988a-487f-809b-50d6425182b2" providerId="ADAL" clId="{34D6D3D7-DDA5-4AB6-92C8-D49340195767}" dt="2023-12-05T19:03:35.720" v="381" actId="790"/>
          <ac:spMkLst>
            <pc:docMk/>
            <pc:sldMk cId="2958886828" sldId="842"/>
            <ac:spMk id="30" creationId="{F3EC36EF-E0F5-3039-401A-ED647FA5DE11}"/>
          </ac:spMkLst>
        </pc:spChg>
        <pc:spChg chg="mod topLvl">
          <ac:chgData name="Julien Violette (HF)" userId="ae99d64a-988a-487f-809b-50d6425182b2" providerId="ADAL" clId="{34D6D3D7-DDA5-4AB6-92C8-D49340195767}" dt="2023-12-05T19:03:35.720" v="381" actId="790"/>
          <ac:spMkLst>
            <pc:docMk/>
            <pc:sldMk cId="2958886828" sldId="842"/>
            <ac:spMk id="31" creationId="{A7BB4884-2909-B4AF-238F-CC32057D538A}"/>
          </ac:spMkLst>
        </pc:spChg>
        <pc:grpChg chg="del mod topLvl">
          <ac:chgData name="Julien Violette (HF)" userId="ae99d64a-988a-487f-809b-50d6425182b2" providerId="ADAL" clId="{34D6D3D7-DDA5-4AB6-92C8-D49340195767}" dt="2023-12-05T18:54:17.134" v="62" actId="165"/>
          <ac:grpSpMkLst>
            <pc:docMk/>
            <pc:sldMk cId="2958886828" sldId="842"/>
            <ac:grpSpMk id="3" creationId="{D5810E6A-3B93-C43A-3052-DC1D1131B001}"/>
          </ac:grpSpMkLst>
        </pc:grpChg>
        <pc:grpChg chg="del">
          <ac:chgData name="Julien Violette (HF)" userId="ae99d64a-988a-487f-809b-50d6425182b2" providerId="ADAL" clId="{34D6D3D7-DDA5-4AB6-92C8-D49340195767}" dt="2023-12-05T18:53:57.893" v="59" actId="165"/>
          <ac:grpSpMkLst>
            <pc:docMk/>
            <pc:sldMk cId="2958886828" sldId="842"/>
            <ac:grpSpMk id="4" creationId="{3E286552-3C38-873C-328C-4E15EF0FF55D}"/>
          </ac:grpSpMkLst>
        </pc:grpChg>
      </pc:sldChg>
      <pc:sldChg chg="addSp delSp modSp add mod">
        <pc:chgData name="Julien Violette (HF)" userId="ae99d64a-988a-487f-809b-50d6425182b2" providerId="ADAL" clId="{34D6D3D7-DDA5-4AB6-92C8-D49340195767}" dt="2023-12-05T19:05:33.098" v="416" actId="20577"/>
        <pc:sldMkLst>
          <pc:docMk/>
          <pc:sldMk cId="1025049686" sldId="843"/>
        </pc:sldMkLst>
        <pc:spChg chg="mod">
          <ac:chgData name="Julien Violette (HF)" userId="ae99d64a-988a-487f-809b-50d6425182b2" providerId="ADAL" clId="{34D6D3D7-DDA5-4AB6-92C8-D49340195767}" dt="2023-12-05T19:05:33.098" v="416" actId="20577"/>
          <ac:spMkLst>
            <pc:docMk/>
            <pc:sldMk cId="1025049686" sldId="843"/>
            <ac:spMk id="15" creationId="{89C887FC-0E8E-277B-9B08-5EEB6FEA40EF}"/>
          </ac:spMkLst>
        </pc:spChg>
        <pc:picChg chg="add mod">
          <ac:chgData name="Julien Violette (HF)" userId="ae99d64a-988a-487f-809b-50d6425182b2" providerId="ADAL" clId="{34D6D3D7-DDA5-4AB6-92C8-D49340195767}" dt="2023-12-05T19:04:45.262" v="388" actId="1076"/>
          <ac:picMkLst>
            <pc:docMk/>
            <pc:sldMk cId="1025049686" sldId="843"/>
            <ac:picMk id="4" creationId="{E48F487D-7536-9A92-0560-0A571553303C}"/>
          </ac:picMkLst>
        </pc:picChg>
        <pc:picChg chg="del">
          <ac:chgData name="Julien Violette (HF)" userId="ae99d64a-988a-487f-809b-50d6425182b2" providerId="ADAL" clId="{34D6D3D7-DDA5-4AB6-92C8-D49340195767}" dt="2023-12-05T19:04:34.676" v="385" actId="478"/>
          <ac:picMkLst>
            <pc:docMk/>
            <pc:sldMk cId="1025049686" sldId="843"/>
            <ac:picMk id="17" creationId="{3090BFEF-EF58-A4D8-899E-303DB2B545AD}"/>
          </ac:picMkLst>
        </pc:picChg>
      </pc:sldChg>
      <pc:sldChg chg="addSp delSp modSp add mod">
        <pc:chgData name="Julien Violette (HF)" userId="ae99d64a-988a-487f-809b-50d6425182b2" providerId="ADAL" clId="{34D6D3D7-DDA5-4AB6-92C8-D49340195767}" dt="2023-12-05T19:11:38.922" v="574" actId="20577"/>
        <pc:sldMkLst>
          <pc:docMk/>
          <pc:sldMk cId="501986561" sldId="844"/>
        </pc:sldMkLst>
        <pc:spChg chg="mod">
          <ac:chgData name="Julien Violette (HF)" userId="ae99d64a-988a-487f-809b-50d6425182b2" providerId="ADAL" clId="{34D6D3D7-DDA5-4AB6-92C8-D49340195767}" dt="2023-12-05T19:11:38.922" v="574" actId="20577"/>
          <ac:spMkLst>
            <pc:docMk/>
            <pc:sldMk cId="501986561" sldId="844"/>
            <ac:spMk id="15" creationId="{89C887FC-0E8E-277B-9B08-5EEB6FEA40EF}"/>
          </ac:spMkLst>
        </pc:spChg>
        <pc:picChg chg="add mod">
          <ac:chgData name="Julien Violette (HF)" userId="ae99d64a-988a-487f-809b-50d6425182b2" providerId="ADAL" clId="{34D6D3D7-DDA5-4AB6-92C8-D49340195767}" dt="2023-12-05T19:05:44.785" v="418"/>
          <ac:picMkLst>
            <pc:docMk/>
            <pc:sldMk cId="501986561" sldId="844"/>
            <ac:picMk id="4" creationId="{EE39D4B7-7B22-71FD-D69C-14500351432F}"/>
          </ac:picMkLst>
        </pc:picChg>
        <pc:picChg chg="del">
          <ac:chgData name="Julien Violette (HF)" userId="ae99d64a-988a-487f-809b-50d6425182b2" providerId="ADAL" clId="{34D6D3D7-DDA5-4AB6-92C8-D49340195767}" dt="2023-12-05T19:05:43.981" v="417" actId="478"/>
          <ac:picMkLst>
            <pc:docMk/>
            <pc:sldMk cId="501986561" sldId="844"/>
            <ac:picMk id="5" creationId="{3BBE28F1-630C-9E9B-5E32-3978ADBA7DA9}"/>
          </ac:picMkLst>
        </pc:picChg>
      </pc:sldChg>
      <pc:sldChg chg="modSp add mod">
        <pc:chgData name="Julien Violette (HF)" userId="ae99d64a-988a-487f-809b-50d6425182b2" providerId="ADAL" clId="{34D6D3D7-DDA5-4AB6-92C8-D49340195767}" dt="2023-12-05T19:15:39.494" v="799" actId="790"/>
        <pc:sldMkLst>
          <pc:docMk/>
          <pc:sldMk cId="117480718" sldId="845"/>
        </pc:sldMkLst>
        <pc:spChg chg="mod">
          <ac:chgData name="Julien Violette (HF)" userId="ae99d64a-988a-487f-809b-50d6425182b2" providerId="ADAL" clId="{34D6D3D7-DDA5-4AB6-92C8-D49340195767}" dt="2023-12-05T19:15:39.494" v="799" actId="790"/>
          <ac:spMkLst>
            <pc:docMk/>
            <pc:sldMk cId="117480718" sldId="845"/>
            <ac:spMk id="15" creationId="{89C887FC-0E8E-277B-9B08-5EEB6FEA40EF}"/>
          </ac:spMkLst>
        </pc:spChg>
      </pc:sldChg>
      <pc:sldChg chg="modSp mod">
        <pc:chgData name="Julien Violette (HF)" userId="ae99d64a-988a-487f-809b-50d6425182b2" providerId="ADAL" clId="{34D6D3D7-DDA5-4AB6-92C8-D49340195767}" dt="2023-12-05T19:29:58.330" v="1322" actId="20577"/>
        <pc:sldMkLst>
          <pc:docMk/>
          <pc:sldMk cId="1166654099" sldId="846"/>
        </pc:sldMkLst>
        <pc:spChg chg="mod">
          <ac:chgData name="Julien Violette (HF)" userId="ae99d64a-988a-487f-809b-50d6425182b2" providerId="ADAL" clId="{34D6D3D7-DDA5-4AB6-92C8-D49340195767}" dt="2023-12-05T19:29:58.330" v="1322" actId="20577"/>
          <ac:spMkLst>
            <pc:docMk/>
            <pc:sldMk cId="1166654099" sldId="846"/>
            <ac:spMk id="4" creationId="{C80CCD41-9C53-920D-5EBE-05E188F85022}"/>
          </ac:spMkLst>
        </pc:spChg>
      </pc:sldChg>
      <pc:sldChg chg="add ord">
        <pc:chgData name="Julien Violette (HF)" userId="ae99d64a-988a-487f-809b-50d6425182b2" providerId="ADAL" clId="{34D6D3D7-DDA5-4AB6-92C8-D49340195767}" dt="2023-12-05T19:19:04.220" v="816"/>
        <pc:sldMkLst>
          <pc:docMk/>
          <pc:sldMk cId="1295330589" sldId="847"/>
        </pc:sldMkLst>
      </pc:sldChg>
      <pc:sldChg chg="modSp mod">
        <pc:chgData name="Julien Violette (HF)" userId="ae99d64a-988a-487f-809b-50d6425182b2" providerId="ADAL" clId="{34D6D3D7-DDA5-4AB6-92C8-D49340195767}" dt="2023-12-05T19:27:47.669" v="1212" actId="20577"/>
        <pc:sldMkLst>
          <pc:docMk/>
          <pc:sldMk cId="49246941" sldId="849"/>
        </pc:sldMkLst>
        <pc:spChg chg="mod">
          <ac:chgData name="Julien Violette (HF)" userId="ae99d64a-988a-487f-809b-50d6425182b2" providerId="ADAL" clId="{34D6D3D7-DDA5-4AB6-92C8-D49340195767}" dt="2023-12-05T19:27:47.669" v="1212" actId="20577"/>
          <ac:spMkLst>
            <pc:docMk/>
            <pc:sldMk cId="49246941" sldId="849"/>
            <ac:spMk id="4" creationId="{C80CCD41-9C53-920D-5EBE-05E188F85022}"/>
          </ac:spMkLst>
        </pc:spChg>
      </pc:sldChg>
      <pc:sldChg chg="modSp mod">
        <pc:chgData name="Julien Violette (HF)" userId="ae99d64a-988a-487f-809b-50d6425182b2" providerId="ADAL" clId="{34D6D3D7-DDA5-4AB6-92C8-D49340195767}" dt="2023-12-05T19:34:15.906" v="1667" actId="6549"/>
        <pc:sldMkLst>
          <pc:docMk/>
          <pc:sldMk cId="2722289064" sldId="850"/>
        </pc:sldMkLst>
        <pc:spChg chg="mod">
          <ac:chgData name="Julien Violette (HF)" userId="ae99d64a-988a-487f-809b-50d6425182b2" providerId="ADAL" clId="{34D6D3D7-DDA5-4AB6-92C8-D49340195767}" dt="2023-12-05T19:31:22.998" v="1444"/>
          <ac:spMkLst>
            <pc:docMk/>
            <pc:sldMk cId="2722289064" sldId="850"/>
            <ac:spMk id="5" creationId="{374D760A-C95F-7F54-1B89-9FCE9CCD6C48}"/>
          </ac:spMkLst>
        </pc:spChg>
        <pc:spChg chg="mod">
          <ac:chgData name="Julien Violette (HF)" userId="ae99d64a-988a-487f-809b-50d6425182b2" providerId="ADAL" clId="{34D6D3D7-DDA5-4AB6-92C8-D49340195767}" dt="2023-12-05T19:34:15.906" v="1667" actId="6549"/>
          <ac:spMkLst>
            <pc:docMk/>
            <pc:sldMk cId="2722289064" sldId="850"/>
            <ac:spMk id="24" creationId="{9E4BA06E-C242-C171-412C-267E30A26DC6}"/>
          </ac:spMkLst>
        </pc:spChg>
      </pc:sldChg>
      <pc:sldChg chg="addSp delSp modSp mod">
        <pc:chgData name="Julien Violette (HF)" userId="ae99d64a-988a-487f-809b-50d6425182b2" providerId="ADAL" clId="{34D6D3D7-DDA5-4AB6-92C8-D49340195767}" dt="2023-12-05T19:39:02.269" v="1947" actId="20577"/>
        <pc:sldMkLst>
          <pc:docMk/>
          <pc:sldMk cId="2743731707" sldId="851"/>
        </pc:sldMkLst>
        <pc:spChg chg="del mod">
          <ac:chgData name="Julien Violette (HF)" userId="ae99d64a-988a-487f-809b-50d6425182b2" providerId="ADAL" clId="{34D6D3D7-DDA5-4AB6-92C8-D49340195767}" dt="2023-12-05T19:37:08.725" v="1821" actId="478"/>
          <ac:spMkLst>
            <pc:docMk/>
            <pc:sldMk cId="2743731707" sldId="851"/>
            <ac:spMk id="4" creationId="{D79A0E2B-D629-37CF-491E-133DEC27C733}"/>
          </ac:spMkLst>
        </pc:spChg>
        <pc:spChg chg="add mod">
          <ac:chgData name="Julien Violette (HF)" userId="ae99d64a-988a-487f-809b-50d6425182b2" providerId="ADAL" clId="{34D6D3D7-DDA5-4AB6-92C8-D49340195767}" dt="2023-12-05T19:38:09.518" v="1898" actId="207"/>
          <ac:spMkLst>
            <pc:docMk/>
            <pc:sldMk cId="2743731707" sldId="851"/>
            <ac:spMk id="5" creationId="{07A825DD-5E89-8B85-35A4-C52FBC5CEA84}"/>
          </ac:spMkLst>
        </pc:spChg>
        <pc:spChg chg="mod">
          <ac:chgData name="Julien Violette (HF)" userId="ae99d64a-988a-487f-809b-50d6425182b2" providerId="ADAL" clId="{34D6D3D7-DDA5-4AB6-92C8-D49340195767}" dt="2023-12-05T19:39:02.269" v="1947" actId="20577"/>
          <ac:spMkLst>
            <pc:docMk/>
            <pc:sldMk cId="2743731707" sldId="851"/>
            <ac:spMk id="24" creationId="{9E4BA06E-C242-C171-412C-267E30A26DC6}"/>
          </ac:spMkLst>
        </pc:spChg>
      </pc:sldChg>
      <pc:sldChg chg="modSp mod">
        <pc:chgData name="Julien Violette (HF)" userId="ae99d64a-988a-487f-809b-50d6425182b2" providerId="ADAL" clId="{34D6D3D7-DDA5-4AB6-92C8-D49340195767}" dt="2023-12-05T19:39:52.438" v="2016" actId="20577"/>
        <pc:sldMkLst>
          <pc:docMk/>
          <pc:sldMk cId="3806468590" sldId="852"/>
        </pc:sldMkLst>
        <pc:spChg chg="mod">
          <ac:chgData name="Julien Violette (HF)" userId="ae99d64a-988a-487f-809b-50d6425182b2" providerId="ADAL" clId="{34D6D3D7-DDA5-4AB6-92C8-D49340195767}" dt="2023-12-05T19:39:52.438" v="2016" actId="20577"/>
          <ac:spMkLst>
            <pc:docMk/>
            <pc:sldMk cId="3806468590" sldId="852"/>
            <ac:spMk id="11" creationId="{7B3EEB9F-18EE-22E7-4E9E-9AA556E427AE}"/>
          </ac:spMkLst>
        </pc:spChg>
        <pc:spChg chg="mod">
          <ac:chgData name="Julien Violette (HF)" userId="ae99d64a-988a-487f-809b-50d6425182b2" providerId="ADAL" clId="{34D6D3D7-DDA5-4AB6-92C8-D49340195767}" dt="2023-12-05T19:39:16.979" v="1967" actId="20577"/>
          <ac:spMkLst>
            <pc:docMk/>
            <pc:sldMk cId="3806468590" sldId="852"/>
            <ac:spMk id="24" creationId="{9E4BA06E-C242-C171-412C-267E30A26DC6}"/>
          </ac:spMkLst>
        </pc:spChg>
      </pc:sldChg>
      <pc:sldChg chg="modSp mod">
        <pc:chgData name="Julien Violette (HF)" userId="ae99d64a-988a-487f-809b-50d6425182b2" providerId="ADAL" clId="{34D6D3D7-DDA5-4AB6-92C8-D49340195767}" dt="2023-12-05T19:43:17.536" v="2307" actId="20577"/>
        <pc:sldMkLst>
          <pc:docMk/>
          <pc:sldMk cId="2128313560" sldId="853"/>
        </pc:sldMkLst>
        <pc:spChg chg="mod">
          <ac:chgData name="Julien Violette (HF)" userId="ae99d64a-988a-487f-809b-50d6425182b2" providerId="ADAL" clId="{34D6D3D7-DDA5-4AB6-92C8-D49340195767}" dt="2023-12-05T19:42:29.355" v="2268" actId="790"/>
          <ac:spMkLst>
            <pc:docMk/>
            <pc:sldMk cId="2128313560" sldId="853"/>
            <ac:spMk id="7" creationId="{9824C9EB-8DBA-F6DB-65BB-ABA30C41D834}"/>
          </ac:spMkLst>
        </pc:spChg>
        <pc:spChg chg="mod">
          <ac:chgData name="Julien Violette (HF)" userId="ae99d64a-988a-487f-809b-50d6425182b2" providerId="ADAL" clId="{34D6D3D7-DDA5-4AB6-92C8-D49340195767}" dt="2023-12-05T19:43:11.330" v="2306" actId="790"/>
          <ac:spMkLst>
            <pc:docMk/>
            <pc:sldMk cId="2128313560" sldId="853"/>
            <ac:spMk id="9" creationId="{24DC26FD-05CB-9910-128D-2E003831FF11}"/>
          </ac:spMkLst>
        </pc:spChg>
        <pc:spChg chg="mod">
          <ac:chgData name="Julien Violette (HF)" userId="ae99d64a-988a-487f-809b-50d6425182b2" providerId="ADAL" clId="{34D6D3D7-DDA5-4AB6-92C8-D49340195767}" dt="2023-12-05T19:43:17.536" v="2307" actId="20577"/>
          <ac:spMkLst>
            <pc:docMk/>
            <pc:sldMk cId="2128313560" sldId="853"/>
            <ac:spMk id="24" creationId="{9E4BA06E-C242-C171-412C-267E30A26DC6}"/>
          </ac:spMkLst>
        </pc:spChg>
      </pc:sldChg>
      <pc:sldChg chg="modSp mod">
        <pc:chgData name="Julien Violette (HF)" userId="ae99d64a-988a-487f-809b-50d6425182b2" providerId="ADAL" clId="{34D6D3D7-DDA5-4AB6-92C8-D49340195767}" dt="2023-12-05T19:46:30.552" v="2335" actId="1076"/>
        <pc:sldMkLst>
          <pc:docMk/>
          <pc:sldMk cId="4005761131" sldId="854"/>
        </pc:sldMkLst>
        <pc:graphicFrameChg chg="mod modGraphic">
          <ac:chgData name="Julien Violette (HF)" userId="ae99d64a-988a-487f-809b-50d6425182b2" providerId="ADAL" clId="{34D6D3D7-DDA5-4AB6-92C8-D49340195767}" dt="2023-12-05T19:46:30.552" v="2335" actId="1076"/>
          <ac:graphicFrameMkLst>
            <pc:docMk/>
            <pc:sldMk cId="4005761131" sldId="854"/>
            <ac:graphicFrameMk id="5" creationId="{9D438B67-0E25-BDCC-863C-A9E503EC6088}"/>
          </ac:graphicFrameMkLst>
        </pc:graphicFrameChg>
      </pc:sldChg>
      <pc:sldChg chg="modSp add mod">
        <pc:chgData name="Julien Violette (HF)" userId="ae99d64a-988a-487f-809b-50d6425182b2" providerId="ADAL" clId="{34D6D3D7-DDA5-4AB6-92C8-D49340195767}" dt="2023-12-05T19:45:37.711" v="2329" actId="14734"/>
        <pc:sldMkLst>
          <pc:docMk/>
          <pc:sldMk cId="2402759438" sldId="855"/>
        </pc:sldMkLst>
        <pc:graphicFrameChg chg="mod modGraphic">
          <ac:chgData name="Julien Violette (HF)" userId="ae99d64a-988a-487f-809b-50d6425182b2" providerId="ADAL" clId="{34D6D3D7-DDA5-4AB6-92C8-D49340195767}" dt="2023-12-05T19:45:37.711" v="2329" actId="14734"/>
          <ac:graphicFrameMkLst>
            <pc:docMk/>
            <pc:sldMk cId="2402759438" sldId="855"/>
            <ac:graphicFrameMk id="5" creationId="{9D438B67-0E25-BDCC-863C-A9E503EC6088}"/>
          </ac:graphicFrameMkLst>
        </pc:graphicFrameChg>
      </pc:sldChg>
      <pc:sldChg chg="addSp delSp modSp new mod setBg">
        <pc:chgData name="Julien Violette (HF)" userId="ae99d64a-988a-487f-809b-50d6425182b2" providerId="ADAL" clId="{34D6D3D7-DDA5-4AB6-92C8-D49340195767}" dt="2023-12-05T19:50:18.759" v="2621" actId="6549"/>
        <pc:sldMkLst>
          <pc:docMk/>
          <pc:sldMk cId="1489683739" sldId="856"/>
        </pc:sldMkLst>
        <pc:spChg chg="mod">
          <ac:chgData name="Julien Violette (HF)" userId="ae99d64a-988a-487f-809b-50d6425182b2" providerId="ADAL" clId="{34D6D3D7-DDA5-4AB6-92C8-D49340195767}" dt="2023-12-05T19:49:17.358" v="2533" actId="2711"/>
          <ac:spMkLst>
            <pc:docMk/>
            <pc:sldMk cId="1489683739" sldId="856"/>
            <ac:spMk id="2" creationId="{0ED25AFA-2C65-5CB3-2919-5FA22AF2402C}"/>
          </ac:spMkLst>
        </pc:spChg>
        <pc:spChg chg="add del mod">
          <ac:chgData name="Julien Violette (HF)" userId="ae99d64a-988a-487f-809b-50d6425182b2" providerId="ADAL" clId="{34D6D3D7-DDA5-4AB6-92C8-D49340195767}" dt="2023-12-05T19:50:18.759" v="2621" actId="6549"/>
          <ac:spMkLst>
            <pc:docMk/>
            <pc:sldMk cId="1489683739" sldId="856"/>
            <ac:spMk id="3" creationId="{8E128DAA-DFB2-2472-A6FB-3A428E69C382}"/>
          </ac:spMkLst>
        </pc:spChg>
        <pc:spChg chg="del">
          <ac:chgData name="Julien Violette (HF)" userId="ae99d64a-988a-487f-809b-50d6425182b2" providerId="ADAL" clId="{34D6D3D7-DDA5-4AB6-92C8-D49340195767}" dt="2023-12-05T19:48:21.158" v="2525" actId="478"/>
          <ac:spMkLst>
            <pc:docMk/>
            <pc:sldMk cId="1489683739" sldId="856"/>
            <ac:spMk id="4" creationId="{AF72B26B-DD24-4A09-38F3-AEA0E3F052D1}"/>
          </ac:spMkLst>
        </pc:spChg>
        <pc:spChg chg="add del">
          <ac:chgData name="Julien Violette (HF)" userId="ae99d64a-988a-487f-809b-50d6425182b2" providerId="ADAL" clId="{34D6D3D7-DDA5-4AB6-92C8-D49340195767}" dt="2023-12-05T19:48:41.556" v="2528" actId="26606"/>
          <ac:spMkLst>
            <pc:docMk/>
            <pc:sldMk cId="1489683739" sldId="856"/>
            <ac:spMk id="11" creationId="{AE2B703B-46F9-481A-A605-82E2A828C4FA}"/>
          </ac:spMkLst>
        </pc:spChg>
        <pc:spChg chg="add del">
          <ac:chgData name="Julien Violette (HF)" userId="ae99d64a-988a-487f-809b-50d6425182b2" providerId="ADAL" clId="{34D6D3D7-DDA5-4AB6-92C8-D49340195767}" dt="2023-12-05T19:48:41.556" v="2528" actId="26606"/>
          <ac:spMkLst>
            <pc:docMk/>
            <pc:sldMk cId="1489683739" sldId="856"/>
            <ac:spMk id="13" creationId="{F13BE4D7-0C3D-4906-B230-A1C5B4665CCF}"/>
          </ac:spMkLst>
        </pc:spChg>
        <pc:graphicFrameChg chg="add del">
          <ac:chgData name="Julien Violette (HF)" userId="ae99d64a-988a-487f-809b-50d6425182b2" providerId="ADAL" clId="{34D6D3D7-DDA5-4AB6-92C8-D49340195767}" dt="2023-12-05T19:48:41.556" v="2528" actId="26606"/>
          <ac:graphicFrameMkLst>
            <pc:docMk/>
            <pc:sldMk cId="1489683739" sldId="856"/>
            <ac:graphicFrameMk id="7" creationId="{E5EEC343-C974-6874-E649-E07E707700B7}"/>
          </ac:graphicFrameMkLst>
        </pc:graphicFrameChg>
        <pc:picChg chg="add mod">
          <ac:chgData name="Julien Violette (HF)" userId="ae99d64a-988a-487f-809b-50d6425182b2" providerId="ADAL" clId="{34D6D3D7-DDA5-4AB6-92C8-D49340195767}" dt="2023-12-05T19:49:07.459" v="2531" actId="29295"/>
          <ac:picMkLst>
            <pc:docMk/>
            <pc:sldMk cId="1489683739" sldId="856"/>
            <ac:picMk id="5" creationId="{6B9A7B92-C426-2991-938D-49AFCB2EF1FE}"/>
          </ac:picMkLst>
        </pc:picChg>
      </pc:sld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09:36.8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11589 10883 0,'17'0'156,"36"18"-140,0-18-1,-17 0-15,87 17 16,-52 1-1,-19-18 1,-16 0-16,70 0 31,-89 0-15,1 0 0,17 0-1,0 0-15,1 0 16,17 0-1,17 0 1,1 0 15,-54 0-15,19 0 0,17 0-1,-18 0 1,18 0-1,35 0 1,0 0 0,0 0-1,-17 0 1,-18 0 0,-36 0-1,36 0 1,-17 0 15,-19 0-15,19 0-1,-1 0 1,-18 0 0,36 0-1,-35 0 16,0 0-31,-1-18 16,1 18 31,0 0-31,-1 0 15,1 0-16,-1 0 1,1 0 0,17 0-16,-17 0 15,17 0 1,-17 0 0,0 0-1,-1 0 1,1 0 46,17 0-62,-17 0 16,35 0 0,0 0-1,0 0 1,-36 0-16,18 0 15,-17 0 17,35 0-17,-35 0 1,-1 0 15,1 0 0,0 0-31,-1 0 16,1 0 31,-1 0-31,-17-17-16,18 17 31,0-18-16,-1 18 1,1 0 0,0-17-1,-1 17 1,1 0 0,0 0-1,17-18 1,0 0-1,-17 1 1,52-1 0,-34 18 15,-19 0-15,1-18-16,0 1 15,-1 17 1,1 0 15,-1 0-15,1-18-1,-18 0 1,18 18 0,-1-17 15,1-1-31,0 1 15,-1-1 1,1 18 0,0 0-1,-1-18 1,18 1 0,-17-1 15,0 0-16,17 1 1,18-1 0,17 0-1,1 1 1,70-18 0,-35 17-1,-35 0 1,-19 18-1,1-17 1,-17 17 0,17-18 15,-36 0-15,54 1-1,-18-1 1,0 0-1,-18 18 1,0 0-16,18 0 16,0 0-1,0 0 1,0 0 0,0-17-1,17 17 1,18-18-1,18 18 1,18 0 0,-1-35-1,1 35 1,-54 0 0,1 0 15,-18 0-16,35 0 1,-17 0 0,17 0-1,35 0 1,54-18 0,-107 18-1,18 0 1,1 0-1,-19 0 1,1 0 15,17 0-15,-18 0-16,19 0 16,34 0-1,-70-17 1,53 17-1,17-18 1,-17 0 0,0 1-1,53-1 1,-89 0 0,-17 1-1,18-1 1,-36 0-16,-17 18 31,52-17-15,18-1-1,1 1 1,52-19 0,17 19-1,36-1 1,0 0-1,1 1 1,-37 17 0,-17-18-1,-52 18 1,-36 0 0,-18-18-16,88 1 15,-35-19 1,-17 19-1,35-1 1,-36 1 0,-34-1 15,-1 0-15,18 18-1,-18-35 1,0 0 15,-17 17-31,17 0 16,18 1-1,-17-36 1,-1 18 0,0-1-1,18-17 1,-35 36 15,-1-18-15,-17 17-1,18-17 1,-18 17 0,18 0-1,-18 1-15,17-1 16,-17-17-1,0-18 1,18 0 0,-18 35-1,0-17 1,0 0 0,0 17-1,17 0 1,1 1 15,-18-1-15,18 1 15,-18-1-15,17 18-1,1 0 32,0-18-31,-1 18-1,1 0 1,0 0 0,-1 0-1,1 0 1,0 0-1,-1 0 64,1 0-64,-18-17 1,35 17-16,0 0 31,-17 0-15,0 0-1,17 0 1,-17-18 0,-1 18-16,1 0 31,-1 0-16,1 0-15,17 0 16,1 0 0,-1 0 15,18 0-15,-18 0-1,18 0 1,-18 0-1,1 0 1,-19 0 0,36 0-1,0 0 1,-35 0 0,52 0-1,-52 0 16,0 0-15,-1 0 0,18 0-1,1 0 1,-19 0 0,1 0-1,0 0 1,35 0-1,-1 0 1,1 0 0,18 0-1,-18 0 1,-18 0 0,-17 0-1,35 0 1,0 0-1,-18 0 1,0 0 0,18 0-1,-18 0 17,36 0-17,-36 0-15,36 0 16,-1 0-1,1 0 1,-36 0-16,18 0 31,18 0-15,17 0 0,0 0-1,-17 0 1,-19 0 15,-34 0-15,17 0-16,-17 0 15,17 0 1,-17 0 0,0 0-1,17 0 1,18 0-1,0 0 1,0 0 0,-18 0-1,0 0 1,-17 0 0,-1 0-1,19 0 1,-1 0 15,-17 0-31,17 0 31,0 0-15,-17 0 0,17 0-1,-17 0 1,17 0-1,0 18 1,18-18 0,0 0-16,-18 0 31,-17 0-15,17 0-1,1 0 16,-19 0-15,19 0 0,-1 0-1,-18 0 17,19 0-17,-19 0 1,1 0-16,0 0 15,-1 0 1,1 0 15,0 0 1,-1 0-17,1 0 1,-1 0-1,1 0 1,0 0 15,-1 0-15,1 0 0,0 0-16,-1 0 15,1 0 1,0 0-1,-1 0 1,1 0 0,0 0 15,-1 0 16,-34 0 156,-1 17-187,-17-17-16,-36 0 15,36 0 1,-36 0-1,36 0 1,-36 0 0,-34 0-1,-19 0 1,-17-17-16,35 17 31,0 0-31,53-18 31,-35 18-15,18 0 0,-54 0-1,71 0 1,-70 0 0,17 0-1,53 0 1,-53 0 15,18 0-31,-18 0 16,18 0-1,0 0 1,17 0 0,18 0-1,0 0 1,18 0-1,-18 0 1,18 0 0,0 0-1,-18 0 1,17 0 15,1 0-15,0 0-1,17 0 1,1-18 0,-1 18-1,-35-17 1,35 17 0,-35 0-1,18 0 1,18-18-1,-19 18 1,1 0 15,35-18-15,-18 18 0,-17 0-1,17-17 1,1 17-1,-18-18 17,17 1-17,0 17 1,1 0-16,-1 0 16,-17-18-1,17 18 16,0 0-15,1-18 0,-1 18-1,0 0 1,-17 0 0,0-17-1,17 17 1,-17 0-1,0-18 1,-18 18 0,35-18-1,1 18 1,-1 0 15,0 0-15,-17 0-1,17 0 1,1 0 62,-1 0-78,0 0 31,1 0-15,-1 0 0,1 0-1,-19 0 1,19 0 0,-1 0-1,0 0 16,1 0-15,-1 0 0,0 0-1,1 0 95,-1 0-17,1 0-93,-1 0 47,0 0 16,1 0-32,-1 0 0,0 0-15,18-17-16,-17 17 16,17-18-1,-18 18 16,0 0-15,18-18-16,-35 1 16,0 17-1,35-18 1,-35 0 0,17 1-1,-17-18 1,-1 17-1,19-35 1,-19 18 0,-16-1-1,34 19 32,0-1-47,1 1 16,-19-1-1,19 0 1,-1 1 0,-17-1-1,17 0 1,-17-17 0,35 17-1,-35-17 1,17 0-1,-17 0 1,17 35 0,18-36-1,-35 1 1,-1-18 0,19 53-1,17-17 16,-18-19-15,18 1 0,-35 17-1,35 1-15,-18-19 16,1-34 0,-1 17-1,18 35 1,-18-35-1,1 18 1,17 17 0,-18 18-1,18-17 17,0-1-17,0-35 1,-18 18-1,1 17 17,17 1-17,0-1-15,-18-35 16,1-17 0,-1 52-1,18 0 1,-18 1-1,1-19 1,17 1 0,-18 17-1,18-34 1,-18 16 0,1 19-1,-19-36 16,19 17-15,-1 1 0,18 18-1,0-1 1,-17 0 0,-1-17-1,0 17 1,-17 1-1,17-36 1,1 35-16,-1 1 16,-35-1-1,-17-17 17,17 17-17,-18 18 1,18 0-1,36-18 1,-36 18 0,-18 0-1,18 0 1,18 0 0,-36 0-1,18 18 1,0-18-1,-17 18 1,17-1 0,-18 1-1,19-18 1,34 0 0,-35 18-1,0-1 16,0-17-15,18 18 0,-18-18-1,18 0 1,-1 0 0,-52 0-1,0 0 1,17 0-1,19 0 1,16 0 0,-34 0-1,-1 0 17,-17 0-17,0 0 1,-36 0-1,36 0 1,53 0-16,0 0 16,-71 0-1,-71 0 1,89 0 0,0 0-1,17 0 1,54 0-1,-36 0 1,0 17-16,-18-17 31,36 0-15,-18 0 0,18 0-16,0 0 15,-36 18 16,18-18-31,-35 0 16,17 0 0,1 0-1,17 0 1,18 0 0,-18 0-1,0 0 1,0 0-1,-18 0 1,1 0 0,-1 0-1,36 0 1,17 0 0,-17 0-1,17 0 16,1 0-15,-19 0 0,19 0-1,-18 0-15,-18 0 32,17 0-17,-52 0 1,70 0-1,1 0 1,-18 0 15,17 0-15,0 18 0,1-18 77,34 0 32,1 0-125,0 0 16,34 0 0,-16 0-1,34 0 1,1 0-1,70 0 1,18 0 15,0 0-31,-54 0 16,-52 0 0,18 0-1,-1 0 1,1 17-1,70-17 1,-18 0 0,19 0-1,-1 0 1,-35 18 15,-54-18-15,1 0-1,36 0-15,34 0 16,-35 18 0,0-18 15,-17 0-15,17 0-1,0 0-15,1 0 16,-19 35-1,-17-35 1,35 0 15,18 0-15,0 0 0,-18 18-1,-35-1 1,0-17 15,0 0-15,0 18-1,0-18-15,-36 0 16,19 0 0,-19 0-1,19 0 1,-1 0-1,18 0 17,0 17-17,0-17 1,17 0 0,-35 0-1,-17 0 16,0 0-31,-1 0 16,19 0 0,-19 0 31,1 0-16,17 0-16,-17 0 1,-1 0-16,1 18 16,17-18-1,1 0 1,-19 0 0,36 0-1,-35 0 1,17 0-1,-17 0 17,-1 0-1,1 0-15,0 0 15,-1 0-16,1 0 17,0 0-17,-36 18 470,0-18-470,-17 0-15,-71 0 16,53 0-16,-194 0 16,159 0-1,18 0-15,-177 0 16,53 0-1,88 0 1,0 0 0,71 0-1,-18 0 1,0 0 0,-18 0 15,-17 0-16,35 0 1,-106 0 0,36 0-1,35 0 1,17 0 0,1 0-1,52 0 1,-17-18-1,-1 18 1,1 0 0,-18 0 15,18 0-15,-36 0-1,18 0 1,1 0-1,16 0 1,19 0 0,-36 0-1,0 0 1,0 0 0,0 0-1,-18 0 1,-34 0-1,16 0 1,19 0 0,-54 0-1,107 0-15,-19 0 16,1 0 0,0 0 15,17 0-16,-17 0 1,-18 0 0,35 0-1,1 0 1,-18 0 0,-1 0-1,1 0 1,0 0-1,-1 0 1,1 0 0,0 0 15,-18 0-31,18 0 16,-1 0 15,19 0-16,-1 0 1,0 0 15,1 0-15,-1 0 0,1 0-1,-1 0 48,0 0-48,1 0 1,-1 0 0,0 0-1,1 0 16,-1 0-15,-17 0 0,-1 0-1,19 0 1,-1 0 46,1 0-46,-1 0 0,0 0 62,1 0-78,17 18 15,-18-18 1,0 0 0</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10:34.213"/>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28099 11289 0,'35'0'125,"0"0"-125,18 0 15,18 0 1,-36 0-16,71 0 15,53 0 1,-106 0 0,105 0-1,-70 0 17,-35 0-17,-35 0 16,17 0 1,-17 0-17</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10:36.517"/>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18186 9137 0,'35'0'16,"-70"0"-16,88 0 47,-36 0 31,1 0-62,17 0-1,18 0 1,-18 0 0,36 0-16,35 0 15,-18 0 1,-35 0-1,0 0 1,-18 0 15,-17 0-15,35 0 0,-36 0-1,1 0-15,17 0 16,-17 0 15,-1 0-15,1 0-1,0 0 17,-1 0 14,1 0 329,17 0-359,-17 0 0,0 0-16,17 0 15,18 0 1,-18 0 0,-17 0-1</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10:38.052"/>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27446 7179 0,'35'0'125,"18"0"-109,106 35-16,-18-17 15,-70-18 1,-1 0 0,18 0-1,-52 0-15,52 18 16,35-18-1,1 0 17,35 0-17,-18 0 1,0 0 0,-53 0-1,-53 0 1,-17 0 31,0 0-32,52 0 1,-52 0-16,17 0 16,0 0 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09:45.8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3228 14288 0,'18'0'156,"34"0"-140,1 0-1,0 0-15,0 0 16,35 17 0,54-17-1,-19 0 1,-17 18-1,0-18 1,0 0 0,-71 0 15,71 17-15,-18-17-1,35 18 1,-70-18-1,18 0 1,-18 18 0,-18-18-1,0 0 1,71 17 0,-18-17-1,18 0 1,0 0-1,-53 0 1,-36 0 0,1 0-16,35 18 15,-35-18 1,-1 0 31,1 0-32,0 0 1,-1 0 31,1 0 15,0 0-46,-1 0 15,1 0-15,17 0 0,-17 0-1,-1 0 1,1 0 15,0 0-15</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09:49.981"/>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3193 12823 0,'17'0'125,"36"0"-125,0 0 16,71 0 0,-72 0-16,72 0 31,-53 0-31,-1 0 16,54 0 15,-107 0-16,54 0 1,-18 0 0,0 0-1,35 0 1,71 0 0,-71 18-1,-18-18 16,18 18-15,-52-18-16,-19 0 16,19 17-1,-1-17 1,18 0 0,17 0-1,1 0 1,-36 0-1,1 0 1,16 18 0,1-18 15,-35 0-31,17 18 31,-17-18-15,0 0-1,17 0 17,-18 0-17,1 0 1,0 0 0,-1 0-1,1 0 1,0 0-1,-1 0 48,1 0-47,0 0-1,-1 0 1,1 0-16</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10:08.639"/>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16298 10918 0,'0'18'203,"18"-18"-187,0 0-16,17 0 16,0 0-1,53 0 1,-35 0 0,0 0-1,-18 0 1,-17 0-1,0 0 1,-1 0 0,54 0-1,-53 0 1,35 0 0,88 0-1,-53 0 1,35 0-1,-17 0 1,18 0 0,-19 0-1,-16 0 17,-36 0-17,17 0 1,-35 0-1,1 0-15,34 0 16,18 0 0,1 0-1,52 0 1,-71 18 0,-34-18-1,52 0 1,-35 0-1,70 0 1,-17 0 15,0 0-15,0 17 0,-1-17-1,-69 18-15,17-18 31,17 0-31,-17 18 32,-18-18-17,18 0 1,0 0 0,18 0-1,-18 0 1,0 0-1,52 0 1,-16 0 0,-54 0-1,18 0 1,-18 0 15,0 0-15,1 0-1,17 0 1,-36 0 0,36 0-1,-18 0-15,-17 0 32,0 0-17,-1 0 1,19 0-1,-1 0 1,-17 0 15,-1 0-15,18 0 0,1 0-16,-19 0 31,1 0-16,0 0 48,-1 0-32,1 0 94,0 0 78,34-18-171,-16 18-32,-1-18 15,-35 1 1,35 17-1,1-18 17,-1 0-17,-17 1 1,17-1-16,-18 1 31,1 17-31,0-36 16,17 19-1,-17 17-15,17 0 32,-35-18-17,18 0 1,34 1 0,-34 17-1,17-18 1,1 0-1,-1 18 17,0 0-17,18-17-15,0-1 16,0 1 0,-18-1-1,71 0 16,-53 1-15,18-1 0,-36 18-1,-35-18 17,53 1-32,-18-1 15,18 0 1,-35 18-1,17-17 1,0-1 0,0 1-1,54-1 17,-36 0-17,-1 1 1,-16 17-1,17-18 1,0 18 0,17-35 15,-52 35-15,35 0-16,0-18 15,-36 18 1,36-18-1,-18 1 1,18-1 15,0 18-15,0-18 0,-18 18-1,18-17 1,18 17-1,-1 0 1,1-18 0,-18 1-1,-18 17 1,0-18 0,18 18-1,0 0 1,0-18-1,18 1 1,-1-1 0,-34-17-1,34 17 17,1 0-17,-1 18 1,-17-17-1,0 17 1,-18-18 0,18 1-1,0 17 1,-18 0 0,36-18-1,35 18 1,-18-18-1,-17 18 1,-18 0 0,-18 0 15,0 0-15,0-17-1,1 17 1,-1 0-1,53 0 1,-70 0-16,17 0 16,18-18-1,-18 18 1,18-18 0,35 18-1,-17-17 1,-1 17-1,36 0 1,-35-18 0,-18 18-1,-36-18 1,19 18-16,-1 0 16,18-17 15,0 17-16,53-18 1,-36 18 0,18 0-1,36-18 1,-36 1 0,0-1-1,0 1 1,-17-19-1,0 19 1,-1-1 0,18 0 15,-52 1-15,-1-1-1,18 18 1,0-18-1,17 1 1,1-1 0,-36 1-1,36-1 1,-18 0 0,-1 1-1,19-1 1,-36 18-1,1 0 1,-19-18 15,1 18 1,-18-17-32,18 17 15,-1-18 1,1 18-1,-1-18 1,19 18 0,-19-17-1,19-1 1,-1 18 0,0-17-1,-17-1 1,-1 0-1,19-17 1,-19 17 0,19 1 15,-19-1-15,-17 0-1,18 1 1,0-1-1,-1 18 1,1-17 0,-18-1 31,17 18-32,-17-18 16,0 1-15,0-1 15,0 0-15,0 1 0,0-1 30,0 0-14,18 1-17,-18-1 1,0 0 0,0 1-1,18-1 1,-18-17-1,0 17 1,0 1 0,0-1 15,17 18 0,-17-18 0,0 1-15,18 17 0,0-18 46,-1 18 1,-17-18-48,18 18 1,0 0 0,-1 0 15,1 0-16,-1 0 1,1 0 0,0 0 31,-1 0-47,1 0 15,0 0 1,-1 0-1,19 0 1,-19 0-16,19 0 16,16 0 15,-34 0-15,17-17-1,-17 17-15,17 0 31,1 0-15,16 0 0,-34 0-1,17 0 1,-17 0 0,0 0 15,17 0 0,0 0-31,-17 0 16,52 0-16,-52 0 15,17 0 1,-17 0 15,0 0-15,17 0-1,0 0 17,-17 0-32,35 0 15,-18 0 1,0 0 0,1 0-1,-1 0 1,-18 0-1,1 0 1,17 0 0,-17 0 15,17 17-15,-17-17 15,0 0-16,-1 0 1,1 18 15,-1-18-15,1 0 0,0 0-1,-1 0 1,1 0-1,0 0 1,-1 0 0,1 0-16,17 0 15,1 0 1,-19 0 15,1 0-15,-1 0-1,19 0 1,-19 0 0,1 0-1,0 0 1,-1 0 0,1 0-1,0 0 16,-36 0 313,0 0-344,-17 0 16,-18 18-16,18-18 15,17 0 1,-52 0 0,52 0-1,-35 0 1,-18 0 0,-17 0-1,71 0 1,-54 0-1,1 0 1,17 0 0,0 0-16,35 0 31,-35 0-15,18 0-1,17 0 1,1 0-1,-1 0 1,0 0 0,1 0-1,-19 0 1,19 0 0,-1 0-1,1 0 1,-19 0-1,1 0 17,17 0-32,-35 0 31,36 0-31,-19 0 0,19 0 16,-18 0 15,-1 0-31,19 0 31,-1 0-15,0 0-1,-17 0 1,17 0 0,1 0-1,-18-18 16,17 18-15,0 0 0,1 0-1,-1 0 1,0 0 0,1 0 15,17-18 0,-18 18-31,0 0 16,-17 0-1,35-17 1,-18 17 0,1 0-1,-1 0 1,1 0-1,-36-35 1,17 17 0,19 18-1,-19-18 17,1 1-32,18 17 31,-36 0-31,17-36 15,1 36 1,0 0 0,0 0 15,-36-35-15,0 17-1,19 1 1,-19-1-1,0 18 1,1-18 15,-18 1-15,-1-18-16,-16-18 16,-1 35-1,0-17 1,0 17-1,36 0 1,-36-17 0,35 35-1,18-17 1,36 17 15,-36-18-15,-18 0-1,1 18 1,-19-17 0,19-1-1,-18 0 1,35 1 0,0-1-1,18 18 1,-71-18-1,-18 1 1,36-1 0,-53 1 15,35-1-31,18 18 31,-36-18-15,36 18-1,18 0 1,-36-35 15,-18 0-15,1-1-16,-1 19 16,71-1-1,18 18-15,-35-17 16,34 17-1,19-18 1,-36-17 15,-18-1-15,-17 1 0,-18 0-1,18-1 1,-18 19-1,71 17 1,-71-53 0,18 18-1,-88-36 1,52 36 15,18 0-31,36-18 16,-1 17-1,-35-17 1,36-17 0,-18 35-1,-18-36 1,35 36 15,-17-53-15,17 52-1,1-17 1,-1 36 0,1-54-1,17 36 1,18 17 0,-1-17-1,1 0 1,0 17-1,-1 0 1,-52-52 15,0 35-15,53 17-16,-1 0 16,-34-35-1,-1 18 1,-17 0-1,53 0 1,-18-18 0,0 53-1,-17-36 1,-1 19 0,-17-19-1,0 36 16,-1-17-15,-16-1 0,34 1-1,0-19 1,-17 19 0,-18-1-1,1 18 1,34 0-1,36 0 1,-1 0 0,-34-18-1,-36 18 1,-35-17 0,88 17-1,-70-18 1,17 18-1,-35 0 1,-1 0 15,37 0-15,-19 0 0,18 0-1,1 0 1,-37 0-1,-52 35 1,36-17 0,17-18-1,70 0 1,0 0 0,18 0-1,18 0 16,-35 0-15,-1 0 0,18 0-1,0 0 1,0 0 0,-17 0-1,-54 0 1,71-18-1,1 18 1,-1 0 0,17 0-1,-52 0 1,18 0 0,52 0-1,-17 0 1,17 0-1,-17-17 1,-18 17 15,0-18-15,-88 0 0,88 18-1,-18 0 1,18 0-1,0-17 1,1 17 0,34 0-1,0 0 1,-52 0 15,-18 0-31,-1 0 31,-16 0-15,-72 0 0,89-18-1,35 18 1,0 0 0,35 0-1,-17 0 1,18 0-1,-19 0 1,1 0 0,-18 0-1,-18 0 17,1 0-17,17 0 1,0 0-1,18 0 1,17 0 0,1 0-1,-36 0 1,-18 0 0,-17 0-1,-88 0 1,105 0-1,-88 0 1,53 0 0,36 0-1,17 0 1,18 0 0,17 0-1,-17 0 16,-18 0-15,17 0 0,-34 0-16,-1 0 15,1 0 1,-142-18 15,124 18-15,-88-17-1,-54-1 1,124 18 0,36 0-1,17 0 17,35 0-17,-88 0 1,54 0-1,-54 0 1,70 0 0,-16 18-1,16-18 1,19 0 0,-19 0-1,-17 17 1,-17 1-1,35-18 1,-1 0 0,1 0-1,17 18 1,-17-18 0,18 0-1,-19 0 16,1 0-31,17 0 32,1 0-1,-1 0-31,0 0 16,1 0-1,-1 17-15,-35-17 31,0 0-15,-17 0 0,52 0-1,-17 0 1,0 18 15,-1-18-15,1 0-1,-53 0 1,52 0 0,19 0-1,-1 0 1,1 0 0,-36 0-1,17 0 16,19 0-15,-19 0-16,19 18 16,-1-18 15,1 0-15,-1 0-1,0 17 1,1-17-16,-1 18 15,-17 0 17,17-1-1,-17 1-31,17 0 16,18-1-1,-17-17 1,17 18-1,-18-18 1,18 17 0,-18 1-1,1-18 1,-1 18 0,0-18-1,18 35 1,-17-17 15,-1-18-15,18 17-1,-18 1-15,18 0 16,-17-1 0,-1 1 15,18-1-31,0 1 15,-17 17 1,17-17 0,0 17-1,0 1 1,0-19 15,0 36-15,0-18-1,0 1-15,0-1 16,0 0 0,0-17 15,0 0-15,0 34-1,0-16-15,0-19 16,0 1-1,0 17 1,0-17 15,17 17-15,1-17 0,-1 17 15,-17-17-16,36-1 1,-36 1 0,35-18-1,0 35-15,36-17 16,-36 17 0,53-35-1,18 18 1,0-1-1,-36-17 17,1 0-17,0 18 1,-1-18 0,18 0-1,-17 0 1,-18 0-1,35 18 1,-17-18 0,-18 0-1,-18 0 1,18 0 15,17 17-15,1-17-1,17 0 1,-17 0 0,-19 0-1,19 0 1,17 0 0,-35 0-1,-18 0 1,18 0-1,0 0 1,0 0 0,18 0-1,17 0 1,18 0 0,0 0-1,-1 0 1,37 0-1,-125 0 17,18 0-17,18 0 1,0-17 0,18 17-1,17-18 1,-17 0-1,-19 1 1,1-1 0,-17 18-1,-36-17 1,17 17 0,19 0 15,-1-18-16,-17 0 1,-18 1 0,35-1-1,0 0 1,-17 18 0,-1-17-1,1 17 1,0-18-1,17 18 1,0-35 0,-17 35 15,35-35-15,-36 17-1,19 0 1,17 18-1,-36-17 1,19-1 0,-19 0-1,1 1 1,-1-1 0,36 18-1,-35 0 1,17-35-1,-17 17 1,0 1 0,17-1-1,-35 0 1,17 18 15,19-17-15,-1-19-1,-35 19 1,35-1 0,-17 0-1,17-17 1,-17 18 0,-18-1-16,17 18 15,-17-35 1,18 17-1,0 0 17,-1-17-1,1 17-15,-18 1-1,18-1 1,-18 0-1,17 1 1,-17-1 0,0 1 15,0-1-15,0 0 30,0 1-46,18-1 16,-18-17 0,18 17-1,-18 0 95,0 1-79,0-1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10:14.593"/>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3246 16192 0,'17'0'125,"54"0"-94,-36 0-31,-17 0 16,35 0-1,35 0 1,-18 0-1,71 18 1,-70-18 0,35 18-1,-71-18 1,18 0 0,0 0-1,18 0 1,34 0-1,1 0 1,-18 0 0,53 0-1,-52 0 1,16 0 0,-52 0-1,0 0 16,-35 0-15,35 0 0,35 0-1,18 0 1,-71 17 0,0-17-1,1 0 1,17 0-1,-36 18 1,36-18-16,-17 0 16,16 0 15,37 0-15,-72 0-1,89 0 1,-18 0-1,-52 0 1,16 0 0,-34 0 15,0 0-15,-1 0-16,1 0 15,0 0 1,17 0-1,0 0 1,-17 0 0,17 0 15,0 0-15,1 0-1</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10:19.734"/>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23283 11236 0,'0'-18'219,"18"18"-219,0 0 15,17 0 1,-17 0-16,34-17 15,1 17 1,0 0 0,53 0 15,-88 0-15,-1 0-1,19 0 1,-19 0-1,1 0 1,0 0 0,-1 0-1,1 0 1,35 0 0,-18 0-1,0 0 1,89 0-1,-89 0 1,36 0 0,-1 0-1,-52 0 1,-1 0 0,19 17 15,17-17-16,-18 0 1,18 0 0,-18 0-1,-17 0 1,17 0 0,-17 0-1,-1 0 1,54 0 15,-36 0-15,-17 0-1,35 0 1,-18 0 0,-17 0-1,-1 0-15,1 0 31,0 0-15,-36 0 265,0 0-265,-17 0-16,0 0 16,-18 0-1,-71 0 1,54 0-1,17 0 1,-18-17 0,18 17-1,18 0 1,-35 0 0,17 0-1,17 0 1,19 0-1,-19 0 1,1 0 0,18 0-1,-1 0 1,0 0 15,1 0-31,-36 17 16,35-17 15,0 0-15,-17 0-1,0 0 1,17 0 0,1 0-1,-19 0 1,19 0-1,-19 0 1,1 18 0,0-18-1,-36 0 1,54 0 0,-19 0 15,-17 0-31,36 0 31,-1 0 172</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10:21.995"/>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11518 9260 0,'18'0'157,"-1"0"-142,1 0-15,0 0 31,17 0-31,36 0 0,17 0 16,0 0 15,-17 0-15,-36 0 0,35 0-1,1 0 1,70 0 15,-18 0-31,-34 0 16,17 0-1,17 0 1,-17 18 0,35-18-1,-35 0 1,-36 0-1,54 0 1,-54 0 0,-34 0-1,-1 0 1,18 0 15,-36 0-15,1 18-1,17-18 1,36 0 0,-18 0 15,17 0-31,-34 0 16,-1 0 15,36 0-31,17 17 15,-53-17 1,0 0 15,1 0-15,-19 0 0,1 0-1,17 0 1,0 0-1,-17 0 17,0 0-17,17 0 17</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10:24.33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23125 7179 0,'35'0'140,"18"0"-124,-18 0 0,53 0-1,89 0 1,-89 0-16,-71 0 15,160 0 1,-124 0 0,-36 0-1,1 0 1,0 0 0,17 18-1,0-18 16,1 0-15,-1 17-16,-18-17 31,36 0-15,-35 0 0,17 0-1,1 0 1,-19 0-1,1 0-15,-1 0 32,19 0-17,-19 0 1,1 0 31,0 0 109,-1 0-156,1 0 16,0 0-1,-1 0-15</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3-12-06T14:10:32.152"/>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3422 17692 0,'53'0'79,"35"0"-64,0 0-15,71 0 16,-53 0-16,53 0 15,-54 0 1,-34 0 0,0 0 15,17 0-15,0 0-1,0 0 1,36 0-1,-54 0 17,-35 0-17,1 0 1,70 0-16,-1 0 16,-16 0-1,34 0 1,-70 0-1,18 0 17,-36 0-17,0 0 1,36 0 0,-54 0-1,19 0-15,-19 0 16,18 0-1,54 0 1,-72 0 0,36 0-1,0 0 1,-18 0 15,-17 0-15,53 0-1,-19 0 1,-16 0 0,-19 0-1,54 0 1,-53 0 0,-1 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4DA39-1195-4081-BD12-99172E3FC6C9}" type="datetimeFigureOut">
              <a:rPr lang="en-GB" smtClean="0"/>
              <a:t>02/02/2024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6D044-972D-42F8-9AF8-4FE4634D063F}" type="slidenum">
              <a:rPr lang="en-GB" smtClean="0"/>
              <a:t>‹#›</a:t>
            </a:fld>
            <a:endParaRPr lang="en-GB"/>
          </a:p>
        </p:txBody>
      </p:sp>
    </p:spTree>
    <p:extLst>
      <p:ext uri="{BB962C8B-B14F-4D97-AF65-F5344CB8AC3E}">
        <p14:creationId xmlns:p14="http://schemas.microsoft.com/office/powerpoint/2010/main" val="309995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harrisfederation.sharepoint.com/:p:/r/sites/All-MST-2/Shared%20Documents/KS4/Exam%20toolkit/GCSE%20AO2%20SPEAKING/3.%20Preparing%20the%20general%20conversation/General%20Conversation%20%E2%80%93%20Revision%20cards.pptx?d=w2d6224c97e6a43c6b5bf1a5d2c3d0915&amp;csf=1&amp;web=1&amp;e=bZQxfT"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arrisfederation.sharepoint.com/:p:/r/sites/All-MST-2/Shared%20Documents/KS4/Exam%20toolkit/GCSE%20AO2%20SPEAKING/3.%20Preparing%20the%20general%20conversation/General%20Conversation%20%E2%80%93%20Revision%20cards.pptx?d=w2d6224c97e6a43c6b5bf1a5d2c3d0915&amp;csf=1&amp;web=1&amp;e=bZQxfT"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3</a:t>
            </a:fld>
            <a:endParaRPr lang="en-GB"/>
          </a:p>
        </p:txBody>
      </p:sp>
    </p:spTree>
    <p:extLst>
      <p:ext uri="{BB962C8B-B14F-4D97-AF65-F5344CB8AC3E}">
        <p14:creationId xmlns:p14="http://schemas.microsoft.com/office/powerpoint/2010/main" val="618288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71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95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69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01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58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233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673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Remind students that the other questions in this section of the exam are NOT about the photo anymore.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487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88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0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fld id="{33C6D044-972D-42F8-9AF8-4FE4634D063F}" type="slidenum">
              <a:rPr lang="en-GB" smtClean="0"/>
              <a:t>7</a:t>
            </a:fld>
            <a:endParaRPr lang="en-GB"/>
          </a:p>
        </p:txBody>
      </p:sp>
    </p:spTree>
    <p:extLst>
      <p:ext uri="{BB962C8B-B14F-4D97-AF65-F5344CB8AC3E}">
        <p14:creationId xmlns:p14="http://schemas.microsoft.com/office/powerpoint/2010/main" val="1466847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639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19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38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261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093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83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991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089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015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42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fld id="{33C6D044-972D-42F8-9AF8-4FE4634D063F}" type="slidenum">
              <a:rPr lang="en-GB" smtClean="0"/>
              <a:t>8</a:t>
            </a:fld>
            <a:endParaRPr lang="en-GB"/>
          </a:p>
        </p:txBody>
      </p:sp>
    </p:spTree>
    <p:extLst>
      <p:ext uri="{BB962C8B-B14F-4D97-AF65-F5344CB8AC3E}">
        <p14:creationId xmlns:p14="http://schemas.microsoft.com/office/powerpoint/2010/main" val="384926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794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54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270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608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95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65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197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329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653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3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fld id="{33C6D044-972D-42F8-9AF8-4FE4634D063F}" type="slidenum">
              <a:rPr lang="en-GB" smtClean="0"/>
              <a:t>9</a:t>
            </a:fld>
            <a:endParaRPr lang="en-GB"/>
          </a:p>
        </p:txBody>
      </p:sp>
    </p:spTree>
    <p:extLst>
      <p:ext uri="{BB962C8B-B14F-4D97-AF65-F5344CB8AC3E}">
        <p14:creationId xmlns:p14="http://schemas.microsoft.com/office/powerpoint/2010/main" val="3612441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927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86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to this link for the full resource: </a:t>
            </a:r>
            <a:r>
              <a:rPr lang="en-GB">
                <a:hlinkClick r:id="rId3"/>
              </a:rPr>
              <a:t>General Conversation – Revision cards.pptx</a:t>
            </a:r>
            <a:endParaRPr lang="en-GB"/>
          </a:p>
          <a:p>
            <a:r>
              <a:rPr lang="en-GB"/>
              <a:t>In the printing options, select:</a:t>
            </a:r>
          </a:p>
          <a:p>
            <a:pPr marL="171450" indent="-171450">
              <a:buFontTx/>
              <a:buChar char="-"/>
            </a:pPr>
            <a:r>
              <a:rPr lang="en-GB"/>
              <a:t>print slides: 3-6</a:t>
            </a:r>
          </a:p>
          <a:p>
            <a:pPr marL="171450" indent="-171450">
              <a:buFontTx/>
              <a:buChar char="-"/>
            </a:pPr>
            <a:r>
              <a:rPr lang="en-GB"/>
              <a:t>for one student (10 cards for each theme), print 15 copies</a:t>
            </a:r>
          </a:p>
          <a:p>
            <a:pPr marL="171450" indent="-171450">
              <a:buFontTx/>
              <a:buChar char="-"/>
            </a:pPr>
            <a:r>
              <a:rPr lang="en-GB"/>
              <a:t>print 2 slides per page</a:t>
            </a:r>
          </a:p>
          <a:p>
            <a:pPr marL="171450" indent="-171450">
              <a:buFontTx/>
              <a:buChar char="-"/>
            </a:pPr>
            <a:r>
              <a:rPr lang="en-GB"/>
              <a:t>print on both sides, flip pages on the long edge</a:t>
            </a:r>
          </a:p>
          <a:p>
            <a:pPr marL="171450" indent="-171450">
              <a:buFontTx/>
              <a:buChar char="-"/>
            </a:pPr>
            <a:r>
              <a:rPr lang="en-GB"/>
              <a:t>you can use different colour card to indicate a different theme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351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to this link for the full resource: </a:t>
            </a:r>
            <a:r>
              <a:rPr lang="en-GB">
                <a:hlinkClick r:id="rId3"/>
              </a:rPr>
              <a:t>General Conversation – Revision cards.pptx</a:t>
            </a:r>
            <a:endParaRPr lang="en-GB"/>
          </a:p>
          <a:p>
            <a:r>
              <a:rPr lang="en-GB"/>
              <a:t>In the printing options, select:</a:t>
            </a:r>
          </a:p>
          <a:p>
            <a:pPr marL="171450" indent="-171450">
              <a:buFontTx/>
              <a:buChar char="-"/>
            </a:pPr>
            <a:r>
              <a:rPr lang="en-GB"/>
              <a:t>print slides: 3-6</a:t>
            </a:r>
          </a:p>
          <a:p>
            <a:pPr marL="171450" indent="-171450">
              <a:buFontTx/>
              <a:buChar char="-"/>
            </a:pPr>
            <a:r>
              <a:rPr lang="en-GB"/>
              <a:t>for one student (10 cards for each theme), print 15 copies</a:t>
            </a:r>
          </a:p>
          <a:p>
            <a:pPr marL="171450" indent="-171450">
              <a:buFontTx/>
              <a:buChar char="-"/>
            </a:pPr>
            <a:r>
              <a:rPr lang="en-GB"/>
              <a:t>print 2 slides per page</a:t>
            </a:r>
          </a:p>
          <a:p>
            <a:pPr marL="171450" indent="-171450">
              <a:buFontTx/>
              <a:buChar char="-"/>
            </a:pPr>
            <a:r>
              <a:rPr lang="en-GB"/>
              <a:t>print on both sides, flip pages on the long edge</a:t>
            </a:r>
          </a:p>
          <a:p>
            <a:pPr marL="171450" indent="-171450">
              <a:buFontTx/>
              <a:buChar char="-"/>
            </a:pPr>
            <a:r>
              <a:rPr lang="en-GB"/>
              <a:t>you can use different colour card to indicate a different theme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124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302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48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66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041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979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90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fld id="{33C6D044-972D-42F8-9AF8-4FE4634D063F}" type="slidenum">
              <a:rPr lang="en-GB" smtClean="0"/>
              <a:t>11</a:t>
            </a:fld>
            <a:endParaRPr lang="en-GB"/>
          </a:p>
        </p:txBody>
      </p:sp>
    </p:spTree>
    <p:extLst>
      <p:ext uri="{BB962C8B-B14F-4D97-AF65-F5344CB8AC3E}">
        <p14:creationId xmlns:p14="http://schemas.microsoft.com/office/powerpoint/2010/main" val="449496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56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err="1"/>
              <a:t>Transcript</a:t>
            </a:r>
            <a:r>
              <a:rPr lang="fr-FR" noProof="0"/>
              <a:t> for </a:t>
            </a:r>
            <a:r>
              <a:rPr lang="fr-FR" noProof="0" err="1"/>
              <a:t>teachers</a:t>
            </a:r>
            <a:r>
              <a:rPr lang="fr-FR" noProof="0"/>
              <a:t>:</a:t>
            </a:r>
          </a:p>
          <a:p>
            <a:r>
              <a:rPr lang="fr-FR" noProof="0"/>
              <a:t>Je voudrais deux tickets pour le film ‘Dracula’.</a:t>
            </a:r>
          </a:p>
          <a:p>
            <a:r>
              <a:rPr lang="fr-FR" noProof="0"/>
              <a:t>C’est pour quelle heure?</a:t>
            </a:r>
          </a:p>
          <a:p>
            <a:r>
              <a:rPr lang="fr-FR" noProof="0"/>
              <a:t>Je voudrais regarder le film à trois heures.</a:t>
            </a:r>
          </a:p>
          <a:p>
            <a:r>
              <a:rPr lang="fr-FR" noProof="0"/>
              <a:t>Qu’est-ce que vous pensez de notre cinéma?</a:t>
            </a:r>
          </a:p>
          <a:p>
            <a:r>
              <a:rPr lang="fr-FR" noProof="0"/>
              <a:t>J’adore le cinéma car c’est très moderne.</a:t>
            </a:r>
          </a:p>
          <a:p>
            <a:r>
              <a:rPr lang="fr-FR" noProof="0"/>
              <a:t>Vous voulez autre chose?</a:t>
            </a:r>
          </a:p>
          <a:p>
            <a:r>
              <a:rPr lang="fr-FR" noProof="0"/>
              <a:t>Il y a du pop-corn?</a:t>
            </a:r>
          </a:p>
          <a:p>
            <a:r>
              <a:rPr lang="fr-FR" noProof="0"/>
              <a:t>Oui, vous pouvez acheter du pop-corn au comptoir.</a:t>
            </a:r>
          </a:p>
          <a:p>
            <a:r>
              <a:rPr lang="fr-FR" noProof="0"/>
              <a:t>Vous voulez payer comment?</a:t>
            </a:r>
          </a:p>
          <a:p>
            <a:r>
              <a:rPr lang="fr-FR" noProof="0"/>
              <a:t>Je voudrais payer avec ma carte.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7010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err="1"/>
              <a:t>Transcript</a:t>
            </a:r>
            <a:r>
              <a:rPr lang="fr-FR" noProof="0"/>
              <a:t> for </a:t>
            </a:r>
            <a:r>
              <a:rPr lang="fr-FR" noProof="0" err="1"/>
              <a:t>teachers</a:t>
            </a:r>
            <a:r>
              <a:rPr lang="fr-FR" noProof="0"/>
              <a:t>:</a:t>
            </a:r>
          </a:p>
          <a:p>
            <a:r>
              <a:rPr lang="fr-FR" noProof="0"/>
              <a:t>Je voudrais deux tickets pour le film ‘Dracula’.</a:t>
            </a:r>
          </a:p>
          <a:p>
            <a:r>
              <a:rPr lang="fr-FR" noProof="0"/>
              <a:t>C’est pour quelle heure?</a:t>
            </a:r>
          </a:p>
          <a:p>
            <a:r>
              <a:rPr lang="fr-FR" noProof="0"/>
              <a:t>Je voudrais regarder le film à trois heures.</a:t>
            </a:r>
          </a:p>
          <a:p>
            <a:r>
              <a:rPr lang="fr-FR" noProof="0"/>
              <a:t>Qu’est-ce que vous pensez de notre cinéma?</a:t>
            </a:r>
          </a:p>
          <a:p>
            <a:r>
              <a:rPr lang="fr-FR" noProof="0"/>
              <a:t>J’adore le cinéma car c’est très moderne.</a:t>
            </a:r>
          </a:p>
          <a:p>
            <a:r>
              <a:rPr lang="fr-FR" noProof="0"/>
              <a:t>Vous voulez autre chose?</a:t>
            </a:r>
          </a:p>
          <a:p>
            <a:r>
              <a:rPr lang="fr-FR" noProof="0"/>
              <a:t>Il y a du pop-corn?</a:t>
            </a:r>
          </a:p>
          <a:p>
            <a:r>
              <a:rPr lang="fr-FR" noProof="0"/>
              <a:t>Oui, vous pouvez acheter du pop-corn au comptoir.</a:t>
            </a:r>
          </a:p>
          <a:p>
            <a:r>
              <a:rPr lang="fr-FR" noProof="0"/>
              <a:t>Vous voulez payer comment?</a:t>
            </a:r>
          </a:p>
          <a:p>
            <a:r>
              <a:rPr lang="fr-FR" noProof="0"/>
              <a:t>Je voudrais payer avec ma carte.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899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err="1"/>
              <a:t>Transcript</a:t>
            </a:r>
            <a:r>
              <a:rPr lang="fr-FR" noProof="0"/>
              <a:t> for </a:t>
            </a:r>
            <a:r>
              <a:rPr lang="fr-FR" noProof="0" err="1"/>
              <a:t>teachers</a:t>
            </a:r>
            <a:r>
              <a:rPr lang="fr-FR" noProof="0"/>
              <a:t>:</a:t>
            </a:r>
          </a:p>
          <a:p>
            <a:r>
              <a:rPr lang="fr-FR" noProof="0"/>
              <a:t>Je voudrais deux tickets pour le film ‘Dracula’.</a:t>
            </a:r>
          </a:p>
          <a:p>
            <a:r>
              <a:rPr lang="fr-FR" noProof="0"/>
              <a:t>C’est pour quelle heure?</a:t>
            </a:r>
          </a:p>
          <a:p>
            <a:r>
              <a:rPr lang="fr-FR" noProof="0"/>
              <a:t>Je voudrais regarder le film à trois heures.</a:t>
            </a:r>
          </a:p>
          <a:p>
            <a:r>
              <a:rPr lang="fr-FR" noProof="0"/>
              <a:t>Qu’est-ce que vous pensez de notre cinéma?</a:t>
            </a:r>
          </a:p>
          <a:p>
            <a:r>
              <a:rPr lang="fr-FR" noProof="0"/>
              <a:t>J’adore le cinéma car c’est très moderne.</a:t>
            </a:r>
          </a:p>
          <a:p>
            <a:r>
              <a:rPr lang="fr-FR" noProof="0"/>
              <a:t>Vous voulez autre chose?</a:t>
            </a:r>
          </a:p>
          <a:p>
            <a:r>
              <a:rPr lang="fr-FR" noProof="0"/>
              <a:t>Il y a du pop-corn?</a:t>
            </a:r>
          </a:p>
          <a:p>
            <a:r>
              <a:rPr lang="fr-FR" noProof="0"/>
              <a:t>Oui, vous pouvez acheter du pop-corn au comptoir.</a:t>
            </a:r>
          </a:p>
          <a:p>
            <a:r>
              <a:rPr lang="fr-FR" noProof="0"/>
              <a:t>Vous voulez payer comment?</a:t>
            </a:r>
          </a:p>
          <a:p>
            <a:r>
              <a:rPr lang="fr-FR" noProof="0"/>
              <a:t>Je voudrais payer avec ma carte.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481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err="1"/>
              <a:t>Transcript</a:t>
            </a:r>
            <a:r>
              <a:rPr lang="fr-FR" noProof="0"/>
              <a:t> for </a:t>
            </a:r>
            <a:r>
              <a:rPr lang="fr-FR" noProof="0" err="1"/>
              <a:t>teachers</a:t>
            </a:r>
            <a:r>
              <a:rPr lang="fr-FR" noProof="0"/>
              <a:t>:</a:t>
            </a:r>
          </a:p>
          <a:p>
            <a:r>
              <a:rPr lang="fr-FR" noProof="0"/>
              <a:t>Je voudrais deux tickets pour le film ‘Dracula’.</a:t>
            </a:r>
          </a:p>
          <a:p>
            <a:r>
              <a:rPr lang="fr-FR" noProof="0"/>
              <a:t>C’est pour quelle heure?</a:t>
            </a:r>
          </a:p>
          <a:p>
            <a:r>
              <a:rPr lang="fr-FR" noProof="0"/>
              <a:t>Je voudrais regarder le film à trois heures.</a:t>
            </a:r>
          </a:p>
          <a:p>
            <a:r>
              <a:rPr lang="fr-FR" noProof="0"/>
              <a:t>Qu’est-ce que vous pensez de notre cinéma?</a:t>
            </a:r>
          </a:p>
          <a:p>
            <a:r>
              <a:rPr lang="fr-FR" noProof="0"/>
              <a:t>J’adore le cinéma car c’est très moderne.</a:t>
            </a:r>
          </a:p>
          <a:p>
            <a:r>
              <a:rPr lang="fr-FR" noProof="0"/>
              <a:t>Vous voulez autre chose?</a:t>
            </a:r>
          </a:p>
          <a:p>
            <a:r>
              <a:rPr lang="fr-FR" noProof="0"/>
              <a:t>Il y a du pop-corn?</a:t>
            </a:r>
          </a:p>
          <a:p>
            <a:r>
              <a:rPr lang="fr-FR" noProof="0"/>
              <a:t>Oui, vous pouvez acheter du pop-corn au comptoir.</a:t>
            </a:r>
          </a:p>
          <a:p>
            <a:r>
              <a:rPr lang="fr-FR" noProof="0"/>
              <a:t>Vous voulez payer comment?</a:t>
            </a:r>
          </a:p>
          <a:p>
            <a:r>
              <a:rPr lang="fr-FR" noProof="0"/>
              <a:t>Je voudrais payer avec ma carte.</a:t>
            </a: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233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0957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343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Transcript for teachers:</a:t>
            </a:r>
          </a:p>
          <a:p>
            <a:pPr marL="228600" indent="-228600">
              <a:buAutoNum type="arabicPeriod"/>
            </a:pPr>
            <a:r>
              <a:rPr lang="en-GB" err="1"/>
              <a:t>tu</a:t>
            </a:r>
            <a:r>
              <a:rPr lang="en-GB"/>
              <a:t> vas </a:t>
            </a:r>
            <a:r>
              <a:rPr lang="en-GB" err="1"/>
              <a:t>jouer</a:t>
            </a:r>
            <a:endParaRPr lang="en-GB"/>
          </a:p>
          <a:p>
            <a:pPr marL="228600" indent="-228600">
              <a:buAutoNum type="arabicPeriod"/>
            </a:pPr>
            <a:r>
              <a:rPr lang="en-GB" err="1"/>
              <a:t>tu</a:t>
            </a:r>
            <a:r>
              <a:rPr lang="en-GB"/>
              <a:t> as </a:t>
            </a:r>
            <a:r>
              <a:rPr lang="en-GB" err="1"/>
              <a:t>visité</a:t>
            </a:r>
            <a:endParaRPr lang="en-GB"/>
          </a:p>
          <a:p>
            <a:pPr marL="228600" indent="-228600">
              <a:buAutoNum type="arabicPeriod"/>
            </a:pPr>
            <a:r>
              <a:rPr lang="en-GB" err="1"/>
              <a:t>tu</a:t>
            </a:r>
            <a:r>
              <a:rPr lang="en-GB"/>
              <a:t> as</a:t>
            </a:r>
          </a:p>
          <a:p>
            <a:pPr marL="228600" indent="-228600">
              <a:buAutoNum type="arabicPeriod"/>
            </a:pPr>
            <a:r>
              <a:rPr lang="en-GB" err="1"/>
              <a:t>vous</a:t>
            </a:r>
            <a:r>
              <a:rPr lang="en-GB"/>
              <a:t> </a:t>
            </a:r>
            <a:r>
              <a:rPr lang="en-GB" err="1"/>
              <a:t>avez</a:t>
            </a:r>
            <a:r>
              <a:rPr lang="en-GB"/>
              <a:t> </a:t>
            </a:r>
            <a:r>
              <a:rPr lang="en-GB" err="1"/>
              <a:t>acheté</a:t>
            </a:r>
            <a:endParaRPr lang="en-GB"/>
          </a:p>
          <a:p>
            <a:pPr marL="228600" indent="-228600">
              <a:buAutoNum type="arabicPeriod"/>
            </a:pPr>
            <a:r>
              <a:rPr lang="en-GB" err="1"/>
              <a:t>vous</a:t>
            </a:r>
            <a:r>
              <a:rPr lang="en-GB"/>
              <a:t> </a:t>
            </a:r>
            <a:r>
              <a:rPr lang="en-GB" err="1"/>
              <a:t>allez</a:t>
            </a:r>
            <a:r>
              <a:rPr lang="en-GB"/>
              <a:t> </a:t>
            </a:r>
            <a:r>
              <a:rPr lang="en-GB" err="1"/>
              <a:t>aller</a:t>
            </a:r>
            <a:endParaRPr lang="en-GB"/>
          </a:p>
          <a:p>
            <a:pPr marL="228600" indent="-228600">
              <a:buAutoNum type="arabicPeriod"/>
            </a:pPr>
            <a:r>
              <a:rPr lang="en-GB" err="1"/>
              <a:t>tu</a:t>
            </a:r>
            <a:r>
              <a:rPr lang="en-GB"/>
              <a:t> </a:t>
            </a:r>
            <a:r>
              <a:rPr lang="en-GB" err="1"/>
              <a:t>joues</a:t>
            </a:r>
            <a:endParaRPr lang="en-GB"/>
          </a:p>
          <a:p>
            <a:pPr marL="228600" indent="-228600">
              <a:buAutoNum type="arabicPeriod"/>
            </a:pPr>
            <a:r>
              <a:rPr lang="en-GB" err="1"/>
              <a:t>tu</a:t>
            </a:r>
            <a:r>
              <a:rPr lang="en-GB"/>
              <a:t> as </a:t>
            </a:r>
            <a:r>
              <a:rPr lang="en-GB" err="1"/>
              <a:t>révisé</a:t>
            </a:r>
            <a:endParaRPr lang="en-GB"/>
          </a:p>
          <a:p>
            <a:pPr marL="228600" indent="-228600">
              <a:buAutoNum type="arabicPeriod"/>
            </a:pPr>
            <a:r>
              <a:rPr lang="en-GB" err="1"/>
              <a:t>vous</a:t>
            </a:r>
            <a:r>
              <a:rPr lang="en-GB"/>
              <a:t> </a:t>
            </a:r>
            <a:r>
              <a:rPr lang="en-GB" err="1"/>
              <a:t>allez</a:t>
            </a:r>
            <a:r>
              <a:rPr lang="en-GB"/>
              <a:t> </a:t>
            </a:r>
            <a:r>
              <a:rPr lang="en-GB" err="1"/>
              <a:t>travailler</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587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Transcript for teachers:</a:t>
            </a:r>
          </a:p>
          <a:p>
            <a:pPr marL="228600" indent="-228600">
              <a:buAutoNum type="arabicPeriod"/>
            </a:pPr>
            <a:r>
              <a:rPr lang="en-GB" err="1"/>
              <a:t>tu</a:t>
            </a:r>
            <a:r>
              <a:rPr lang="en-GB"/>
              <a:t> vas </a:t>
            </a:r>
            <a:r>
              <a:rPr lang="en-GB" err="1"/>
              <a:t>jouer</a:t>
            </a:r>
            <a:endParaRPr lang="en-GB"/>
          </a:p>
          <a:p>
            <a:pPr marL="228600" indent="-228600">
              <a:buAutoNum type="arabicPeriod"/>
            </a:pPr>
            <a:r>
              <a:rPr lang="en-GB" err="1"/>
              <a:t>tu</a:t>
            </a:r>
            <a:r>
              <a:rPr lang="en-GB"/>
              <a:t> as </a:t>
            </a:r>
            <a:r>
              <a:rPr lang="en-GB" err="1"/>
              <a:t>visité</a:t>
            </a:r>
            <a:endParaRPr lang="en-GB"/>
          </a:p>
          <a:p>
            <a:pPr marL="228600" indent="-228600">
              <a:buAutoNum type="arabicPeriod"/>
            </a:pPr>
            <a:r>
              <a:rPr lang="en-GB" err="1"/>
              <a:t>tu</a:t>
            </a:r>
            <a:r>
              <a:rPr lang="en-GB"/>
              <a:t> as</a:t>
            </a:r>
          </a:p>
          <a:p>
            <a:pPr marL="228600" indent="-228600">
              <a:buAutoNum type="arabicPeriod"/>
            </a:pPr>
            <a:r>
              <a:rPr lang="en-GB" err="1"/>
              <a:t>vous</a:t>
            </a:r>
            <a:r>
              <a:rPr lang="en-GB"/>
              <a:t> </a:t>
            </a:r>
            <a:r>
              <a:rPr lang="en-GB" err="1"/>
              <a:t>avez</a:t>
            </a:r>
            <a:r>
              <a:rPr lang="en-GB"/>
              <a:t> </a:t>
            </a:r>
            <a:r>
              <a:rPr lang="en-GB" err="1"/>
              <a:t>acheté</a:t>
            </a:r>
            <a:endParaRPr lang="en-GB"/>
          </a:p>
          <a:p>
            <a:pPr marL="228600" indent="-228600">
              <a:buAutoNum type="arabicPeriod"/>
            </a:pPr>
            <a:r>
              <a:rPr lang="en-GB" err="1"/>
              <a:t>vous</a:t>
            </a:r>
            <a:r>
              <a:rPr lang="en-GB"/>
              <a:t> </a:t>
            </a:r>
            <a:r>
              <a:rPr lang="en-GB" err="1"/>
              <a:t>allez</a:t>
            </a:r>
            <a:r>
              <a:rPr lang="en-GB"/>
              <a:t> </a:t>
            </a:r>
            <a:r>
              <a:rPr lang="en-GB" err="1"/>
              <a:t>aller</a:t>
            </a:r>
            <a:endParaRPr lang="en-GB"/>
          </a:p>
          <a:p>
            <a:pPr marL="228600" indent="-228600">
              <a:buAutoNum type="arabicPeriod"/>
            </a:pPr>
            <a:r>
              <a:rPr lang="en-GB" err="1"/>
              <a:t>tu</a:t>
            </a:r>
            <a:r>
              <a:rPr lang="en-GB"/>
              <a:t> </a:t>
            </a:r>
            <a:r>
              <a:rPr lang="en-GB" err="1"/>
              <a:t>joues</a:t>
            </a:r>
            <a:endParaRPr lang="en-GB"/>
          </a:p>
          <a:p>
            <a:pPr marL="228600" indent="-228600">
              <a:buAutoNum type="arabicPeriod"/>
            </a:pPr>
            <a:r>
              <a:rPr lang="en-GB" err="1"/>
              <a:t>tu</a:t>
            </a:r>
            <a:r>
              <a:rPr lang="en-GB"/>
              <a:t> as </a:t>
            </a:r>
            <a:r>
              <a:rPr lang="en-GB" err="1"/>
              <a:t>révisé</a:t>
            </a:r>
            <a:endParaRPr lang="en-GB"/>
          </a:p>
          <a:p>
            <a:pPr marL="228600" indent="-228600">
              <a:buAutoNum type="arabicPeriod"/>
            </a:pPr>
            <a:r>
              <a:rPr lang="en-GB" err="1"/>
              <a:t>vous</a:t>
            </a:r>
            <a:r>
              <a:rPr lang="en-GB"/>
              <a:t> </a:t>
            </a:r>
            <a:r>
              <a:rPr lang="en-GB" err="1"/>
              <a:t>allez</a:t>
            </a:r>
            <a:r>
              <a:rPr lang="en-GB"/>
              <a:t> </a:t>
            </a:r>
            <a:r>
              <a:rPr lang="en-GB" err="1"/>
              <a:t>travailler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2566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856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your students to produce a sentence for describing the weather: e.g. A </a:t>
            </a:r>
            <a:r>
              <a:rPr lang="en-GB" err="1"/>
              <a:t>mon</a:t>
            </a:r>
            <a:r>
              <a:rPr lang="en-GB"/>
              <a:t> </a:t>
            </a:r>
            <a:r>
              <a:rPr lang="en-GB" err="1"/>
              <a:t>avis</a:t>
            </a:r>
            <a:r>
              <a:rPr lang="en-GB"/>
              <a:t> il fait </a:t>
            </a:r>
            <a:r>
              <a:rPr lang="en-GB" err="1"/>
              <a:t>chaud</a:t>
            </a:r>
            <a:r>
              <a:rPr lang="en-GB"/>
              <a:t> car </a:t>
            </a:r>
            <a:r>
              <a:rPr lang="en-GB" err="1"/>
              <a:t>elles</a:t>
            </a:r>
            <a:r>
              <a:rPr lang="en-GB"/>
              <a:t> portent un t-shirt. </a:t>
            </a:r>
          </a:p>
        </p:txBody>
      </p:sp>
      <p:sp>
        <p:nvSpPr>
          <p:cNvPr id="4" name="Slide Number Placeholder 3"/>
          <p:cNvSpPr>
            <a:spLocks noGrp="1"/>
          </p:cNvSpPr>
          <p:nvPr>
            <p:ph type="sldNum" sz="quarter" idx="5"/>
          </p:nvPr>
        </p:nvSpPr>
        <p:spPr/>
        <p:txBody>
          <a:bodyPr/>
          <a:lstStyle/>
          <a:p>
            <a:fld id="{33C6D044-972D-42F8-9AF8-4FE4634D063F}" type="slidenum">
              <a:rPr lang="en-GB" smtClean="0"/>
              <a:t>12</a:t>
            </a:fld>
            <a:endParaRPr lang="en-GB"/>
          </a:p>
        </p:txBody>
      </p:sp>
    </p:spTree>
    <p:extLst>
      <p:ext uri="{BB962C8B-B14F-4D97-AF65-F5344CB8AC3E}">
        <p14:creationId xmlns:p14="http://schemas.microsoft.com/office/powerpoint/2010/main" val="3940455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680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885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48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521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701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4779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 students that the other questions in this section of the exam are NOT about the photo anymore.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47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019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7824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43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Ask your students to produce a sentence for describing the weather: e.g. Je </a:t>
            </a:r>
            <a:r>
              <a:rPr lang="en-GB" err="1"/>
              <a:t>dirais</a:t>
            </a:r>
            <a:r>
              <a:rPr lang="en-GB"/>
              <a:t> </a:t>
            </a:r>
            <a:r>
              <a:rPr lang="en-GB" err="1"/>
              <a:t>qu’il</a:t>
            </a:r>
            <a:r>
              <a:rPr lang="en-GB"/>
              <a:t> fait </a:t>
            </a:r>
            <a:r>
              <a:rPr lang="en-GB" err="1"/>
              <a:t>froid</a:t>
            </a:r>
            <a:r>
              <a:rPr lang="en-GB"/>
              <a:t> car </a:t>
            </a:r>
            <a:r>
              <a:rPr lang="en-GB" err="1"/>
              <a:t>ils</a:t>
            </a:r>
            <a:r>
              <a:rPr lang="en-GB"/>
              <a:t> portent un pull.</a:t>
            </a:r>
          </a:p>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13</a:t>
            </a:fld>
            <a:endParaRPr lang="en-GB"/>
          </a:p>
        </p:txBody>
      </p:sp>
    </p:spTree>
    <p:extLst>
      <p:ext uri="{BB962C8B-B14F-4D97-AF65-F5344CB8AC3E}">
        <p14:creationId xmlns:p14="http://schemas.microsoft.com/office/powerpoint/2010/main" val="2074456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7122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5419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complete this task without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94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88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Sur la photo il y a un père. </a:t>
            </a:r>
          </a:p>
          <a:p>
            <a:r>
              <a:rPr lang="fr-FR" noProof="0"/>
              <a:t>Ils sont en train de travailler.</a:t>
            </a:r>
          </a:p>
          <a:p>
            <a:r>
              <a:rPr lang="fr-FR" noProof="0"/>
              <a:t>Il a les cheveux courts.</a:t>
            </a:r>
          </a:p>
          <a:p>
            <a:r>
              <a:rPr lang="fr-FR" noProof="0"/>
              <a:t>Il fait beau.</a:t>
            </a:r>
          </a:p>
          <a:p>
            <a:r>
              <a:rPr lang="fr-FR" noProof="0"/>
              <a:t>Sur la photo il y a des grands-parents.</a:t>
            </a:r>
          </a:p>
          <a:p>
            <a:r>
              <a:rPr lang="fr-FR" noProof="0"/>
              <a:t>Ils sont en train de regarder un film.</a:t>
            </a:r>
          </a:p>
          <a:p>
            <a:r>
              <a:rPr lang="fr-FR" noProof="0"/>
              <a:t>Elle est au collège. </a:t>
            </a:r>
          </a:p>
          <a:p>
            <a:r>
              <a:rPr lang="fr-FR" noProof="0"/>
              <a:t>Il fait chaud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054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D28-9EEB-506D-AE38-2AF4DF29B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77B50-571B-C076-2F4C-858E46BE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D907AA-2C75-A596-2FDD-501EDBCEA1F3}"/>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5" name="Footer Placeholder 4">
            <a:extLst>
              <a:ext uri="{FF2B5EF4-FFF2-40B4-BE49-F238E27FC236}">
                <a16:creationId xmlns:a16="http://schemas.microsoft.com/office/drawing/2014/main" id="{84B52B39-CBBF-94B2-B91E-5D2AC46BF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D6D74-9C10-8AB9-DEB3-E8B4B969FB00}"/>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6939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3AF-F113-BCB5-F338-88FF2F560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718C-5519-22F2-D676-CD4999221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17B5D-4A6F-2D47-687C-34A7AFDC8DAC}"/>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5" name="Footer Placeholder 4">
            <a:extLst>
              <a:ext uri="{FF2B5EF4-FFF2-40B4-BE49-F238E27FC236}">
                <a16:creationId xmlns:a16="http://schemas.microsoft.com/office/drawing/2014/main" id="{7B64BFBA-38F2-3AEB-4C2B-4E2E5057BB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65285-BE0C-2B1B-419C-19B6776F92E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7586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4D0F4-C476-73DE-D351-7B442ADDC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B921C-AC42-51DF-600B-768897A93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E770E-2E96-3BCB-9EE7-52D353C15A00}"/>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5" name="Footer Placeholder 4">
            <a:extLst>
              <a:ext uri="{FF2B5EF4-FFF2-40B4-BE49-F238E27FC236}">
                <a16:creationId xmlns:a16="http://schemas.microsoft.com/office/drawing/2014/main" id="{0B6484EC-1062-4D92-4B4D-DA1502022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F6CA0-C1D1-5FF0-D6B0-6F873AA3150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175974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D28-9EEB-506D-AE38-2AF4DF29B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77B50-571B-C076-2F4C-858E46BE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D907AA-2C75-A596-2FDD-501EDBCEA1F3}"/>
              </a:ext>
            </a:extLst>
          </p:cNvPr>
          <p:cNvSpPr>
            <a:spLocks noGrp="1"/>
          </p:cNvSpPr>
          <p:nvPr>
            <p:ph type="dt" sz="half" idx="10"/>
          </p:nvPr>
        </p:nvSpPr>
        <p:spPr/>
        <p:txBody>
          <a:bodyPr/>
          <a:lstStyle/>
          <a:p>
            <a:fld id="{990EAE49-A151-4978-87D6-72B0535712CD}" type="datetime2">
              <a:rPr lang="es-BO" smtClean="0"/>
              <a:t>viernes, 2 de febrero de 2024</a:t>
            </a:fld>
            <a:endParaRPr lang="en-GB"/>
          </a:p>
        </p:txBody>
      </p:sp>
      <p:sp>
        <p:nvSpPr>
          <p:cNvPr id="5" name="Footer Placeholder 4">
            <a:extLst>
              <a:ext uri="{FF2B5EF4-FFF2-40B4-BE49-F238E27FC236}">
                <a16:creationId xmlns:a16="http://schemas.microsoft.com/office/drawing/2014/main" id="{84B52B39-CBBF-94B2-B91E-5D2AC46BF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D6D74-9C10-8AB9-DEB3-E8B4B969FB00}"/>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987305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3304-2BF7-6C85-DCB4-4E4BFE882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B15E6-A655-8221-D347-BCF2BD49C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F98D3-541B-CA38-CEC3-8D3E9D86B4A1}"/>
              </a:ext>
            </a:extLst>
          </p:cNvPr>
          <p:cNvSpPr>
            <a:spLocks noGrp="1"/>
          </p:cNvSpPr>
          <p:nvPr>
            <p:ph type="dt" sz="half" idx="10"/>
          </p:nvPr>
        </p:nvSpPr>
        <p:spPr/>
        <p:txBody>
          <a:bodyPr/>
          <a:lstStyle/>
          <a:p>
            <a:fld id="{5356D36E-5C0D-4914-AB2E-232D1CA6B131}" type="datetime2">
              <a:rPr lang="es-BO" smtClean="0"/>
              <a:t>viernes, 2 de febrero de 2024</a:t>
            </a:fld>
            <a:endParaRPr lang="en-GB"/>
          </a:p>
        </p:txBody>
      </p:sp>
      <p:sp>
        <p:nvSpPr>
          <p:cNvPr id="5" name="Footer Placeholder 4">
            <a:extLst>
              <a:ext uri="{FF2B5EF4-FFF2-40B4-BE49-F238E27FC236}">
                <a16:creationId xmlns:a16="http://schemas.microsoft.com/office/drawing/2014/main" id="{C0EDA6E5-8703-9B84-5BB5-69D04AC52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F0E5-C336-F0AA-FCD8-69AAE81C9A46}"/>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89619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F69-3176-6470-BF94-0280B2547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97D296-26F1-5F26-5708-649D78DE9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88A4B-0D81-3B69-EAC7-FF9DF7296F4B}"/>
              </a:ext>
            </a:extLst>
          </p:cNvPr>
          <p:cNvSpPr>
            <a:spLocks noGrp="1"/>
          </p:cNvSpPr>
          <p:nvPr>
            <p:ph type="dt" sz="half" idx="10"/>
          </p:nvPr>
        </p:nvSpPr>
        <p:spPr/>
        <p:txBody>
          <a:bodyPr/>
          <a:lstStyle/>
          <a:p>
            <a:fld id="{BA65CB4C-87D9-46F4-A11C-0417562A016C}" type="datetime2">
              <a:rPr lang="es-BO" smtClean="0"/>
              <a:t>viernes, 2 de febrero de 2024</a:t>
            </a:fld>
            <a:endParaRPr lang="en-GB"/>
          </a:p>
        </p:txBody>
      </p:sp>
      <p:sp>
        <p:nvSpPr>
          <p:cNvPr id="5" name="Footer Placeholder 4">
            <a:extLst>
              <a:ext uri="{FF2B5EF4-FFF2-40B4-BE49-F238E27FC236}">
                <a16:creationId xmlns:a16="http://schemas.microsoft.com/office/drawing/2014/main" id="{B6A14DE4-566A-2E85-8BBC-453F418BC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EE7AC-49C3-B761-BD41-FCA03EBAC3A4}"/>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1417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9BF8-F669-C95E-F308-8267B9C3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7C61F2-7253-452F-0A3E-ED40974F8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01156A-B4D6-F08A-2C3D-8B3BF72F7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65BC1F-8F75-53F6-EE8A-73BA63E81729}"/>
              </a:ext>
            </a:extLst>
          </p:cNvPr>
          <p:cNvSpPr>
            <a:spLocks noGrp="1"/>
          </p:cNvSpPr>
          <p:nvPr>
            <p:ph type="dt" sz="half" idx="10"/>
          </p:nvPr>
        </p:nvSpPr>
        <p:spPr/>
        <p:txBody>
          <a:bodyPr/>
          <a:lstStyle/>
          <a:p>
            <a:fld id="{50105C7B-734F-4B6D-BAE0-A14D98ADF621}" type="datetime2">
              <a:rPr lang="es-BO" smtClean="0"/>
              <a:t>viernes, 2 de febrero de 2024</a:t>
            </a:fld>
            <a:endParaRPr lang="en-GB"/>
          </a:p>
        </p:txBody>
      </p:sp>
      <p:sp>
        <p:nvSpPr>
          <p:cNvPr id="6" name="Footer Placeholder 5">
            <a:extLst>
              <a:ext uri="{FF2B5EF4-FFF2-40B4-BE49-F238E27FC236}">
                <a16:creationId xmlns:a16="http://schemas.microsoft.com/office/drawing/2014/main" id="{5E6F2EC4-5B12-DC48-95D5-FB1AED4B1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B9A5-C82C-A2A9-F2D3-7B373270FBE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977221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49A0-6F91-66BE-147F-670722F1B9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57E680-7B99-9968-5C0C-A77D706CD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26CE-DE06-B088-6A27-571A9902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F698F9-2029-1FC9-A902-E6FDA7F8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80483-C58E-FCFB-ACF6-466E776D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3BD89-2422-7B2F-A2C8-C414EC960460}"/>
              </a:ext>
            </a:extLst>
          </p:cNvPr>
          <p:cNvSpPr>
            <a:spLocks noGrp="1"/>
          </p:cNvSpPr>
          <p:nvPr>
            <p:ph type="dt" sz="half" idx="10"/>
          </p:nvPr>
        </p:nvSpPr>
        <p:spPr/>
        <p:txBody>
          <a:bodyPr/>
          <a:lstStyle/>
          <a:p>
            <a:fld id="{B8A2594A-BE8B-49B6-A8BB-B67D4CC5E585}" type="datetime2">
              <a:rPr lang="es-BO" smtClean="0"/>
              <a:t>viernes, 2 de febrero de 2024</a:t>
            </a:fld>
            <a:endParaRPr lang="en-GB"/>
          </a:p>
        </p:txBody>
      </p:sp>
      <p:sp>
        <p:nvSpPr>
          <p:cNvPr id="8" name="Footer Placeholder 7">
            <a:extLst>
              <a:ext uri="{FF2B5EF4-FFF2-40B4-BE49-F238E27FC236}">
                <a16:creationId xmlns:a16="http://schemas.microsoft.com/office/drawing/2014/main" id="{58B15A43-68BD-D377-3B10-6EBA657ED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141CA-5C7C-1740-509A-DE52A95BEFC3}"/>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87978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27B7-159A-36EC-CEE4-D11CE30BF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81FF0-0A7E-F36E-1CA4-D72A72E9CE45}"/>
              </a:ext>
            </a:extLst>
          </p:cNvPr>
          <p:cNvSpPr>
            <a:spLocks noGrp="1"/>
          </p:cNvSpPr>
          <p:nvPr>
            <p:ph type="dt" sz="half" idx="10"/>
          </p:nvPr>
        </p:nvSpPr>
        <p:spPr/>
        <p:txBody>
          <a:bodyPr/>
          <a:lstStyle/>
          <a:p>
            <a:fld id="{1E74E526-812A-4D3B-BF90-628FE5DB7E7E}" type="datetime2">
              <a:rPr lang="es-BO" smtClean="0"/>
              <a:t>viernes, 2 de febrero de 2024</a:t>
            </a:fld>
            <a:endParaRPr lang="en-GB"/>
          </a:p>
        </p:txBody>
      </p:sp>
      <p:sp>
        <p:nvSpPr>
          <p:cNvPr id="4" name="Footer Placeholder 3">
            <a:extLst>
              <a:ext uri="{FF2B5EF4-FFF2-40B4-BE49-F238E27FC236}">
                <a16:creationId xmlns:a16="http://schemas.microsoft.com/office/drawing/2014/main" id="{A74A6224-DD6D-58AA-38D1-5293C5C6A8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AA4B24-CB6A-64A0-C892-131D003EBF7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568589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BF4A-4A18-13C5-9820-3FD9FBF570B8}"/>
              </a:ext>
            </a:extLst>
          </p:cNvPr>
          <p:cNvSpPr>
            <a:spLocks noGrp="1"/>
          </p:cNvSpPr>
          <p:nvPr>
            <p:ph type="dt" sz="half" idx="10"/>
          </p:nvPr>
        </p:nvSpPr>
        <p:spPr/>
        <p:txBody>
          <a:bodyPr/>
          <a:lstStyle/>
          <a:p>
            <a:fld id="{0C4D3F4F-3B55-45E2-A083-0883F371A06C}" type="datetime2">
              <a:rPr lang="es-BO" smtClean="0"/>
              <a:t>viernes, 2 de febrero de 2024</a:t>
            </a:fld>
            <a:endParaRPr lang="en-GB"/>
          </a:p>
        </p:txBody>
      </p:sp>
      <p:sp>
        <p:nvSpPr>
          <p:cNvPr id="3" name="Footer Placeholder 2">
            <a:extLst>
              <a:ext uri="{FF2B5EF4-FFF2-40B4-BE49-F238E27FC236}">
                <a16:creationId xmlns:a16="http://schemas.microsoft.com/office/drawing/2014/main" id="{C9CD7ACC-75EF-4F61-0777-41B2B65F33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F90401-7CB2-43B7-45CD-EC2242F0647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63668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9085-43AC-71CE-2615-BD992D094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4A132-AB17-2695-9C34-E82B0F3FC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4974B6-CF70-FBAD-3686-3B494528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F86C1-5F1F-CBEA-7C5E-3D26C01EE564}"/>
              </a:ext>
            </a:extLst>
          </p:cNvPr>
          <p:cNvSpPr>
            <a:spLocks noGrp="1"/>
          </p:cNvSpPr>
          <p:nvPr>
            <p:ph type="dt" sz="half" idx="10"/>
          </p:nvPr>
        </p:nvSpPr>
        <p:spPr/>
        <p:txBody>
          <a:bodyPr/>
          <a:lstStyle/>
          <a:p>
            <a:fld id="{03A18D60-1C0C-490D-9512-58787E5072B7}" type="datetime2">
              <a:rPr lang="es-BO" smtClean="0"/>
              <a:t>viernes, 2 de febrero de 2024</a:t>
            </a:fld>
            <a:endParaRPr lang="en-GB"/>
          </a:p>
        </p:txBody>
      </p:sp>
      <p:sp>
        <p:nvSpPr>
          <p:cNvPr id="6" name="Footer Placeholder 5">
            <a:extLst>
              <a:ext uri="{FF2B5EF4-FFF2-40B4-BE49-F238E27FC236}">
                <a16:creationId xmlns:a16="http://schemas.microsoft.com/office/drawing/2014/main" id="{F8B62534-D971-048E-4D85-93FB40E93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215F0-7FC1-BAB8-E060-EC890216F3F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80212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3304-2BF7-6C85-DCB4-4E4BFE882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B15E6-A655-8221-D347-BCF2BD49C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F98D3-541B-CA38-CEC3-8D3E9D86B4A1}"/>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5" name="Footer Placeholder 4">
            <a:extLst>
              <a:ext uri="{FF2B5EF4-FFF2-40B4-BE49-F238E27FC236}">
                <a16:creationId xmlns:a16="http://schemas.microsoft.com/office/drawing/2014/main" id="{C0EDA6E5-8703-9B84-5BB5-69D04AC52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F0E5-C336-F0AA-FCD8-69AAE81C9A46}"/>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790745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A80C-C655-FA3F-A3DC-AC077EAE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27CDA-E0FD-1C10-310D-FABB91F32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10DCA-EC53-A5CA-E7FE-9284D2AD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BEFD4-43C0-4DEA-1DA6-B3790B50CA51}"/>
              </a:ext>
            </a:extLst>
          </p:cNvPr>
          <p:cNvSpPr>
            <a:spLocks noGrp="1"/>
          </p:cNvSpPr>
          <p:nvPr>
            <p:ph type="dt" sz="half" idx="10"/>
          </p:nvPr>
        </p:nvSpPr>
        <p:spPr/>
        <p:txBody>
          <a:bodyPr/>
          <a:lstStyle/>
          <a:p>
            <a:fld id="{B50CDD22-6CAF-4887-AE99-67833146BB33}" type="datetime2">
              <a:rPr lang="es-BO" smtClean="0"/>
              <a:t>viernes, 2 de febrero de 2024</a:t>
            </a:fld>
            <a:endParaRPr lang="en-GB"/>
          </a:p>
        </p:txBody>
      </p:sp>
      <p:sp>
        <p:nvSpPr>
          <p:cNvPr id="6" name="Footer Placeholder 5">
            <a:extLst>
              <a:ext uri="{FF2B5EF4-FFF2-40B4-BE49-F238E27FC236}">
                <a16:creationId xmlns:a16="http://schemas.microsoft.com/office/drawing/2014/main" id="{8AE671CA-496E-8D76-299F-51C90EA07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A8C1-3B76-7609-0638-3F0B387C6C6B}"/>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4942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3AF-F113-BCB5-F338-88FF2F560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718C-5519-22F2-D676-CD4999221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17B5D-4A6F-2D47-687C-34A7AFDC8DAC}"/>
              </a:ext>
            </a:extLst>
          </p:cNvPr>
          <p:cNvSpPr>
            <a:spLocks noGrp="1"/>
          </p:cNvSpPr>
          <p:nvPr>
            <p:ph type="dt" sz="half" idx="10"/>
          </p:nvPr>
        </p:nvSpPr>
        <p:spPr/>
        <p:txBody>
          <a:bodyPr/>
          <a:lstStyle/>
          <a:p>
            <a:fld id="{6DD9C57F-17AE-41F9-B718-8BC97DDB5165}" type="datetime2">
              <a:rPr lang="es-BO" smtClean="0"/>
              <a:t>viernes, 2 de febrero de 2024</a:t>
            </a:fld>
            <a:endParaRPr lang="en-GB"/>
          </a:p>
        </p:txBody>
      </p:sp>
      <p:sp>
        <p:nvSpPr>
          <p:cNvPr id="5" name="Footer Placeholder 4">
            <a:extLst>
              <a:ext uri="{FF2B5EF4-FFF2-40B4-BE49-F238E27FC236}">
                <a16:creationId xmlns:a16="http://schemas.microsoft.com/office/drawing/2014/main" id="{7B64BFBA-38F2-3AEB-4C2B-4E2E5057BB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65285-BE0C-2B1B-419C-19B6776F92E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6667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4D0F4-C476-73DE-D351-7B442ADDC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B921C-AC42-51DF-600B-768897A93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E770E-2E96-3BCB-9EE7-52D353C15A00}"/>
              </a:ext>
            </a:extLst>
          </p:cNvPr>
          <p:cNvSpPr>
            <a:spLocks noGrp="1"/>
          </p:cNvSpPr>
          <p:nvPr>
            <p:ph type="dt" sz="half" idx="10"/>
          </p:nvPr>
        </p:nvSpPr>
        <p:spPr/>
        <p:txBody>
          <a:bodyPr/>
          <a:lstStyle/>
          <a:p>
            <a:fld id="{80641457-7DC8-4AB3-A8DA-664E19DC9FD1}" type="datetime2">
              <a:rPr lang="es-BO" smtClean="0"/>
              <a:t>viernes, 2 de febrero de 2024</a:t>
            </a:fld>
            <a:endParaRPr lang="en-GB"/>
          </a:p>
        </p:txBody>
      </p:sp>
      <p:sp>
        <p:nvSpPr>
          <p:cNvPr id="5" name="Footer Placeholder 4">
            <a:extLst>
              <a:ext uri="{FF2B5EF4-FFF2-40B4-BE49-F238E27FC236}">
                <a16:creationId xmlns:a16="http://schemas.microsoft.com/office/drawing/2014/main" id="{0B6484EC-1062-4D92-4B4D-DA1502022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F6CA0-C1D1-5FF0-D6B0-6F873AA3150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836451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1876B0-C0AC-489C-A0D9-A0CDFFF2B572}" type="datetimeFigureOut">
              <a:rPr lang="en-GB" smtClean="0"/>
              <a:t>02/02/2024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2886313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1876B0-C0AC-489C-A0D9-A0CDFFF2B572}" type="datetimeFigureOut">
              <a:rPr lang="en-GB" smtClean="0"/>
              <a:t>02/02/2024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2934656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1876B0-C0AC-489C-A0D9-A0CDFFF2B572}" type="datetimeFigureOut">
              <a:rPr lang="en-GB" smtClean="0"/>
              <a:t>02/02/2024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644240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1876B0-C0AC-489C-A0D9-A0CDFFF2B572}" type="datetimeFigureOut">
              <a:rPr lang="en-GB" smtClean="0"/>
              <a:t>02/02/2024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473411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1876B0-C0AC-489C-A0D9-A0CDFFF2B572}" type="datetimeFigureOut">
              <a:rPr lang="en-GB" smtClean="0"/>
              <a:t>02/02/2024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1154016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1876B0-C0AC-489C-A0D9-A0CDFFF2B572}" type="datetimeFigureOut">
              <a:rPr lang="en-GB" smtClean="0"/>
              <a:t>02/02/2024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3625463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876B0-C0AC-489C-A0D9-A0CDFFF2B572}" type="datetimeFigureOut">
              <a:rPr lang="en-GB" smtClean="0"/>
              <a:t>02/02/2024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324970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F69-3176-6470-BF94-0280B2547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97D296-26F1-5F26-5708-649D78DE9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88A4B-0D81-3B69-EAC7-FF9DF7296F4B}"/>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5" name="Footer Placeholder 4">
            <a:extLst>
              <a:ext uri="{FF2B5EF4-FFF2-40B4-BE49-F238E27FC236}">
                <a16:creationId xmlns:a16="http://schemas.microsoft.com/office/drawing/2014/main" id="{B6A14DE4-566A-2E85-8BBC-453F418BC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EE7AC-49C3-B761-BD41-FCA03EBAC3A4}"/>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69409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1876B0-C0AC-489C-A0D9-A0CDFFF2B572}" type="datetimeFigureOut">
              <a:rPr lang="en-GB" smtClean="0"/>
              <a:t>02/02/2024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4102377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1876B0-C0AC-489C-A0D9-A0CDFFF2B572}" type="datetimeFigureOut">
              <a:rPr lang="en-GB" smtClean="0"/>
              <a:t>02/02/2024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2270542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1876B0-C0AC-489C-A0D9-A0CDFFF2B572}" type="datetimeFigureOut">
              <a:rPr lang="en-GB" smtClean="0"/>
              <a:t>02/02/2024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2790011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1876B0-C0AC-489C-A0D9-A0CDFFF2B572}" type="datetimeFigureOut">
              <a:rPr lang="en-GB" smtClean="0"/>
              <a:t>02/02/2024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4BA02A-6BD5-4177-BB34-CCA7B54CFCDB}" type="slidenum">
              <a:rPr lang="en-GB" smtClean="0"/>
              <a:t>‹#›</a:t>
            </a:fld>
            <a:endParaRPr lang="en-GB"/>
          </a:p>
        </p:txBody>
      </p:sp>
    </p:spTree>
    <p:extLst>
      <p:ext uri="{BB962C8B-B14F-4D97-AF65-F5344CB8AC3E}">
        <p14:creationId xmlns:p14="http://schemas.microsoft.com/office/powerpoint/2010/main" val="396037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9BF8-F669-C95E-F308-8267B9C3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7C61F2-7253-452F-0A3E-ED40974F8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01156A-B4D6-F08A-2C3D-8B3BF72F7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65BC1F-8F75-53F6-EE8A-73BA63E81729}"/>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6" name="Footer Placeholder 5">
            <a:extLst>
              <a:ext uri="{FF2B5EF4-FFF2-40B4-BE49-F238E27FC236}">
                <a16:creationId xmlns:a16="http://schemas.microsoft.com/office/drawing/2014/main" id="{5E6F2EC4-5B12-DC48-95D5-FB1AED4B1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B9A5-C82C-A2A9-F2D3-7B373270FBE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324205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49A0-6F91-66BE-147F-670722F1B9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57E680-7B99-9968-5C0C-A77D706CD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26CE-DE06-B088-6A27-571A9902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F698F9-2029-1FC9-A902-E6FDA7F8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80483-C58E-FCFB-ACF6-466E776D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3BD89-2422-7B2F-A2C8-C414EC960460}"/>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8" name="Footer Placeholder 7">
            <a:extLst>
              <a:ext uri="{FF2B5EF4-FFF2-40B4-BE49-F238E27FC236}">
                <a16:creationId xmlns:a16="http://schemas.microsoft.com/office/drawing/2014/main" id="{58B15A43-68BD-D377-3B10-6EBA657ED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141CA-5C7C-1740-509A-DE52A95BEFC3}"/>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30669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27B7-159A-36EC-CEE4-D11CE30BF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81FF0-0A7E-F36E-1CA4-D72A72E9CE45}"/>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4" name="Footer Placeholder 3">
            <a:extLst>
              <a:ext uri="{FF2B5EF4-FFF2-40B4-BE49-F238E27FC236}">
                <a16:creationId xmlns:a16="http://schemas.microsoft.com/office/drawing/2014/main" id="{A74A6224-DD6D-58AA-38D1-5293C5C6A8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AA4B24-CB6A-64A0-C892-131D003EBF7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94110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BF4A-4A18-13C5-9820-3FD9FBF570B8}"/>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3" name="Footer Placeholder 2">
            <a:extLst>
              <a:ext uri="{FF2B5EF4-FFF2-40B4-BE49-F238E27FC236}">
                <a16:creationId xmlns:a16="http://schemas.microsoft.com/office/drawing/2014/main" id="{C9CD7ACC-75EF-4F61-0777-41B2B65F33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F90401-7CB2-43B7-45CD-EC2242F0647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06308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9085-43AC-71CE-2615-BD992D094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4A132-AB17-2695-9C34-E82B0F3FC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4974B6-CF70-FBAD-3686-3B494528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F86C1-5F1F-CBEA-7C5E-3D26C01EE564}"/>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6" name="Footer Placeholder 5">
            <a:extLst>
              <a:ext uri="{FF2B5EF4-FFF2-40B4-BE49-F238E27FC236}">
                <a16:creationId xmlns:a16="http://schemas.microsoft.com/office/drawing/2014/main" id="{F8B62534-D971-048E-4D85-93FB40E93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215F0-7FC1-BAB8-E060-EC890216F3F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55766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A80C-C655-FA3F-A3DC-AC077EAE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27CDA-E0FD-1C10-310D-FABB91F32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10DCA-EC53-A5CA-E7FE-9284D2AD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BEFD4-43C0-4DEA-1DA6-B3790B50CA51}"/>
              </a:ext>
            </a:extLst>
          </p:cNvPr>
          <p:cNvSpPr>
            <a:spLocks noGrp="1"/>
          </p:cNvSpPr>
          <p:nvPr>
            <p:ph type="dt" sz="half" idx="10"/>
          </p:nvPr>
        </p:nvSpPr>
        <p:spPr/>
        <p:txBody>
          <a:bodyPr/>
          <a:lstStyle/>
          <a:p>
            <a:fld id="{80C8DAAA-F40A-4814-ADAD-178B3DA04F36}" type="datetimeFigureOut">
              <a:rPr lang="en-GB" smtClean="0"/>
              <a:t>02/02/2024</a:t>
            </a:fld>
            <a:endParaRPr lang="en-GB"/>
          </a:p>
        </p:txBody>
      </p:sp>
      <p:sp>
        <p:nvSpPr>
          <p:cNvPr id="6" name="Footer Placeholder 5">
            <a:extLst>
              <a:ext uri="{FF2B5EF4-FFF2-40B4-BE49-F238E27FC236}">
                <a16:creationId xmlns:a16="http://schemas.microsoft.com/office/drawing/2014/main" id="{8AE671CA-496E-8D76-299F-51C90EA07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A8C1-3B76-7609-0638-3F0B387C6C6B}"/>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44913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CC99">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FFF8A-5D11-AC30-E5BA-D58E9821E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6C3111-0706-4A03-7B55-6995488A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EFF186-9EA6-1D68-AB37-06D127DE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8DAAA-F40A-4814-ADAD-178B3DA04F36}" type="datetimeFigureOut">
              <a:rPr lang="en-GB" smtClean="0"/>
              <a:t>02/02/2024</a:t>
            </a:fld>
            <a:endParaRPr lang="en-GB"/>
          </a:p>
        </p:txBody>
      </p:sp>
      <p:sp>
        <p:nvSpPr>
          <p:cNvPr id="5" name="Footer Placeholder 4">
            <a:extLst>
              <a:ext uri="{FF2B5EF4-FFF2-40B4-BE49-F238E27FC236}">
                <a16:creationId xmlns:a16="http://schemas.microsoft.com/office/drawing/2014/main" id="{4BABE00B-7AEC-C2E1-B506-1BAD26D6B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E15C5-1316-8C08-DD1C-31F48955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6FF2-0FEC-48B8-9F8A-DF747DB36DA9}" type="slidenum">
              <a:rPr lang="en-GB" smtClean="0"/>
              <a:t>‹#›</a:t>
            </a:fld>
            <a:endParaRPr lang="en-GB"/>
          </a:p>
        </p:txBody>
      </p:sp>
    </p:spTree>
    <p:extLst>
      <p:ext uri="{BB962C8B-B14F-4D97-AF65-F5344CB8AC3E}">
        <p14:creationId xmlns:p14="http://schemas.microsoft.com/office/powerpoint/2010/main" val="191723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CC99">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FFF8A-5D11-AC30-E5BA-D58E9821E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6C3111-0706-4A03-7B55-6995488A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EFF186-9EA6-1D68-AB37-06D127DE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3BFD2-BB63-4084-B7D4-C0A5891FFA31}" type="datetime2">
              <a:rPr lang="es-BO" smtClean="0"/>
              <a:t>viernes, 2 de febrero de 2024</a:t>
            </a:fld>
            <a:endParaRPr lang="en-GB"/>
          </a:p>
        </p:txBody>
      </p:sp>
      <p:sp>
        <p:nvSpPr>
          <p:cNvPr id="5" name="Footer Placeholder 4">
            <a:extLst>
              <a:ext uri="{FF2B5EF4-FFF2-40B4-BE49-F238E27FC236}">
                <a16:creationId xmlns:a16="http://schemas.microsoft.com/office/drawing/2014/main" id="{4BABE00B-7AEC-C2E1-B506-1BAD26D6B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E15C5-1316-8C08-DD1C-31F48955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6FF2-0FEC-48B8-9F8A-DF747DB36DA9}" type="slidenum">
              <a:rPr lang="en-GB" smtClean="0"/>
              <a:t>‹#›</a:t>
            </a:fld>
            <a:endParaRPr lang="en-GB"/>
          </a:p>
        </p:txBody>
      </p:sp>
    </p:spTree>
    <p:extLst>
      <p:ext uri="{BB962C8B-B14F-4D97-AF65-F5344CB8AC3E}">
        <p14:creationId xmlns:p14="http://schemas.microsoft.com/office/powerpoint/2010/main" val="583784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876B0-C0AC-489C-A0D9-A0CDFFF2B572}" type="datetimeFigureOut">
              <a:rPr lang="en-GB" smtClean="0"/>
              <a:t>02/02/2024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BA02A-6BD5-4177-BB34-CCA7B54CFCDB}" type="slidenum">
              <a:rPr lang="en-GB" smtClean="0"/>
              <a:t>‹#›</a:t>
            </a:fld>
            <a:endParaRPr lang="en-GB"/>
          </a:p>
        </p:txBody>
      </p:sp>
    </p:spTree>
    <p:extLst>
      <p:ext uri="{BB962C8B-B14F-4D97-AF65-F5344CB8AC3E}">
        <p14:creationId xmlns:p14="http://schemas.microsoft.com/office/powerpoint/2010/main" val="1778141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0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tiff"/><Relationship Id="rId11" Type="http://schemas.openxmlformats.org/officeDocument/2006/relationships/image" Target="../media/image63.png"/><Relationship Id="rId5" Type="http://schemas.openxmlformats.org/officeDocument/2006/relationships/image" Target="../media/image40.svg"/><Relationship Id="rId10" Type="http://schemas.openxmlformats.org/officeDocument/2006/relationships/image" Target="../media/image44.svg"/><Relationship Id="rId4" Type="http://schemas.openxmlformats.org/officeDocument/2006/relationships/image" Target="../media/image39.png"/><Relationship Id="rId9" Type="http://schemas.openxmlformats.org/officeDocument/2006/relationships/image" Target="../media/image43.png"/></Relationships>
</file>

<file path=ppt/slides/_rels/slide10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tiff"/><Relationship Id="rId11" Type="http://schemas.openxmlformats.org/officeDocument/2006/relationships/image" Target="../media/image64.png"/><Relationship Id="rId5" Type="http://schemas.openxmlformats.org/officeDocument/2006/relationships/image" Target="../media/image40.svg"/><Relationship Id="rId10" Type="http://schemas.openxmlformats.org/officeDocument/2006/relationships/image" Target="../media/image44.svg"/><Relationship Id="rId4" Type="http://schemas.openxmlformats.org/officeDocument/2006/relationships/image" Target="../media/image39.png"/><Relationship Id="rId9" Type="http://schemas.openxmlformats.org/officeDocument/2006/relationships/image" Target="../media/image43.png"/></Relationships>
</file>

<file path=ppt/slides/_rels/slide10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5.tiff"/><Relationship Id="rId4" Type="http://schemas.openxmlformats.org/officeDocument/2006/relationships/image" Target="../media/image4.sv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5.tiff"/><Relationship Id="rId4" Type="http://schemas.openxmlformats.org/officeDocument/2006/relationships/image" Target="../media/image4.sv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5.tiff"/><Relationship Id="rId4" Type="http://schemas.openxmlformats.org/officeDocument/2006/relationships/image" Target="../media/image4.sv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5.tiff"/><Relationship Id="rId4" Type="http://schemas.openxmlformats.org/officeDocument/2006/relationships/image" Target="../media/image4.sv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5.tiff"/><Relationship Id="rId4" Type="http://schemas.openxmlformats.org/officeDocument/2006/relationships/image" Target="../media/image4.sv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5.tiff"/><Relationship Id="rId4" Type="http://schemas.openxmlformats.org/officeDocument/2006/relationships/image" Target="../media/image4.sv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tiff"/><Relationship Id="rId4" Type="http://schemas.openxmlformats.org/officeDocument/2006/relationships/image" Target="../media/image4.sv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5.tiff"/><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tiff"/><Relationship Id="rId4" Type="http://schemas.openxmlformats.org/officeDocument/2006/relationships/image" Target="../media/image4.svg"/></Relationships>
</file>

<file path=ppt/slides/_rels/slide1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5.tiff"/><Relationship Id="rId4" Type="http://schemas.openxmlformats.org/officeDocument/2006/relationships/image" Target="../media/image4.svg"/><Relationship Id="rId9" Type="http://schemas.openxmlformats.org/officeDocument/2006/relationships/image" Target="../media/image73.png"/></Relationships>
</file>

<file path=ppt/slides/_rels/slide1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5.tiff"/><Relationship Id="rId4" Type="http://schemas.openxmlformats.org/officeDocument/2006/relationships/image" Target="../media/image4.svg"/></Relationships>
</file>

<file path=ppt/slides/_rels/slide1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5.tiff"/><Relationship Id="rId4" Type="http://schemas.openxmlformats.org/officeDocument/2006/relationships/image" Target="../media/image4.svg"/></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tif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tiff"/><Relationship Id="rId4" Type="http://schemas.openxmlformats.org/officeDocument/2006/relationships/image" Target="../media/image4.svg"/><Relationship Id="rId9" Type="http://schemas.microsoft.com/office/2007/relationships/hdphoto" Target="../media/hdphoto2.wdp"/></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sv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5.tiff"/><Relationship Id="rId4" Type="http://schemas.openxmlformats.org/officeDocument/2006/relationships/image" Target="../media/image4.svg"/></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tiff"/><Relationship Id="rId4" Type="http://schemas.openxmlformats.org/officeDocument/2006/relationships/image" Target="../media/image4.svg"/></Relationships>
</file>

<file path=ppt/slides/_rels/slide13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sv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tiff"/><Relationship Id="rId9" Type="http://schemas.openxmlformats.org/officeDocument/2006/relationships/image" Target="../media/image55.png"/></Relationships>
</file>

<file path=ppt/slides/_rels/slide1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3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sv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tiff"/><Relationship Id="rId9" Type="http://schemas.openxmlformats.org/officeDocument/2006/relationships/image" Target="../media/image55.png"/></Relationships>
</file>

<file path=ppt/slides/_rels/slide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3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sv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tiff"/><Relationship Id="rId9" Type="http://schemas.openxmlformats.org/officeDocument/2006/relationships/image" Target="../media/image55.png"/></Relationships>
</file>

<file path=ppt/slides/_rels/slide1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tiff"/></Relationships>
</file>

<file path=ppt/slides/_rels/slide14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sv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tiff"/><Relationship Id="rId9" Type="http://schemas.openxmlformats.org/officeDocument/2006/relationships/image" Target="../media/image55.png"/></Relationships>
</file>

<file path=ppt/slides/_rels/slide1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1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1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5.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20.png"/><Relationship Id="rId18" Type="http://schemas.openxmlformats.org/officeDocument/2006/relationships/customXml" Target="../ink/ink6.xml"/><Relationship Id="rId26" Type="http://schemas.openxmlformats.org/officeDocument/2006/relationships/customXml" Target="../ink/ink10.xml"/><Relationship Id="rId3" Type="http://schemas.openxmlformats.org/officeDocument/2006/relationships/image" Target="../media/image4.svg"/><Relationship Id="rId21" Type="http://schemas.openxmlformats.org/officeDocument/2006/relationships/image" Target="../media/image24.png"/><Relationship Id="rId7" Type="http://schemas.openxmlformats.org/officeDocument/2006/relationships/image" Target="../media/image17.png"/><Relationship Id="rId12" Type="http://schemas.openxmlformats.org/officeDocument/2006/relationships/customXml" Target="../ink/ink3.xml"/><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19.png"/><Relationship Id="rId24" Type="http://schemas.openxmlformats.org/officeDocument/2006/relationships/customXml" Target="../ink/ink9.xml"/><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customXml" Target="../ink/ink11.xml"/><Relationship Id="rId10" Type="http://schemas.openxmlformats.org/officeDocument/2006/relationships/customXml" Target="../ink/ink2.xml"/><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5.tiff"/><Relationship Id="rId9" Type="http://schemas.openxmlformats.org/officeDocument/2006/relationships/image" Target="../media/image18.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27.png"/><Relationship Id="rId30" Type="http://schemas.openxmlformats.org/officeDocument/2006/relationships/customXml" Target="../ink/ink12.xml"/></Relationships>
</file>

<file path=ppt/slides/_rels/slide15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svg"/></Relationships>
</file>

<file path=ppt/slides/_rels/slide15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80.png"/><Relationship Id="rId4" Type="http://schemas.openxmlformats.org/officeDocument/2006/relationships/image" Target="../media/image5.tiff"/><Relationship Id="rId9" Type="http://schemas.openxmlformats.org/officeDocument/2006/relationships/image" Target="../media/image57.png"/></Relationships>
</file>

<file path=ppt/slides/_rels/slide15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81.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svg"/></Relationships>
</file>

<file path=ppt/slides/_rels/slide15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81.png"/><Relationship Id="rId4" Type="http://schemas.openxmlformats.org/officeDocument/2006/relationships/image" Target="../media/image5.tiff"/><Relationship Id="rId9" Type="http://schemas.openxmlformats.org/officeDocument/2006/relationships/image" Target="../media/image57.png"/></Relationships>
</file>

<file path=ppt/slides/_rels/slide15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82.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svg"/></Relationships>
</file>

<file path=ppt/slides/_rels/slide15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82.png"/><Relationship Id="rId4" Type="http://schemas.openxmlformats.org/officeDocument/2006/relationships/image" Target="../media/image5.tiff"/><Relationship Id="rId9" Type="http://schemas.openxmlformats.org/officeDocument/2006/relationships/image" Target="../media/image57.png"/></Relationships>
</file>

<file path=ppt/slides/_rels/slide15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5.tiff"/></Relationships>
</file>

<file path=ppt/slides/_rels/slide1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sv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tiff"/></Relationships>
</file>

<file path=ppt/slides/_rels/slide1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1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sv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5.tiff"/><Relationship Id="rId4" Type="http://schemas.openxmlformats.org/officeDocument/2006/relationships/image" Target="../media/image4.svg"/></Relationships>
</file>

<file path=ppt/slides/_rels/slide16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sv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5.tiff"/><Relationship Id="rId4" Type="http://schemas.openxmlformats.org/officeDocument/2006/relationships/image" Target="../media/image4.svg"/></Relationships>
</file>

<file path=ppt/slides/_rels/slide1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6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5.tiff"/></Relationships>
</file>

<file path=ppt/slides/_rels/slide1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tif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sv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tiff"/></Relationships>
</file>

<file path=ppt/slides/_rels/slide1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5.tiff"/></Relationships>
</file>

<file path=ppt/slides/_rels/slide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1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tiff"/></Relationships>
</file>

<file path=ppt/slides/_rels/slide17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52.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33.jpeg"/><Relationship Id="rId10" Type="http://schemas.openxmlformats.org/officeDocument/2006/relationships/image" Target="../media/image55.png"/><Relationship Id="rId4" Type="http://schemas.openxmlformats.org/officeDocument/2006/relationships/image" Target="../media/image5.tiff"/><Relationship Id="rId9" Type="http://schemas.openxmlformats.org/officeDocument/2006/relationships/image" Target="../media/image54.svg"/></Relationships>
</file>

<file path=ppt/slides/_rels/slide17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8.wdp"/><Relationship Id="rId5" Type="http://schemas.openxmlformats.org/officeDocument/2006/relationships/image" Target="../media/image85.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5.tiff"/></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sv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tiff"/></Relationships>
</file>

<file path=ppt/slides/_rels/slide18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8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9.wdp"/><Relationship Id="rId5" Type="http://schemas.openxmlformats.org/officeDocument/2006/relationships/image" Target="../media/image86.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5.tiff"/></Relationships>
</file>

<file path=ppt/slides/_rels/slide18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8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0.wdp"/><Relationship Id="rId5" Type="http://schemas.openxmlformats.org/officeDocument/2006/relationships/image" Target="../media/image87.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5.tiff"/></Relationships>
</file>

<file path=ppt/slides/_rels/slide18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8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89.png"/><Relationship Id="rId4" Type="http://schemas.openxmlformats.org/officeDocument/2006/relationships/image" Target="../media/image5.tiff"/><Relationship Id="rId9" Type="http://schemas.openxmlformats.org/officeDocument/2006/relationships/image" Target="../media/image88.png"/></Relationships>
</file>

<file path=ppt/slides/_rels/slide18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12.svg"/><Relationship Id="rId3" Type="http://schemas.openxmlformats.org/officeDocument/2006/relationships/image" Target="../media/image40.svg"/><Relationship Id="rId7" Type="http://schemas.openxmlformats.org/officeDocument/2006/relationships/image" Target="../media/image43.png"/><Relationship Id="rId12"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svg"/><Relationship Id="rId11" Type="http://schemas.openxmlformats.org/officeDocument/2006/relationships/image" Target="../media/image90.png"/><Relationship Id="rId5" Type="http://schemas.openxmlformats.org/officeDocument/2006/relationships/image" Target="../media/image41.png"/><Relationship Id="rId10" Type="http://schemas.openxmlformats.org/officeDocument/2006/relationships/image" Target="../media/image89.png"/><Relationship Id="rId4" Type="http://schemas.openxmlformats.org/officeDocument/2006/relationships/image" Target="../media/image5.tiff"/><Relationship Id="rId9" Type="http://schemas.openxmlformats.org/officeDocument/2006/relationships/image" Target="../media/image88.png"/></Relationships>
</file>

<file path=ppt/slides/_rels/slide18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1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8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52.sv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tiff"/><Relationship Id="rId10" Type="http://schemas.openxmlformats.org/officeDocument/2006/relationships/image" Target="../media/image55.png"/><Relationship Id="rId4" Type="http://schemas.openxmlformats.org/officeDocument/2006/relationships/image" Target="../media/image4.svg"/><Relationship Id="rId9" Type="http://schemas.openxmlformats.org/officeDocument/2006/relationships/image" Target="../media/image54.sv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sv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tiff"/></Relationships>
</file>

<file path=ppt/slides/_rels/slide1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1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tiff"/><Relationship Id="rId4" Type="http://schemas.openxmlformats.org/officeDocument/2006/relationships/image" Target="../media/image4.svg"/></Relationships>
</file>

<file path=ppt/slides/_rels/slide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5.tiff"/><Relationship Id="rId4" Type="http://schemas.openxmlformats.org/officeDocument/2006/relationships/image" Target="../media/image4.svg"/></Relationships>
</file>

<file path=ppt/slides/_rels/slide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5.tiff"/><Relationship Id="rId4" Type="http://schemas.openxmlformats.org/officeDocument/2006/relationships/image" Target="../media/image4.svg"/></Relationships>
</file>

<file path=ppt/slides/_rels/slide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1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1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1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tiff"/></Relationships>
</file>

<file path=ppt/slides/_rels/slide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20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svg"/><Relationship Id="rId7" Type="http://schemas.openxmlformats.org/officeDocument/2006/relationships/image" Target="../media/image91.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tif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hyperlink" Target="https://eur01.safelinks.protection.outlook.com/?url=https%3A%2F%2Fforms.office.com%2Fr%2F2MnYFFW04x&amp;data=05%7C01%7CJulien.Violette%40harrisfederation.org.uk%7C82654571820b45aa765908db2e9d25e3%7C6a2d2589d6064f9aab534e21aa6b445e%7C1%7C0%7C638155024702127452%7CUnknown%7CTWFpbGZsb3d8eyJWIjoiMC4wLjAwMDAiLCJQIjoiV2luMzIiLCJBTiI6Ik1haWwiLCJXVCI6Mn0%3D%7C3000%7C%7C%7C&amp;sdata=pwW66OY7UowyzYrYbUl61WFolpMqAz9JfdS26uj5CQw%3D&amp;reserved=0" TargetMode="External"/><Relationship Id="rId2" Type="http://schemas.openxmlformats.org/officeDocument/2006/relationships/hyperlink" Target="mailto:julien.violette@harrisfederation.org.uk" TargetMode="Externa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audio" Target="../media/audio1.wav"/><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audio" Target="../media/audio1.wav"/><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audio" Target="../media/audio1.wav"/><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svg"/></Relationships>
</file>

<file path=ppt/slides/_rels/slide2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tiff"/></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tiff"/><Relationship Id="rId4" Type="http://schemas.openxmlformats.org/officeDocument/2006/relationships/image" Target="../media/image4.svg"/></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5.tiff"/><Relationship Id="rId4" Type="http://schemas.openxmlformats.org/officeDocument/2006/relationships/image" Target="../media/image4.sv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5.tiff"/><Relationship Id="rId4" Type="http://schemas.openxmlformats.org/officeDocument/2006/relationships/image" Target="../media/image4.svg"/></Relationships>
</file>

<file path=ppt/slides/_rels/slide4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sv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55.png"/><Relationship Id="rId5" Type="http://schemas.openxmlformats.org/officeDocument/2006/relationships/image" Target="../media/image11.png"/><Relationship Id="rId10" Type="http://schemas.openxmlformats.org/officeDocument/2006/relationships/image" Target="../media/image54.svg"/><Relationship Id="rId4" Type="http://schemas.openxmlformats.org/officeDocument/2006/relationships/image" Target="../media/image5.tiff"/><Relationship Id="rId9"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5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sv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tiff"/><Relationship Id="rId9"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tiff"/></Relationships>
</file>

<file path=ppt/slides/_rels/slide5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sv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tiff"/><Relationship Id="rId9"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tiff"/></Relationships>
</file>

<file path=ppt/slides/_rels/slide5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sv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tiff"/><Relationship Id="rId9"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tiff"/></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tiff"/><Relationship Id="rId4" Type="http://schemas.openxmlformats.org/officeDocument/2006/relationships/image" Target="../media/image4.sv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tiff"/><Relationship Id="rId4" Type="http://schemas.openxmlformats.org/officeDocument/2006/relationships/image" Target="../media/image4.sv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tiff"/><Relationship Id="rId4" Type="http://schemas.openxmlformats.org/officeDocument/2006/relationships/image" Target="../media/image4.sv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tiff"/><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5.tiff"/></Relationships>
</file>

<file path=ppt/slides/_rels/slide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tiff"/><Relationship Id="rId4" Type="http://schemas.openxmlformats.org/officeDocument/2006/relationships/image" Target="../media/image4.sv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tiff"/><Relationship Id="rId4" Type="http://schemas.openxmlformats.org/officeDocument/2006/relationships/image" Target="../media/image4.svg"/></Relationships>
</file>

<file path=ppt/slides/_rels/slide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6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6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svg"/></Relationships>
</file>

<file path=ppt/slides/_rels/slide6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image" Target="../media/image5.tiff"/><Relationship Id="rId9"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7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7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52.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tiff"/><Relationship Id="rId10" Type="http://schemas.openxmlformats.org/officeDocument/2006/relationships/image" Target="../media/image55.png"/><Relationship Id="rId4" Type="http://schemas.openxmlformats.org/officeDocument/2006/relationships/image" Target="../media/image4.svg"/><Relationship Id="rId9" Type="http://schemas.openxmlformats.org/officeDocument/2006/relationships/image" Target="../media/image54.sv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tiff"/><Relationship Id="rId4" Type="http://schemas.openxmlformats.org/officeDocument/2006/relationships/image" Target="../media/image4.sv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5.tiff"/><Relationship Id="rId4" Type="http://schemas.openxmlformats.org/officeDocument/2006/relationships/image" Target="../media/image4.sv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5.tiff"/><Relationship Id="rId4" Type="http://schemas.openxmlformats.org/officeDocument/2006/relationships/image" Target="../media/image4.sv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tiff"/></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5.tiff"/><Relationship Id="rId4" Type="http://schemas.openxmlformats.org/officeDocument/2006/relationships/image" Target="../media/image4.sv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5.tiff"/><Relationship Id="rId4" Type="http://schemas.openxmlformats.org/officeDocument/2006/relationships/image" Target="../media/image4.svg"/></Relationships>
</file>

<file path=ppt/slides/_rels/slide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_rels/slide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tiff"/></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extLst>
              <p:ext uri="{D42A27DB-BD31-4B8C-83A1-F6EECF244321}">
                <p14:modId xmlns:p14="http://schemas.microsoft.com/office/powerpoint/2010/main" val="1750806714"/>
              </p:ext>
            </p:extLst>
          </p:nvPr>
        </p:nvGraphicFramePr>
        <p:xfrm>
          <a:off x="464610" y="235250"/>
          <a:ext cx="11469723" cy="6356350"/>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86225">
                  <a:extLst>
                    <a:ext uri="{9D8B030D-6E8A-4147-A177-3AD203B41FA5}">
                      <a16:colId xmlns:a16="http://schemas.microsoft.com/office/drawing/2014/main" val="111939444"/>
                    </a:ext>
                  </a:extLst>
                </a:gridCol>
                <a:gridCol w="4333383">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2000">
                          <a:solidFill>
                            <a:schemeClr val="tx1"/>
                          </a:solidFill>
                          <a:effectLst/>
                        </a:rPr>
                        <a:t>Week </a:t>
                      </a:r>
                      <a:br>
                        <a:rPr lang="en-GB" sz="2000">
                          <a:solidFill>
                            <a:schemeClr val="tx1"/>
                          </a:solidFill>
                          <a:effectLst/>
                        </a:rPr>
                      </a:br>
                      <a:r>
                        <a:rPr lang="en-GB" sz="2000">
                          <a:solidFill>
                            <a:schemeClr val="tx1"/>
                          </a:solidFill>
                          <a:effectLst/>
                        </a:rPr>
                        <a:t>Date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Module / Topic</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Speaking</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Key language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000">
                          <a:solidFill>
                            <a:schemeClr val="tx1"/>
                          </a:solidFill>
                          <a:effectLst/>
                        </a:rPr>
                        <a:t>WEEK 7</a:t>
                      </a:r>
                      <a:br>
                        <a:rPr lang="en-GB" sz="2000">
                          <a:solidFill>
                            <a:schemeClr val="tx1"/>
                          </a:solidFill>
                          <a:effectLst/>
                        </a:rPr>
                      </a:br>
                      <a:endParaRPr lang="en-GB" sz="2000">
                        <a:solidFill>
                          <a:schemeClr val="tx1"/>
                        </a:solidFill>
                        <a:effectLst/>
                      </a:endParaRPr>
                    </a:p>
                    <a:p>
                      <a:pPr>
                        <a:lnSpc>
                          <a:spcPct val="107000"/>
                        </a:lnSpc>
                        <a:spcAft>
                          <a:spcPts val="800"/>
                        </a:spcAft>
                      </a:pPr>
                      <a:r>
                        <a:rPr lang="en-GB" sz="2000">
                          <a:solidFill>
                            <a:schemeClr val="tx1"/>
                          </a:solidFill>
                          <a:effectLst/>
                        </a:rPr>
                        <a:t>11/12/23</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Holidays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photo description: making a detailed PALM W description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br>
                        <a:rPr lang="en-GB"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GB" sz="2000">
                        <a:effectLst/>
                        <a:latin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 la photo il y 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en train de + INF</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en train de + INF</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à / dans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ADJ</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ADJ</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content / triste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fait + ADJ</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beau / mauvais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chaud / froid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Holidays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producing answers with narration in the past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A" sz="2000">
                          <a:effectLst/>
                          <a:latin typeface="Calibri" panose="020F0502020204030204" pitchFamily="34" charset="0"/>
                          <a:ea typeface="Times New Roman" panose="02020603050405020304" pitchFamily="18" charset="0"/>
                          <a:cs typeface="Calibri" panose="020F0502020204030204" pitchFamily="34" charset="0"/>
                        </a:rPr>
                        <a:t>j’ai fait beaucoup de choses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d’abord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ensuite / puis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finalement / enfin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suis allé(e)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passé composé -ER/AVOIR/je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240275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Rewrite the words in the correct order to make a sentence:</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 photo / personnes. / il y a / la / beaucoup de/ Sur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200" b="1" noProof="1">
                <a:solidFill>
                  <a:prstClr val="black"/>
                </a:solidFill>
                <a:latin typeface="Calibri" panose="020F0502020204030204"/>
              </a:rPr>
              <a:t>	→ </a:t>
            </a: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Sur la photo il y a beaucoup de personnes</a:t>
            </a:r>
            <a:r>
              <a:rPr lang="en-GB" sz="2200" b="1" noProof="1">
                <a:solidFill>
                  <a:prstClr val="black"/>
                </a:solidFill>
                <a:latin typeface="Calibri" panose="020F0502020204030204"/>
              </a:rPr>
              <a:t>.</a:t>
            </a:r>
            <a:endParaRPr kumimoji="0" lang="en-GB" sz="2200" b="1" i="0" u="none" strike="noStrike" kern="1200" cap="none" spc="0" normalizeH="0" baseline="0" noProof="1">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dans / restaurant. / Elles / un / sont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200" noProof="1">
                <a:solidFill>
                  <a:prstClr val="black"/>
                </a:solidFill>
                <a:latin typeface="Calibri" panose="020F0502020204030204"/>
              </a:rPr>
              <a:t>cheveux</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 a / longs. / les / Il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beau / et / chaud. / Il / fait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contentes / sont / très / Elles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manger / sont / en / train / ils / frites / des / de</a:t>
            </a:r>
            <a:r>
              <a:rPr kumimoji="0" lang="es-C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6E558DF-E5A7-D7EE-6BDE-6B00F0A8B04E}"/>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
        <p:nvSpPr>
          <p:cNvPr id="5" name="TextBox 4">
            <a:extLst>
              <a:ext uri="{FF2B5EF4-FFF2-40B4-BE49-F238E27FC236}">
                <a16:creationId xmlns:a16="http://schemas.microsoft.com/office/drawing/2014/main" id="{24B1626B-2D7B-5EBD-F5B3-0420307B8A68}"/>
              </a:ext>
            </a:extLst>
          </p:cNvPr>
          <p:cNvSpPr txBox="1"/>
          <p:nvPr/>
        </p:nvSpPr>
        <p:spPr>
          <a:xfrm>
            <a:off x="515080" y="429559"/>
            <a:ext cx="10170527" cy="584775"/>
          </a:xfrm>
          <a:prstGeom prst="rect">
            <a:avLst/>
          </a:prstGeom>
          <a:solidFill>
            <a:srgbClr val="EEFFF6"/>
          </a:solidFill>
        </p:spPr>
        <p:txBody>
          <a:bodyPr wrap="square" rtlCol="0">
            <a:spAutoFit/>
          </a:bodyPr>
          <a:lstStyle/>
          <a:p>
            <a:pPr algn="ctr"/>
            <a:r>
              <a:rPr lang="en-GB" sz="3200" b="1" u="sng">
                <a:solidFill>
                  <a:srgbClr val="C00000"/>
                </a:solidFill>
              </a:rPr>
              <a:t>LES RÉPONSES – THE ANSWERS</a:t>
            </a:r>
          </a:p>
        </p:txBody>
      </p:sp>
      <p:sp>
        <p:nvSpPr>
          <p:cNvPr id="9" name="TextBox 8">
            <a:extLst>
              <a:ext uri="{FF2B5EF4-FFF2-40B4-BE49-F238E27FC236}">
                <a16:creationId xmlns:a16="http://schemas.microsoft.com/office/drawing/2014/main" id="{C6377F41-1878-5259-1769-AB18E13FC230}"/>
              </a:ext>
            </a:extLst>
          </p:cNvPr>
          <p:cNvSpPr txBox="1"/>
          <p:nvPr/>
        </p:nvSpPr>
        <p:spPr>
          <a:xfrm>
            <a:off x="6447018" y="2305897"/>
            <a:ext cx="4611225" cy="461665"/>
          </a:xfrm>
          <a:prstGeom prst="rect">
            <a:avLst/>
          </a:prstGeom>
          <a:solidFill>
            <a:srgbClr val="DDFFEE"/>
          </a:solidFill>
        </p:spPr>
        <p:txBody>
          <a:bodyPr wrap="square">
            <a:spAutoFit/>
          </a:bodyPr>
          <a:lstStyle/>
          <a:p>
            <a:r>
              <a:rPr lang="fr-FR" sz="2400" b="1">
                <a:solidFill>
                  <a:srgbClr val="C00000"/>
                </a:solidFill>
              </a:rPr>
              <a:t>Elles sont dans un restaurant.</a:t>
            </a:r>
            <a:endParaRPr lang="fr-FR" sz="2400" b="1" noProof="0">
              <a:solidFill>
                <a:srgbClr val="C00000"/>
              </a:solidFill>
            </a:endParaRPr>
          </a:p>
        </p:txBody>
      </p:sp>
      <p:sp>
        <p:nvSpPr>
          <p:cNvPr id="10" name="TextBox 9">
            <a:extLst>
              <a:ext uri="{FF2B5EF4-FFF2-40B4-BE49-F238E27FC236}">
                <a16:creationId xmlns:a16="http://schemas.microsoft.com/office/drawing/2014/main" id="{09399E22-F79F-F8E6-CE4B-0C473588C30B}"/>
              </a:ext>
            </a:extLst>
          </p:cNvPr>
          <p:cNvSpPr txBox="1"/>
          <p:nvPr/>
        </p:nvSpPr>
        <p:spPr>
          <a:xfrm>
            <a:off x="6403921" y="2944166"/>
            <a:ext cx="4611225" cy="461665"/>
          </a:xfrm>
          <a:prstGeom prst="rect">
            <a:avLst/>
          </a:prstGeom>
          <a:solidFill>
            <a:srgbClr val="DDFFEE"/>
          </a:solidFill>
        </p:spPr>
        <p:txBody>
          <a:bodyPr wrap="square">
            <a:spAutoFit/>
          </a:bodyPr>
          <a:lstStyle/>
          <a:p>
            <a:r>
              <a:rPr lang="fr-FR" sz="2400" b="1">
                <a:solidFill>
                  <a:srgbClr val="C00000"/>
                </a:solidFill>
              </a:rPr>
              <a:t>Il a les cheveux longs. </a:t>
            </a:r>
            <a:endParaRPr lang="fr-FR" sz="2400" b="1" noProof="0">
              <a:solidFill>
                <a:srgbClr val="C00000"/>
              </a:solidFill>
            </a:endParaRPr>
          </a:p>
        </p:txBody>
      </p:sp>
      <p:sp>
        <p:nvSpPr>
          <p:cNvPr id="11" name="TextBox 10">
            <a:extLst>
              <a:ext uri="{FF2B5EF4-FFF2-40B4-BE49-F238E27FC236}">
                <a16:creationId xmlns:a16="http://schemas.microsoft.com/office/drawing/2014/main" id="{956775E6-CF6E-2271-2B7B-84C8CA8AE8E2}"/>
              </a:ext>
            </a:extLst>
          </p:cNvPr>
          <p:cNvSpPr txBox="1"/>
          <p:nvPr/>
        </p:nvSpPr>
        <p:spPr>
          <a:xfrm>
            <a:off x="6447018" y="3643841"/>
            <a:ext cx="4611225" cy="461665"/>
          </a:xfrm>
          <a:prstGeom prst="rect">
            <a:avLst/>
          </a:prstGeom>
          <a:solidFill>
            <a:srgbClr val="DDFFEE"/>
          </a:solidFill>
        </p:spPr>
        <p:txBody>
          <a:bodyPr wrap="square">
            <a:spAutoFit/>
          </a:bodyPr>
          <a:lstStyle/>
          <a:p>
            <a:r>
              <a:rPr lang="fr-FR" sz="2400" b="1" noProof="0">
                <a:solidFill>
                  <a:srgbClr val="C00000"/>
                </a:solidFill>
              </a:rPr>
              <a:t>Il fait beau et chaud.</a:t>
            </a:r>
          </a:p>
        </p:txBody>
      </p:sp>
      <p:sp>
        <p:nvSpPr>
          <p:cNvPr id="12" name="TextBox 11">
            <a:extLst>
              <a:ext uri="{FF2B5EF4-FFF2-40B4-BE49-F238E27FC236}">
                <a16:creationId xmlns:a16="http://schemas.microsoft.com/office/drawing/2014/main" id="{32743465-299D-35DA-17FE-9D91F9A4EC42}"/>
              </a:ext>
            </a:extLst>
          </p:cNvPr>
          <p:cNvSpPr txBox="1"/>
          <p:nvPr/>
        </p:nvSpPr>
        <p:spPr>
          <a:xfrm>
            <a:off x="6447018" y="4326308"/>
            <a:ext cx="4611225" cy="461665"/>
          </a:xfrm>
          <a:prstGeom prst="rect">
            <a:avLst/>
          </a:prstGeom>
          <a:solidFill>
            <a:srgbClr val="DDFFEE"/>
          </a:solidFill>
        </p:spPr>
        <p:txBody>
          <a:bodyPr wrap="square">
            <a:spAutoFit/>
          </a:bodyPr>
          <a:lstStyle/>
          <a:p>
            <a:r>
              <a:rPr lang="fr-FR" sz="2400" b="1">
                <a:solidFill>
                  <a:srgbClr val="C00000"/>
                </a:solidFill>
              </a:rPr>
              <a:t>Elles sont très contentes.</a:t>
            </a:r>
            <a:endParaRPr lang="fr-FR" sz="2400" b="1" noProof="0">
              <a:solidFill>
                <a:srgbClr val="C00000"/>
              </a:solidFill>
            </a:endParaRPr>
          </a:p>
        </p:txBody>
      </p:sp>
      <p:sp>
        <p:nvSpPr>
          <p:cNvPr id="13" name="TextBox 12">
            <a:extLst>
              <a:ext uri="{FF2B5EF4-FFF2-40B4-BE49-F238E27FC236}">
                <a16:creationId xmlns:a16="http://schemas.microsoft.com/office/drawing/2014/main" id="{14FB81DC-E4ED-4F67-31F8-4578B1503B58}"/>
              </a:ext>
            </a:extLst>
          </p:cNvPr>
          <p:cNvSpPr txBox="1"/>
          <p:nvPr/>
        </p:nvSpPr>
        <p:spPr>
          <a:xfrm>
            <a:off x="6612118" y="5024366"/>
            <a:ext cx="4611225" cy="830997"/>
          </a:xfrm>
          <a:prstGeom prst="rect">
            <a:avLst/>
          </a:prstGeom>
          <a:solidFill>
            <a:srgbClr val="DDFFEE"/>
          </a:solidFill>
        </p:spPr>
        <p:txBody>
          <a:bodyPr wrap="square">
            <a:spAutoFit/>
          </a:bodyPr>
          <a:lstStyle/>
          <a:p>
            <a:r>
              <a:rPr lang="fr-FR" sz="2400" b="1" noProof="0">
                <a:solidFill>
                  <a:srgbClr val="C00000"/>
                </a:solidFill>
              </a:rPr>
              <a:t>Ils sont en train de manger des frites.</a:t>
            </a:r>
          </a:p>
        </p:txBody>
      </p:sp>
      <p:sp>
        <p:nvSpPr>
          <p:cNvPr id="16" name="TextBox 15">
            <a:extLst>
              <a:ext uri="{FF2B5EF4-FFF2-40B4-BE49-F238E27FC236}">
                <a16:creationId xmlns:a16="http://schemas.microsoft.com/office/drawing/2014/main" id="{F5DA80C5-A3BF-106B-0CEB-F29CEA8720F1}"/>
              </a:ext>
            </a:extLst>
          </p:cNvPr>
          <p:cNvSpPr txBox="1"/>
          <p:nvPr/>
        </p:nvSpPr>
        <p:spPr>
          <a:xfrm>
            <a:off x="7298371" y="2643949"/>
            <a:ext cx="2935873" cy="288000"/>
          </a:xfrm>
          <a:prstGeom prst="rect">
            <a:avLst/>
          </a:prstGeom>
          <a:solidFill>
            <a:srgbClr val="FF00FF"/>
          </a:solidFill>
        </p:spPr>
        <p:txBody>
          <a:bodyPr wrap="square">
            <a:spAutoFit/>
          </a:bodyPr>
          <a:lstStyle/>
          <a:p>
            <a:r>
              <a:rPr lang="fr-FR" sz="2000" b="1" err="1">
                <a:solidFill>
                  <a:schemeClr val="bg1"/>
                </a:solidFill>
              </a:rPr>
              <a:t>They</a:t>
            </a:r>
            <a:r>
              <a:rPr lang="fr-FR" sz="2000" b="1">
                <a:solidFill>
                  <a:schemeClr val="bg1"/>
                </a:solidFill>
              </a:rPr>
              <a:t> are in a restaurant.</a:t>
            </a:r>
            <a:endParaRPr lang="fr-FR" sz="2000" b="1" noProof="0">
              <a:solidFill>
                <a:schemeClr val="bg1"/>
              </a:solidFill>
            </a:endParaRPr>
          </a:p>
        </p:txBody>
      </p:sp>
      <p:sp>
        <p:nvSpPr>
          <p:cNvPr id="17" name="TextBox 16">
            <a:extLst>
              <a:ext uri="{FF2B5EF4-FFF2-40B4-BE49-F238E27FC236}">
                <a16:creationId xmlns:a16="http://schemas.microsoft.com/office/drawing/2014/main" id="{1AB9F370-A36A-0FC0-9676-7DBF3A8DA238}"/>
              </a:ext>
            </a:extLst>
          </p:cNvPr>
          <p:cNvSpPr txBox="1"/>
          <p:nvPr/>
        </p:nvSpPr>
        <p:spPr>
          <a:xfrm>
            <a:off x="7255275" y="3282218"/>
            <a:ext cx="2345926" cy="288000"/>
          </a:xfrm>
          <a:prstGeom prst="rect">
            <a:avLst/>
          </a:prstGeom>
          <a:solidFill>
            <a:srgbClr val="FF00FF"/>
          </a:solidFill>
        </p:spPr>
        <p:txBody>
          <a:bodyPr wrap="square">
            <a:spAutoFit/>
          </a:bodyPr>
          <a:lstStyle/>
          <a:p>
            <a:r>
              <a:rPr lang="fr-FR" sz="2000" b="1">
                <a:solidFill>
                  <a:schemeClr val="bg1"/>
                </a:solidFill>
              </a:rPr>
              <a:t>He has long </a:t>
            </a:r>
            <a:r>
              <a:rPr lang="fr-FR" sz="2000" b="1" err="1">
                <a:solidFill>
                  <a:schemeClr val="bg1"/>
                </a:solidFill>
              </a:rPr>
              <a:t>hair</a:t>
            </a:r>
            <a:r>
              <a:rPr lang="fr-FR" sz="2000" b="1">
                <a:solidFill>
                  <a:schemeClr val="bg1"/>
                </a:solidFill>
              </a:rPr>
              <a:t>.</a:t>
            </a:r>
            <a:endParaRPr lang="fr-FR" sz="2000" b="1" noProof="0">
              <a:solidFill>
                <a:schemeClr val="bg1"/>
              </a:solidFill>
            </a:endParaRPr>
          </a:p>
        </p:txBody>
      </p:sp>
      <p:sp>
        <p:nvSpPr>
          <p:cNvPr id="18" name="TextBox 17">
            <a:extLst>
              <a:ext uri="{FF2B5EF4-FFF2-40B4-BE49-F238E27FC236}">
                <a16:creationId xmlns:a16="http://schemas.microsoft.com/office/drawing/2014/main" id="{7FF10BB6-7916-DCCC-3B54-81D1F7CFB2C8}"/>
              </a:ext>
            </a:extLst>
          </p:cNvPr>
          <p:cNvSpPr txBox="1"/>
          <p:nvPr/>
        </p:nvSpPr>
        <p:spPr>
          <a:xfrm>
            <a:off x="7298371" y="3994593"/>
            <a:ext cx="3280729" cy="288000"/>
          </a:xfrm>
          <a:prstGeom prst="rect">
            <a:avLst/>
          </a:prstGeom>
          <a:solidFill>
            <a:srgbClr val="FF00FF"/>
          </a:solidFill>
        </p:spPr>
        <p:txBody>
          <a:bodyPr wrap="square">
            <a:spAutoFit/>
          </a:bodyPr>
          <a:lstStyle/>
          <a:p>
            <a:r>
              <a:rPr lang="fr-FR" sz="2000" b="1" noProof="0">
                <a:solidFill>
                  <a:schemeClr val="bg1"/>
                </a:solidFill>
              </a:rPr>
              <a:t>The </a:t>
            </a:r>
            <a:r>
              <a:rPr lang="fr-FR" sz="2000" b="1" noProof="0" err="1">
                <a:solidFill>
                  <a:schemeClr val="bg1"/>
                </a:solidFill>
              </a:rPr>
              <a:t>weather</a:t>
            </a:r>
            <a:r>
              <a:rPr lang="fr-FR" sz="2000" b="1" noProof="0">
                <a:solidFill>
                  <a:schemeClr val="bg1"/>
                </a:solidFill>
              </a:rPr>
              <a:t> </a:t>
            </a:r>
            <a:r>
              <a:rPr lang="fr-FR" sz="2000" b="1" noProof="0" err="1">
                <a:solidFill>
                  <a:schemeClr val="bg1"/>
                </a:solidFill>
              </a:rPr>
              <a:t>is</a:t>
            </a:r>
            <a:r>
              <a:rPr lang="fr-FR" sz="2000" b="1" noProof="0">
                <a:solidFill>
                  <a:schemeClr val="bg1"/>
                </a:solidFill>
              </a:rPr>
              <a:t> </a:t>
            </a:r>
            <a:r>
              <a:rPr lang="fr-FR" sz="2000" b="1" noProof="0" err="1">
                <a:solidFill>
                  <a:schemeClr val="bg1"/>
                </a:solidFill>
              </a:rPr>
              <a:t>nice</a:t>
            </a:r>
            <a:r>
              <a:rPr lang="fr-FR" sz="2000" b="1" noProof="0">
                <a:solidFill>
                  <a:schemeClr val="bg1"/>
                </a:solidFill>
              </a:rPr>
              <a:t> and hot.</a:t>
            </a:r>
          </a:p>
        </p:txBody>
      </p:sp>
      <p:sp>
        <p:nvSpPr>
          <p:cNvPr id="19" name="TextBox 18">
            <a:extLst>
              <a:ext uri="{FF2B5EF4-FFF2-40B4-BE49-F238E27FC236}">
                <a16:creationId xmlns:a16="http://schemas.microsoft.com/office/drawing/2014/main" id="{6597FE7C-7561-B214-615F-65690DE70BC2}"/>
              </a:ext>
            </a:extLst>
          </p:cNvPr>
          <p:cNvSpPr txBox="1"/>
          <p:nvPr/>
        </p:nvSpPr>
        <p:spPr>
          <a:xfrm>
            <a:off x="7298371" y="4689760"/>
            <a:ext cx="2556829" cy="288000"/>
          </a:xfrm>
          <a:prstGeom prst="rect">
            <a:avLst/>
          </a:prstGeom>
          <a:solidFill>
            <a:srgbClr val="FF00FF"/>
          </a:solidFill>
        </p:spPr>
        <p:txBody>
          <a:bodyPr wrap="square">
            <a:spAutoFit/>
          </a:bodyPr>
          <a:lstStyle/>
          <a:p>
            <a:r>
              <a:rPr lang="fr-FR" sz="2000" b="1" err="1">
                <a:solidFill>
                  <a:schemeClr val="bg1"/>
                </a:solidFill>
              </a:rPr>
              <a:t>They</a:t>
            </a:r>
            <a:r>
              <a:rPr lang="fr-FR" sz="2000" b="1">
                <a:solidFill>
                  <a:schemeClr val="bg1"/>
                </a:solidFill>
              </a:rPr>
              <a:t> are </a:t>
            </a:r>
            <a:r>
              <a:rPr lang="fr-FR" sz="2000" b="1" err="1">
                <a:solidFill>
                  <a:schemeClr val="bg1"/>
                </a:solidFill>
              </a:rPr>
              <a:t>very</a:t>
            </a:r>
            <a:r>
              <a:rPr lang="fr-FR" sz="2000" b="1">
                <a:solidFill>
                  <a:schemeClr val="bg1"/>
                </a:solidFill>
              </a:rPr>
              <a:t> happy.</a:t>
            </a:r>
            <a:endParaRPr lang="fr-FR" sz="2000" b="1" noProof="0">
              <a:solidFill>
                <a:schemeClr val="bg1"/>
              </a:solidFill>
            </a:endParaRPr>
          </a:p>
        </p:txBody>
      </p:sp>
      <p:sp>
        <p:nvSpPr>
          <p:cNvPr id="20" name="TextBox 19">
            <a:extLst>
              <a:ext uri="{FF2B5EF4-FFF2-40B4-BE49-F238E27FC236}">
                <a16:creationId xmlns:a16="http://schemas.microsoft.com/office/drawing/2014/main" id="{07AEA1DD-1421-D29C-7C4C-8CB2DD7273D6}"/>
              </a:ext>
            </a:extLst>
          </p:cNvPr>
          <p:cNvSpPr txBox="1"/>
          <p:nvPr/>
        </p:nvSpPr>
        <p:spPr>
          <a:xfrm>
            <a:off x="7622220" y="5435093"/>
            <a:ext cx="2633029" cy="400110"/>
          </a:xfrm>
          <a:prstGeom prst="rect">
            <a:avLst/>
          </a:prstGeom>
          <a:solidFill>
            <a:srgbClr val="FF00FF"/>
          </a:solidFill>
        </p:spPr>
        <p:txBody>
          <a:bodyPr wrap="square">
            <a:spAutoFit/>
          </a:bodyPr>
          <a:lstStyle/>
          <a:p>
            <a:r>
              <a:rPr lang="fr-FR" sz="2000" b="1" noProof="0" err="1">
                <a:solidFill>
                  <a:schemeClr val="bg1"/>
                </a:solidFill>
              </a:rPr>
              <a:t>They</a:t>
            </a:r>
            <a:r>
              <a:rPr lang="fr-FR" sz="2000" b="1" noProof="0">
                <a:solidFill>
                  <a:schemeClr val="bg1"/>
                </a:solidFill>
              </a:rPr>
              <a:t> are </a:t>
            </a:r>
            <a:r>
              <a:rPr lang="fr-FR" sz="2000" b="1" noProof="0" err="1">
                <a:solidFill>
                  <a:schemeClr val="bg1"/>
                </a:solidFill>
              </a:rPr>
              <a:t>eating</a:t>
            </a:r>
            <a:r>
              <a:rPr lang="fr-FR" sz="2000" b="1" noProof="0">
                <a:solidFill>
                  <a:schemeClr val="bg1"/>
                </a:solidFill>
              </a:rPr>
              <a:t> chips.</a:t>
            </a:r>
          </a:p>
        </p:txBody>
      </p:sp>
    </p:spTree>
    <p:extLst>
      <p:ext uri="{BB962C8B-B14F-4D97-AF65-F5344CB8AC3E}">
        <p14:creationId xmlns:p14="http://schemas.microsoft.com/office/powerpoint/2010/main" val="6054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77C74A9E-1984-83DE-C861-B66995B148F1}"/>
              </a:ext>
            </a:extLst>
          </p:cNvPr>
          <p:cNvSpPr txBox="1"/>
          <p:nvPr/>
        </p:nvSpPr>
        <p:spPr>
          <a:xfrm>
            <a:off x="677868" y="1263022"/>
            <a:ext cx="109045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Example: Qu’est-ce que tu fais normalement le week-end avec ta famille?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	     Je vais / Je joue / Je mange</a:t>
            </a:r>
            <a:endPar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6974C4-59DB-B6C0-B8F9-2C54D604ED46}"/>
              </a:ext>
            </a:extLst>
          </p:cNvPr>
          <p:cNvSpPr txBox="1"/>
          <p:nvPr/>
        </p:nvSpPr>
        <p:spPr>
          <a:xfrm>
            <a:off x="643734" y="1820682"/>
            <a:ext cx="10904531" cy="4559390"/>
          </a:xfrm>
          <a:prstGeom prst="rect">
            <a:avLst/>
          </a:prstGeom>
          <a:noFill/>
        </p:spPr>
        <p:txBody>
          <a:bodyPr wrap="square">
            <a:spAutoFit/>
          </a:bodyPr>
          <a:lstStyle/>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Qu’est-ce que tu aimes faire pendant ton temps libre?</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Qu’est-ce que tu vas faire après les examens?</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Est-ce que tu as recyclé à la maison récemment?</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Comment as-tu célébré ton dernier anniversaire?</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Quels sont tes projets pour les prochaines vacances?</a:t>
            </a:r>
          </a:p>
        </p:txBody>
      </p:sp>
      <p:sp>
        <p:nvSpPr>
          <p:cNvPr id="11" name="TextBox 10">
            <a:extLst>
              <a:ext uri="{FF2B5EF4-FFF2-40B4-BE49-F238E27FC236}">
                <a16:creationId xmlns:a16="http://schemas.microsoft.com/office/drawing/2014/main" id="{674C266B-CD37-8321-5B2F-38E7A895A66A}"/>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2" name="Rectangle: Rounded Corners 11">
            <a:extLst>
              <a:ext uri="{FF2B5EF4-FFF2-40B4-BE49-F238E27FC236}">
                <a16:creationId xmlns:a16="http://schemas.microsoft.com/office/drawing/2014/main" id="{985B6072-A5E4-7245-DBCE-05DE232A8A4E}"/>
              </a:ext>
            </a:extLst>
          </p:cNvPr>
          <p:cNvSpPr/>
          <p:nvPr/>
        </p:nvSpPr>
        <p:spPr>
          <a:xfrm>
            <a:off x="2922139" y="2231489"/>
            <a:ext cx="1192661" cy="44590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2777463-73DC-81B6-9EA5-CF2E758127B5}"/>
              </a:ext>
            </a:extLst>
          </p:cNvPr>
          <p:cNvSpPr txBox="1"/>
          <p:nvPr/>
        </p:nvSpPr>
        <p:spPr>
          <a:xfrm>
            <a:off x="7948390" y="2215733"/>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PR</a:t>
            </a:r>
          </a:p>
        </p:txBody>
      </p:sp>
      <p:sp>
        <p:nvSpPr>
          <p:cNvPr id="18" name="TextBox 17">
            <a:extLst>
              <a:ext uri="{FF2B5EF4-FFF2-40B4-BE49-F238E27FC236}">
                <a16:creationId xmlns:a16="http://schemas.microsoft.com/office/drawing/2014/main" id="{053991B9-2F56-F770-A028-85365184DFA2}"/>
              </a:ext>
            </a:extLst>
          </p:cNvPr>
          <p:cNvSpPr txBox="1"/>
          <p:nvPr/>
        </p:nvSpPr>
        <p:spPr>
          <a:xfrm>
            <a:off x="1770908" y="271268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j’aime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4063AB1-F046-1E90-596B-39B2C8BF1023}"/>
              </a:ext>
            </a:extLst>
          </p:cNvPr>
          <p:cNvSpPr txBox="1"/>
          <p:nvPr/>
        </p:nvSpPr>
        <p:spPr>
          <a:xfrm>
            <a:off x="4325474" y="2712685"/>
            <a:ext cx="2349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j’adore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E4EAA95-3765-7D28-1318-B0512A88BF35}"/>
              </a:ext>
            </a:extLst>
          </p:cNvPr>
          <p:cNvSpPr txBox="1"/>
          <p:nvPr/>
        </p:nvSpPr>
        <p:spPr>
          <a:xfrm>
            <a:off x="6980340" y="2682977"/>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déteste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écouter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C0FBABDE-0ADF-8EFF-0167-E254B72489CE}"/>
              </a:ext>
            </a:extLst>
          </p:cNvPr>
          <p:cNvSpPr/>
          <p:nvPr/>
        </p:nvSpPr>
        <p:spPr>
          <a:xfrm>
            <a:off x="2922139" y="3190106"/>
            <a:ext cx="1403335" cy="44590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454F18D-FE26-6B79-9D5D-01FFEB8B908D}"/>
              </a:ext>
            </a:extLst>
          </p:cNvPr>
          <p:cNvSpPr txBox="1"/>
          <p:nvPr/>
        </p:nvSpPr>
        <p:spPr>
          <a:xfrm>
            <a:off x="6772149" y="3159917"/>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FU</a:t>
            </a:r>
          </a:p>
        </p:txBody>
      </p:sp>
      <p:sp>
        <p:nvSpPr>
          <p:cNvPr id="23" name="TextBox 22">
            <a:extLst>
              <a:ext uri="{FF2B5EF4-FFF2-40B4-BE49-F238E27FC236}">
                <a16:creationId xmlns:a16="http://schemas.microsoft.com/office/drawing/2014/main" id="{24AD2AC8-D2A1-93B3-023F-468D770FB3E9}"/>
              </a:ext>
            </a:extLst>
          </p:cNvPr>
          <p:cNvSpPr txBox="1"/>
          <p:nvPr/>
        </p:nvSpPr>
        <p:spPr>
          <a:xfrm>
            <a:off x="1690229" y="3512463"/>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étudier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E23122EF-D7FF-9731-5CE2-DC040084E1FC}"/>
              </a:ext>
            </a:extLst>
          </p:cNvPr>
          <p:cNvSpPr txBox="1"/>
          <p:nvPr/>
        </p:nvSpPr>
        <p:spPr>
          <a:xfrm>
            <a:off x="4325474" y="3543587"/>
            <a:ext cx="2349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1F50525B-580C-1E2B-2973-C3701F3C0B8F}"/>
              </a:ext>
            </a:extLst>
          </p:cNvPr>
          <p:cNvSpPr txBox="1"/>
          <p:nvPr/>
        </p:nvSpPr>
        <p:spPr>
          <a:xfrm>
            <a:off x="6980340" y="3513879"/>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travailler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1718C22F-5308-08FD-521E-2D4FCABAFF97}"/>
              </a:ext>
            </a:extLst>
          </p:cNvPr>
          <p:cNvSpPr/>
          <p:nvPr/>
        </p:nvSpPr>
        <p:spPr>
          <a:xfrm>
            <a:off x="2510659" y="4075609"/>
            <a:ext cx="1604141" cy="44590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D0BA1E6-7AFB-3E2F-E0E9-8191102B1645}"/>
              </a:ext>
            </a:extLst>
          </p:cNvPr>
          <p:cNvSpPr txBox="1"/>
          <p:nvPr/>
        </p:nvSpPr>
        <p:spPr>
          <a:xfrm>
            <a:off x="7536910" y="4059853"/>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PA</a:t>
            </a:r>
          </a:p>
        </p:txBody>
      </p:sp>
      <p:sp>
        <p:nvSpPr>
          <p:cNvPr id="28" name="TextBox 27">
            <a:extLst>
              <a:ext uri="{FF2B5EF4-FFF2-40B4-BE49-F238E27FC236}">
                <a16:creationId xmlns:a16="http://schemas.microsoft.com/office/drawing/2014/main" id="{6B4229EF-D43E-173F-B805-5395D845E023}"/>
              </a:ext>
            </a:extLst>
          </p:cNvPr>
          <p:cNvSpPr txBox="1"/>
          <p:nvPr/>
        </p:nvSpPr>
        <p:spPr>
          <a:xfrm>
            <a:off x="1359428" y="455680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recyclé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F45786BB-DD16-3CAE-6715-68360995EAA4}"/>
              </a:ext>
            </a:extLst>
          </p:cNvPr>
          <p:cNvSpPr txBox="1"/>
          <p:nvPr/>
        </p:nvSpPr>
        <p:spPr>
          <a:xfrm>
            <a:off x="3913994" y="4556805"/>
            <a:ext cx="2349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réutilisé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764BAEF-C92A-9BF1-8E89-B52B50F1188B}"/>
              </a:ext>
            </a:extLst>
          </p:cNvPr>
          <p:cNvSpPr txBox="1"/>
          <p:nvPr/>
        </p:nvSpPr>
        <p:spPr>
          <a:xfrm>
            <a:off x="6568860" y="4527097"/>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p>
        </p:txBody>
      </p:sp>
      <p:sp>
        <p:nvSpPr>
          <p:cNvPr id="31" name="Rectangle: Rounded Corners 30">
            <a:extLst>
              <a:ext uri="{FF2B5EF4-FFF2-40B4-BE49-F238E27FC236}">
                <a16:creationId xmlns:a16="http://schemas.microsoft.com/office/drawing/2014/main" id="{C9631693-1552-2A19-54CC-85E9F0A32274}"/>
              </a:ext>
            </a:extLst>
          </p:cNvPr>
          <p:cNvSpPr/>
          <p:nvPr/>
        </p:nvSpPr>
        <p:spPr>
          <a:xfrm>
            <a:off x="2423542" y="4973719"/>
            <a:ext cx="1691258" cy="41478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BBC4DE4-D294-0380-F85C-5B66BA13AFE9}"/>
              </a:ext>
            </a:extLst>
          </p:cNvPr>
          <p:cNvSpPr txBox="1"/>
          <p:nvPr/>
        </p:nvSpPr>
        <p:spPr>
          <a:xfrm>
            <a:off x="7449793" y="4957963"/>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PA</a:t>
            </a:r>
          </a:p>
        </p:txBody>
      </p:sp>
      <p:sp>
        <p:nvSpPr>
          <p:cNvPr id="33" name="TextBox 32">
            <a:extLst>
              <a:ext uri="{FF2B5EF4-FFF2-40B4-BE49-F238E27FC236}">
                <a16:creationId xmlns:a16="http://schemas.microsoft.com/office/drawing/2014/main" id="{1FEC48D2-B612-34D4-6AAF-91F43E88C197}"/>
              </a:ext>
            </a:extLst>
          </p:cNvPr>
          <p:cNvSpPr txBox="1"/>
          <p:nvPr/>
        </p:nvSpPr>
        <p:spPr>
          <a:xfrm>
            <a:off x="1272311" y="545491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p>
        </p:txBody>
      </p:sp>
      <p:sp>
        <p:nvSpPr>
          <p:cNvPr id="34" name="TextBox 33">
            <a:extLst>
              <a:ext uri="{FF2B5EF4-FFF2-40B4-BE49-F238E27FC236}">
                <a16:creationId xmlns:a16="http://schemas.microsoft.com/office/drawing/2014/main" id="{913F7480-B30F-9525-E9FE-434283142253}"/>
              </a:ext>
            </a:extLst>
          </p:cNvPr>
          <p:cNvSpPr txBox="1"/>
          <p:nvPr/>
        </p:nvSpPr>
        <p:spPr>
          <a:xfrm>
            <a:off x="3826877" y="5454915"/>
            <a:ext cx="2349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mangé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5997DF6-D8CF-8D56-42CF-D270A3FD54C7}"/>
              </a:ext>
            </a:extLst>
          </p:cNvPr>
          <p:cNvSpPr txBox="1"/>
          <p:nvPr/>
        </p:nvSpPr>
        <p:spPr>
          <a:xfrm>
            <a:off x="6481743" y="5425207"/>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C9192FB5-1C01-16E2-55F7-64F2DF3FEB82}"/>
              </a:ext>
            </a:extLst>
          </p:cNvPr>
          <p:cNvSpPr/>
          <p:nvPr/>
        </p:nvSpPr>
        <p:spPr>
          <a:xfrm>
            <a:off x="2571237" y="5904779"/>
            <a:ext cx="1342757" cy="41478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5B21CC0A-0A44-3E21-AA00-8914AB93DC95}"/>
              </a:ext>
            </a:extLst>
          </p:cNvPr>
          <p:cNvSpPr txBox="1"/>
          <p:nvPr/>
        </p:nvSpPr>
        <p:spPr>
          <a:xfrm>
            <a:off x="7737003" y="5874241"/>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FU</a:t>
            </a:r>
          </a:p>
        </p:txBody>
      </p:sp>
      <p:sp>
        <p:nvSpPr>
          <p:cNvPr id="38" name="TextBox 37">
            <a:extLst>
              <a:ext uri="{FF2B5EF4-FFF2-40B4-BE49-F238E27FC236}">
                <a16:creationId xmlns:a16="http://schemas.microsoft.com/office/drawing/2014/main" id="{E7758B26-59B3-D051-6672-0B66CCA72313}"/>
              </a:ext>
            </a:extLst>
          </p:cNvPr>
          <p:cNvSpPr txBox="1"/>
          <p:nvPr/>
        </p:nvSpPr>
        <p:spPr>
          <a:xfrm>
            <a:off x="1420006" y="638597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5D3C6E9E-A371-499E-E012-C08B49A3D8B0}"/>
              </a:ext>
            </a:extLst>
          </p:cNvPr>
          <p:cNvSpPr txBox="1"/>
          <p:nvPr/>
        </p:nvSpPr>
        <p:spPr>
          <a:xfrm>
            <a:off x="3974572" y="6385975"/>
            <a:ext cx="2349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1882116C-881D-B5AC-73D7-32519EBEA19F}"/>
              </a:ext>
            </a:extLst>
          </p:cNvPr>
          <p:cNvSpPr txBox="1"/>
          <p:nvPr/>
        </p:nvSpPr>
        <p:spPr>
          <a:xfrm>
            <a:off x="6629438" y="6356267"/>
            <a:ext cx="3139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D96DBCDE-D087-FAC8-8DC0-969B5717AB91}"/>
              </a:ext>
            </a:extLst>
          </p:cNvPr>
          <p:cNvSpPr/>
          <p:nvPr/>
        </p:nvSpPr>
        <p:spPr>
          <a:xfrm>
            <a:off x="5010729" y="5904779"/>
            <a:ext cx="1342757" cy="41478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0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8" grpId="0"/>
      <p:bldP spid="19" grpId="0"/>
      <p:bldP spid="20" grpId="0"/>
      <p:bldP spid="21" grpId="0" animBg="1"/>
      <p:bldP spid="22" grpId="0"/>
      <p:bldP spid="23" grpId="0"/>
      <p:bldP spid="24" grpId="0"/>
      <p:bldP spid="25" grpId="0"/>
      <p:bldP spid="26" grpId="0" animBg="1"/>
      <p:bldP spid="27" grpId="0"/>
      <p:bldP spid="28" grpId="0"/>
      <p:bldP spid="29" grpId="0"/>
      <p:bldP spid="30" grpId="0"/>
      <p:bldP spid="31" grpId="0" animBg="1"/>
      <p:bldP spid="32" grpId="0"/>
      <p:bldP spid="33" grpId="0"/>
      <p:bldP spid="34" grpId="0"/>
      <p:bldP spid="35" grpId="0"/>
      <p:bldP spid="36" grpId="0" animBg="1"/>
      <p:bldP spid="37" grpId="0"/>
      <p:bldP spid="38" grpId="0"/>
      <p:bldP spid="39" grpId="0"/>
      <p:bldP spid="40" grpId="0"/>
      <p:bldP spid="4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produce a fully detailed answer for each of the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To extend your answer, r</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emember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first answer the question directly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then, give a justified opinion OR continue with narration (first, then, finally)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finish with a contrasted opinion OR finish your narration</a:t>
            </a:r>
          </a:p>
        </p:txBody>
      </p:sp>
      <p:sp>
        <p:nvSpPr>
          <p:cNvPr id="9" name="TextBox 8">
            <a:extLst>
              <a:ext uri="{FF2B5EF4-FFF2-40B4-BE49-F238E27FC236}">
                <a16:creationId xmlns:a16="http://schemas.microsoft.com/office/drawing/2014/main" id="{77C74A9E-1984-83DE-C861-B66995B148F1}"/>
              </a:ext>
            </a:extLst>
          </p:cNvPr>
          <p:cNvSpPr txBox="1"/>
          <p:nvPr/>
        </p:nvSpPr>
        <p:spPr>
          <a:xfrm>
            <a:off x="825830" y="2411075"/>
            <a:ext cx="109045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Example: Qu’est-ce que tu fais normalement le week-end avec ta famille?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Normalement le week-end, je vais au parc avec ma sœur.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D’abord je joue au tennis avec elle car on adore le tennis. C’est mon sport préféré. Ensuite, je mange </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à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Nandos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avec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mes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amis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car 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pense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que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c’est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délicieux</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6974C4-59DB-B6C0-B8F9-2C54D604ED46}"/>
              </a:ext>
            </a:extLst>
          </p:cNvPr>
          <p:cNvSpPr txBox="1"/>
          <p:nvPr/>
        </p:nvSpPr>
        <p:spPr>
          <a:xfrm>
            <a:off x="550983" y="4446925"/>
            <a:ext cx="10904531" cy="193899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Qu’est-ce que tu aimes faire pendant ton temps libre?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Qu’est-ce que tu vas faire après les examens?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Est-ce que tu as recyclé à la maison récemment?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Comment as-tu célébré ton dernier anniversaire?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Quels sont tes projets pour les prochaines vacances?</a:t>
            </a:r>
          </a:p>
        </p:txBody>
      </p:sp>
    </p:spTree>
    <p:extLst>
      <p:ext uri="{BB962C8B-B14F-4D97-AF65-F5344CB8AC3E}">
        <p14:creationId xmlns:p14="http://schemas.microsoft.com/office/powerpoint/2010/main" val="13920900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5" y="1052739"/>
            <a:ext cx="5652649" cy="5021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PC F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2 unprepared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Use PALM(W) to answer question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Use the strategies learnt so far to tackle the next 2 questions. Remember:</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identify the tense and write up 3 verbs</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extend your response securely in 3 parts</a:t>
            </a:r>
          </a:p>
        </p:txBody>
      </p:sp>
      <p:pic>
        <p:nvPicPr>
          <p:cNvPr id="11" name="Picture 10">
            <a:extLst>
              <a:ext uri="{FF2B5EF4-FFF2-40B4-BE49-F238E27FC236}">
                <a16:creationId xmlns:a16="http://schemas.microsoft.com/office/drawing/2014/main" id="{80D3B324-6C45-F83F-5B1A-A75B53178301}"/>
              </a:ext>
            </a:extLst>
          </p:cNvPr>
          <p:cNvPicPr>
            <a:picLocks noChangeAspect="1"/>
          </p:cNvPicPr>
          <p:nvPr/>
        </p:nvPicPr>
        <p:blipFill>
          <a:blip r:embed="rId11"/>
          <a:stretch>
            <a:fillRect/>
          </a:stretch>
        </p:blipFill>
        <p:spPr>
          <a:xfrm>
            <a:off x="5990589" y="459576"/>
            <a:ext cx="4959006" cy="6334780"/>
          </a:xfrm>
          <a:prstGeom prst="rect">
            <a:avLst/>
          </a:prstGeom>
          <a:ln>
            <a:noFill/>
          </a:ln>
          <a:effectLst>
            <a:outerShdw blurRad="292100" dist="139700" dir="2700000" algn="tl" rotWithShape="0">
              <a:srgbClr val="333333">
                <a:alpha val="65000"/>
              </a:srgbClr>
            </a:outerShdw>
          </a:effectLst>
        </p:spPr>
      </p:pic>
      <p:pic>
        <p:nvPicPr>
          <p:cNvPr id="30" name="MS900388269[1].wav">
            <a:hlinkClick r:id="" action="ppaction://media"/>
            <a:extLst>
              <a:ext uri="{FF2B5EF4-FFF2-40B4-BE49-F238E27FC236}">
                <a16:creationId xmlns:a16="http://schemas.microsoft.com/office/drawing/2014/main" id="{1B359683-0605-210F-239A-D0E0BFEED01C}"/>
              </a:ext>
            </a:extLst>
          </p:cNvPr>
          <p:cNvPicPr>
            <a:picLocks noRot="1"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3696705" y="6502112"/>
            <a:ext cx="144016" cy="144016"/>
          </a:xfrm>
          <a:prstGeom prst="rect">
            <a:avLst/>
          </a:prstGeom>
        </p:spPr>
      </p:pic>
      <p:sp>
        <p:nvSpPr>
          <p:cNvPr id="31" name="Rectangle 30">
            <a:extLst>
              <a:ext uri="{FF2B5EF4-FFF2-40B4-BE49-F238E27FC236}">
                <a16:creationId xmlns:a16="http://schemas.microsoft.com/office/drawing/2014/main" id="{6C5E883C-E094-9B5C-1976-D2A2486374F9}"/>
              </a:ext>
            </a:extLst>
          </p:cNvPr>
          <p:cNvSpPr>
            <a:spLocks noChangeArrowheads="1"/>
          </p:cNvSpPr>
          <p:nvPr/>
        </p:nvSpPr>
        <p:spPr bwMode="auto">
          <a:xfrm>
            <a:off x="204775" y="6461569"/>
            <a:ext cx="5652649"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728D7DE-402B-30D7-EBFE-1FBD6D029886}"/>
              </a:ext>
            </a:extLst>
          </p:cNvPr>
          <p:cNvSpPr>
            <a:spLocks noChangeArrowheads="1"/>
          </p:cNvSpPr>
          <p:nvPr/>
        </p:nvSpPr>
        <p:spPr bwMode="auto">
          <a:xfrm>
            <a:off x="204775" y="6461569"/>
            <a:ext cx="5652649"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0D8FC50-E7BB-8473-BD51-5EB3B01855BF}"/>
              </a:ext>
            </a:extLst>
          </p:cNvPr>
          <p:cNvSpPr txBox="1"/>
          <p:nvPr/>
        </p:nvSpPr>
        <p:spPr>
          <a:xfrm>
            <a:off x="2811295" y="6095465"/>
            <a:ext cx="304613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8 minutes (play timer twice!)</a:t>
            </a:r>
          </a:p>
        </p:txBody>
      </p:sp>
    </p:spTree>
    <p:extLst>
      <p:ext uri="{BB962C8B-B14F-4D97-AF65-F5344CB8AC3E}">
        <p14:creationId xmlns:p14="http://schemas.microsoft.com/office/powerpoint/2010/main" val="425021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240000"/>
                                        <p:tgtEl>
                                          <p:spTgt spid="31"/>
                                        </p:tgtEl>
                                      </p:cBhvr>
                                    </p:animEffect>
                                  </p:childTnLst>
                                </p:cTn>
                              </p:par>
                              <p:par>
                                <p:cTn id="8" presetID="1" presetClass="mediacall" presetSubtype="0" fill="hold" nodeType="withEffect">
                                  <p:stCondLst>
                                    <p:cond delay="0"/>
                                  </p:stCondLst>
                                  <p:childTnLst>
                                    <p:cmd type="call" cmd="playFrom(0.0)">
                                      <p:cBhvr>
                                        <p:cTn id="9" dur="704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par>
              <p:cTn id="11"/>
            </p:par>
          </p:childTnLst>
        </p:cTn>
      </p:par>
    </p:tnLst>
    <p:bldLst>
      <p:bldP spid="3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5" y="1052739"/>
            <a:ext cx="5652649" cy="5021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PC D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2 unprepared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Use PALM(W) to answer question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Use the strategies learnt so far to tackle the next 2 questions. Remember:</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identify the tense and write up 3 verbs</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extend your response securely in 3 parts</a:t>
            </a:r>
          </a:p>
        </p:txBody>
      </p:sp>
      <p:pic>
        <p:nvPicPr>
          <p:cNvPr id="11" name="Picture 10">
            <a:extLst>
              <a:ext uri="{FF2B5EF4-FFF2-40B4-BE49-F238E27FC236}">
                <a16:creationId xmlns:a16="http://schemas.microsoft.com/office/drawing/2014/main" id="{4BD767ED-D3E8-0127-0781-C9666A823186}"/>
              </a:ext>
            </a:extLst>
          </p:cNvPr>
          <p:cNvPicPr>
            <a:picLocks noChangeAspect="1"/>
          </p:cNvPicPr>
          <p:nvPr/>
        </p:nvPicPr>
        <p:blipFill>
          <a:blip r:embed="rId11"/>
          <a:stretch>
            <a:fillRect/>
          </a:stretch>
        </p:blipFill>
        <p:spPr>
          <a:xfrm>
            <a:off x="6106988" y="523220"/>
            <a:ext cx="4844849" cy="6271136"/>
          </a:xfrm>
          <a:prstGeom prst="rect">
            <a:avLst/>
          </a:prstGeom>
          <a:ln>
            <a:noFill/>
          </a:ln>
          <a:effectLst>
            <a:outerShdw blurRad="292100" dist="139700" dir="2700000" algn="tl" rotWithShape="0">
              <a:srgbClr val="333333">
                <a:alpha val="65000"/>
              </a:srgbClr>
            </a:outerShdw>
          </a:effectLst>
        </p:spPr>
      </p:pic>
      <p:pic>
        <p:nvPicPr>
          <p:cNvPr id="12" name="MS900388269[1].wav">
            <a:hlinkClick r:id="" action="ppaction://media"/>
            <a:extLst>
              <a:ext uri="{FF2B5EF4-FFF2-40B4-BE49-F238E27FC236}">
                <a16:creationId xmlns:a16="http://schemas.microsoft.com/office/drawing/2014/main" id="{D387FE9C-A319-A1EA-6757-644256BB5BDB}"/>
              </a:ext>
            </a:extLst>
          </p:cNvPr>
          <p:cNvPicPr>
            <a:picLocks noRot="1"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3696705" y="6502112"/>
            <a:ext cx="144016" cy="144016"/>
          </a:xfrm>
          <a:prstGeom prst="rect">
            <a:avLst/>
          </a:prstGeom>
        </p:spPr>
      </p:pic>
      <p:sp>
        <p:nvSpPr>
          <p:cNvPr id="13" name="Rectangle 12">
            <a:extLst>
              <a:ext uri="{FF2B5EF4-FFF2-40B4-BE49-F238E27FC236}">
                <a16:creationId xmlns:a16="http://schemas.microsoft.com/office/drawing/2014/main" id="{32343E04-61AE-6ACA-1A37-33D1CD6D28F0}"/>
              </a:ext>
            </a:extLst>
          </p:cNvPr>
          <p:cNvSpPr>
            <a:spLocks noChangeArrowheads="1"/>
          </p:cNvSpPr>
          <p:nvPr/>
        </p:nvSpPr>
        <p:spPr bwMode="auto">
          <a:xfrm>
            <a:off x="204775" y="6461569"/>
            <a:ext cx="5652649"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704240A-4276-BF84-8056-195C21CD96F8}"/>
              </a:ext>
            </a:extLst>
          </p:cNvPr>
          <p:cNvSpPr>
            <a:spLocks noChangeArrowheads="1"/>
          </p:cNvSpPr>
          <p:nvPr/>
        </p:nvSpPr>
        <p:spPr bwMode="auto">
          <a:xfrm>
            <a:off x="204775" y="6461569"/>
            <a:ext cx="5652649"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C0C3D6D-339B-7726-462F-8117880334E9}"/>
              </a:ext>
            </a:extLst>
          </p:cNvPr>
          <p:cNvSpPr txBox="1"/>
          <p:nvPr/>
        </p:nvSpPr>
        <p:spPr>
          <a:xfrm>
            <a:off x="2811295" y="6095465"/>
            <a:ext cx="304613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8 minutes (play timer twice!)</a:t>
            </a:r>
          </a:p>
        </p:txBody>
      </p:sp>
    </p:spTree>
    <p:extLst>
      <p:ext uri="{BB962C8B-B14F-4D97-AF65-F5344CB8AC3E}">
        <p14:creationId xmlns:p14="http://schemas.microsoft.com/office/powerpoint/2010/main" val="292458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40000"/>
                                        <p:tgtEl>
                                          <p:spTgt spid="13"/>
                                        </p:tgtEl>
                                      </p:cBhvr>
                                    </p:animEffect>
                                  </p:childTnLst>
                                </p:cTn>
                              </p:par>
                              <p:par>
                                <p:cTn id="8" presetID="1" presetClass="mediacall" presetSubtype="0" fill="hold" nodeType="withEffect">
                                  <p:stCondLst>
                                    <p:cond delay="0"/>
                                  </p:stCondLst>
                                  <p:childTnLst>
                                    <p:cmd type="call" cmd="playFrom(0.0)">
                                      <p:cBhvr>
                                        <p:cTn id="9" dur="70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67557" y="2001915"/>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successfully tackling the tense question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reviewing effective strategies of memorisation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181400" y="276546"/>
            <a:ext cx="4914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2 février 2024</a:t>
            </a:fld>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44D0B10C-E60B-5301-025D-DEBD8ABF0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29382" y="2336856"/>
            <a:ext cx="621831" cy="621831"/>
          </a:xfrm>
          <a:prstGeom prst="rect">
            <a:avLst/>
          </a:prstGeom>
        </p:spPr>
      </p:pic>
      <p:pic>
        <p:nvPicPr>
          <p:cNvPr id="3" name="Graphic 2" descr="Checkmark with solid fill">
            <a:extLst>
              <a:ext uri="{FF2B5EF4-FFF2-40B4-BE49-F238E27FC236}">
                <a16:creationId xmlns:a16="http://schemas.microsoft.com/office/drawing/2014/main" id="{4885840E-2749-A509-BF3B-1367B7CE10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04198" y="2336855"/>
            <a:ext cx="621831" cy="621831"/>
          </a:xfrm>
          <a:prstGeom prst="rect">
            <a:avLst/>
          </a:prstGeom>
        </p:spPr>
      </p:pic>
    </p:spTree>
    <p:extLst>
      <p:ext uri="{BB962C8B-B14F-4D97-AF65-F5344CB8AC3E}">
        <p14:creationId xmlns:p14="http://schemas.microsoft.com/office/powerpoint/2010/main" val="260822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73712" y="942647"/>
            <a:ext cx="10844575" cy="51961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Remember, the general conversation counts for 50 % of your final score in speaking. It has 2 parts: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one conversation on a theme you have chosen in advance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one conversation on another theme that you don’t choose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Each conversation will last: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between 1min30sec and 2min30sec in foundation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between 2min30sec and 3min30sec in higher</a:t>
            </a:r>
          </a:p>
        </p:txBody>
      </p:sp>
    </p:spTree>
    <p:extLst>
      <p:ext uri="{BB962C8B-B14F-4D97-AF65-F5344CB8AC3E}">
        <p14:creationId xmlns:p14="http://schemas.microsoft.com/office/powerpoint/2010/main" val="370688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243604"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communicate clearly</a:t>
            </a:r>
          </a:p>
        </p:txBody>
      </p:sp>
      <p:sp>
        <p:nvSpPr>
          <p:cNvPr id="4" name="TextBox 3">
            <a:extLst>
              <a:ext uri="{FF2B5EF4-FFF2-40B4-BE49-F238E27FC236}">
                <a16:creationId xmlns:a16="http://schemas.microsoft.com/office/drawing/2014/main" id="{7F6547B1-8493-E3D1-360A-78C518DB8940}"/>
              </a:ext>
            </a:extLst>
          </p:cNvPr>
          <p:cNvSpPr txBox="1"/>
          <p:nvPr/>
        </p:nvSpPr>
        <p:spPr>
          <a:xfrm>
            <a:off x="437501" y="5487054"/>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are also expected to ask your teacher a question on the theme of the conversation.</a:t>
            </a:r>
          </a:p>
        </p:txBody>
      </p:sp>
    </p:spTree>
    <p:extLst>
      <p:ext uri="{BB962C8B-B14F-4D97-AF65-F5344CB8AC3E}">
        <p14:creationId xmlns:p14="http://schemas.microsoft.com/office/powerpoint/2010/main" val="4831931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1290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During the year, your teacher prepares you to a range of possible questions and invites you to produce possible answers in a booklet.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more answers you have prepared, the better equipped you are.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Remember:</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teacher will use the questions from the booklet in the exam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cannot know in advance what questions the teacher will ask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but you can practise the questions from your chosen theme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teacher may ask some questions and not others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teacher can ask the questions in a different order you are used to</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teacher will ask additional spontaneous questions to follow up on your answers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more you have to say, the less questions the teacher can ask!</a:t>
            </a:r>
          </a:p>
        </p:txBody>
      </p:sp>
    </p:spTree>
    <p:extLst>
      <p:ext uri="{BB962C8B-B14F-4D97-AF65-F5344CB8AC3E}">
        <p14:creationId xmlns:p14="http://schemas.microsoft.com/office/powerpoint/2010/main" val="115073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6830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Before Mock 2, you should ensure you have decided on your chosen theme.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Picking the most difficult theme may seem like the wrong decision but actually, it is the safest one to make because: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guarantees you won’t get a photo card on that theme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guarantees you won’t get it as the other theme in the conversation (part 2)</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means you can prepare yourself by learning and practising your answers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For example, the topic of environment in theme 2 is often seen as challenging, but by picking theme 2 as my chosen theme, I am sure not to have a photo on environment, nor a conversation about it in the second part. I can go on practising my prepared questions for theme 2 on local area, travel and tourism and environment.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51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44670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How to learn the answers I prepared for my chosen theme?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Use a combination of the following 3 strategies to maximise memorisation: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make smart flashcards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use Quizlet to make audio, digital flashcards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record and test yourself</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0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Picture 4">
            <a:extLst>
              <a:ext uri="{FF2B5EF4-FFF2-40B4-BE49-F238E27FC236}">
                <a16:creationId xmlns:a16="http://schemas.microsoft.com/office/drawing/2014/main" id="{B771044A-9780-8F40-E599-7847F07EE0BA}"/>
              </a:ext>
            </a:extLst>
          </p:cNvPr>
          <p:cNvPicPr>
            <a:picLocks noChangeAspect="1"/>
          </p:cNvPicPr>
          <p:nvPr/>
        </p:nvPicPr>
        <p:blipFill>
          <a:blip r:embed="rId6"/>
          <a:stretch>
            <a:fillRect/>
          </a:stretch>
        </p:blipFill>
        <p:spPr>
          <a:xfrm>
            <a:off x="6537269" y="1174911"/>
            <a:ext cx="5029200" cy="496252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EFB2E41-5971-A46A-480A-7989BCA1A86F}"/>
              </a:ext>
            </a:extLst>
          </p:cNvPr>
          <p:cNvSpPr txBox="1"/>
          <p:nvPr/>
        </p:nvSpPr>
        <p:spPr>
          <a:xfrm>
            <a:off x="625531" y="662857"/>
            <a:ext cx="5995402" cy="5632311"/>
          </a:xfrm>
          <a:prstGeom prst="rect">
            <a:avLst/>
          </a:prstGeom>
          <a:noFill/>
        </p:spPr>
        <p:txBody>
          <a:bodyPr wrap="square" lIns="91440" tIns="45720" rIns="91440" bIns="45720" rtlCol="0" anchor="t">
            <a:spAutoFit/>
          </a:bodyPr>
          <a:lstStyle/>
          <a:p>
            <a:r>
              <a:rPr lang="en-GB" sz="2400"/>
              <a:t>Every photo card in the speaking starts the same:</a:t>
            </a:r>
          </a:p>
          <a:p>
            <a:pPr lvl="2"/>
            <a:endParaRPr lang="en-GB" sz="2400"/>
          </a:p>
          <a:p>
            <a:pPr lvl="2"/>
            <a:r>
              <a:rPr lang="en-GB" sz="2400" err="1">
                <a:solidFill>
                  <a:srgbClr val="C00000"/>
                </a:solidFill>
              </a:rPr>
              <a:t>Qu’est</a:t>
            </a:r>
            <a:r>
              <a:rPr lang="en-GB" sz="2400">
                <a:solidFill>
                  <a:srgbClr val="C00000"/>
                </a:solidFill>
              </a:rPr>
              <a:t> </a:t>
            </a:r>
            <a:r>
              <a:rPr lang="en-GB" sz="2400" err="1">
                <a:solidFill>
                  <a:srgbClr val="C00000"/>
                </a:solidFill>
              </a:rPr>
              <a:t>ce</a:t>
            </a:r>
            <a:r>
              <a:rPr lang="en-GB" sz="2400">
                <a:solidFill>
                  <a:srgbClr val="C00000"/>
                </a:solidFill>
              </a:rPr>
              <a:t> </a:t>
            </a:r>
            <a:r>
              <a:rPr lang="en-GB" sz="2400" err="1">
                <a:solidFill>
                  <a:srgbClr val="C00000"/>
                </a:solidFill>
              </a:rPr>
              <a:t>qu’il</a:t>
            </a:r>
            <a:r>
              <a:rPr lang="en-GB" sz="2400">
                <a:solidFill>
                  <a:srgbClr val="C00000"/>
                </a:solidFill>
              </a:rPr>
              <a:t> y a sur la photo?</a:t>
            </a:r>
          </a:p>
          <a:p>
            <a:endParaRPr lang="en-GB" sz="2400"/>
          </a:p>
          <a:p>
            <a:r>
              <a:rPr lang="en-GB" sz="2400"/>
              <a:t>We use </a:t>
            </a:r>
            <a:r>
              <a:rPr lang="en-GB" sz="2400" b="1"/>
              <a:t>PALM(W)</a:t>
            </a:r>
            <a:r>
              <a:rPr lang="en-GB" sz="2400"/>
              <a:t> to make a detailed description:</a:t>
            </a:r>
          </a:p>
          <a:p>
            <a:r>
              <a:rPr lang="en-GB" sz="2400" b="1"/>
              <a:t>P</a:t>
            </a:r>
            <a:r>
              <a:rPr lang="en-GB" sz="2400"/>
              <a:t>(</a:t>
            </a:r>
            <a:r>
              <a:rPr lang="en-GB" sz="2400" err="1"/>
              <a:t>eople</a:t>
            </a:r>
            <a:r>
              <a:rPr lang="en-GB" sz="2400"/>
              <a:t>)</a:t>
            </a:r>
          </a:p>
          <a:p>
            <a:r>
              <a:rPr lang="en-GB" sz="2400" b="1"/>
              <a:t>A</a:t>
            </a:r>
            <a:r>
              <a:rPr lang="en-GB" sz="2400"/>
              <a:t>(</a:t>
            </a:r>
            <a:r>
              <a:rPr lang="en-GB" sz="2400" err="1"/>
              <a:t>ction</a:t>
            </a:r>
            <a:r>
              <a:rPr lang="en-GB" sz="2400"/>
              <a:t>)</a:t>
            </a:r>
          </a:p>
          <a:p>
            <a:r>
              <a:rPr lang="en-GB" sz="2400" b="1"/>
              <a:t>L</a:t>
            </a:r>
            <a:r>
              <a:rPr lang="en-GB" sz="2400"/>
              <a:t>(</a:t>
            </a:r>
            <a:r>
              <a:rPr lang="en-GB" sz="2400" err="1"/>
              <a:t>ocation</a:t>
            </a:r>
            <a:r>
              <a:rPr lang="en-GB" sz="2400"/>
              <a:t>)</a:t>
            </a:r>
          </a:p>
          <a:p>
            <a:r>
              <a:rPr lang="en-GB" sz="2400" b="1"/>
              <a:t>M</a:t>
            </a:r>
            <a:r>
              <a:rPr lang="en-GB" sz="2400"/>
              <a:t>(</a:t>
            </a:r>
            <a:r>
              <a:rPr lang="en-GB" sz="2400" err="1"/>
              <a:t>ood</a:t>
            </a:r>
            <a:r>
              <a:rPr lang="en-GB" sz="2400"/>
              <a:t>)</a:t>
            </a:r>
          </a:p>
          <a:p>
            <a:r>
              <a:rPr lang="en-GB" sz="2400" b="1"/>
              <a:t>W</a:t>
            </a:r>
            <a:r>
              <a:rPr lang="en-GB" sz="2400"/>
              <a:t>(</a:t>
            </a:r>
            <a:r>
              <a:rPr lang="en-GB" sz="2400" err="1"/>
              <a:t>eather</a:t>
            </a:r>
            <a:r>
              <a:rPr lang="en-GB" sz="2400"/>
              <a:t>)</a:t>
            </a:r>
          </a:p>
          <a:p>
            <a:endParaRPr lang="en-GB" sz="2400"/>
          </a:p>
          <a:p>
            <a:r>
              <a:rPr lang="en-GB" sz="2400"/>
              <a:t>You need to describe 3 to 5 elements of </a:t>
            </a:r>
            <a:r>
              <a:rPr lang="en-GB" sz="2400" b="1"/>
              <a:t>PALM(W) </a:t>
            </a:r>
            <a:r>
              <a:rPr lang="en-GB" sz="2400"/>
              <a:t>to secure maximum marks.</a:t>
            </a:r>
          </a:p>
        </p:txBody>
      </p:sp>
      <p:sp>
        <p:nvSpPr>
          <p:cNvPr id="9" name="Rectangle: Rounded Corners 8">
            <a:extLst>
              <a:ext uri="{FF2B5EF4-FFF2-40B4-BE49-F238E27FC236}">
                <a16:creationId xmlns:a16="http://schemas.microsoft.com/office/drawing/2014/main" id="{6A2386E8-CEDA-7C1A-69BD-CC9B74F165F6}"/>
              </a:ext>
            </a:extLst>
          </p:cNvPr>
          <p:cNvSpPr/>
          <p:nvPr/>
        </p:nvSpPr>
        <p:spPr>
          <a:xfrm>
            <a:off x="6841067" y="5410200"/>
            <a:ext cx="2331636" cy="27288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04841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Smart flashcards</a:t>
            </a:r>
          </a:p>
        </p:txBody>
      </p:sp>
      <p:pic>
        <p:nvPicPr>
          <p:cNvPr id="4" name="Picture 3">
            <a:extLst>
              <a:ext uri="{FF2B5EF4-FFF2-40B4-BE49-F238E27FC236}">
                <a16:creationId xmlns:a16="http://schemas.microsoft.com/office/drawing/2014/main" id="{B477AEF4-8092-A064-435F-823AD0DC3BBD}"/>
              </a:ext>
            </a:extLst>
          </p:cNvPr>
          <p:cNvPicPr>
            <a:picLocks noChangeAspect="1"/>
          </p:cNvPicPr>
          <p:nvPr/>
        </p:nvPicPr>
        <p:blipFill>
          <a:blip r:embed="rId6"/>
          <a:stretch>
            <a:fillRect/>
          </a:stretch>
        </p:blipFill>
        <p:spPr>
          <a:xfrm>
            <a:off x="611686" y="2324742"/>
            <a:ext cx="5153536" cy="289886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E9E5285-719E-811C-C9FC-C6FB3FD8F64C}"/>
              </a:ext>
            </a:extLst>
          </p:cNvPr>
          <p:cNvPicPr>
            <a:picLocks noChangeAspect="1"/>
          </p:cNvPicPr>
          <p:nvPr/>
        </p:nvPicPr>
        <p:blipFill>
          <a:blip r:embed="rId7"/>
          <a:stretch>
            <a:fillRect/>
          </a:stretch>
        </p:blipFill>
        <p:spPr>
          <a:xfrm>
            <a:off x="6412933" y="2324742"/>
            <a:ext cx="5153536" cy="289886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10844575" cy="5890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This is a 2-sided flashcard in 4 parts to boost your memorisation:</a:t>
            </a:r>
          </a:p>
        </p:txBody>
      </p:sp>
      <p:cxnSp>
        <p:nvCxnSpPr>
          <p:cNvPr id="11" name="Straight Arrow Connector 10">
            <a:extLst>
              <a:ext uri="{FF2B5EF4-FFF2-40B4-BE49-F238E27FC236}">
                <a16:creationId xmlns:a16="http://schemas.microsoft.com/office/drawing/2014/main" id="{064925B4-0510-023F-3FFB-09D7B1F3B2BE}"/>
              </a:ext>
            </a:extLst>
          </p:cNvPr>
          <p:cNvCxnSpPr>
            <a:cxnSpLocks/>
            <a:stCxn id="12" idx="2"/>
          </p:cNvCxnSpPr>
          <p:nvPr/>
        </p:nvCxnSpPr>
        <p:spPr>
          <a:xfrm flipH="1">
            <a:off x="1345622" y="2267484"/>
            <a:ext cx="976027" cy="9089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1016493-C621-2691-75CD-8965FAE4B6F3}"/>
              </a:ext>
            </a:extLst>
          </p:cNvPr>
          <p:cNvSpPr/>
          <p:nvPr/>
        </p:nvSpPr>
        <p:spPr>
          <a:xfrm>
            <a:off x="1160796" y="1678412"/>
            <a:ext cx="2321706" cy="589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the question and its translation</a:t>
            </a:r>
          </a:p>
        </p:txBody>
      </p:sp>
      <p:sp>
        <p:nvSpPr>
          <p:cNvPr id="17" name="Rectangle 16">
            <a:extLst>
              <a:ext uri="{FF2B5EF4-FFF2-40B4-BE49-F238E27FC236}">
                <a16:creationId xmlns:a16="http://schemas.microsoft.com/office/drawing/2014/main" id="{FB001820-78E0-703C-28C6-E8C7EFDE0D2A}"/>
              </a:ext>
            </a:extLst>
          </p:cNvPr>
          <p:cNvSpPr/>
          <p:nvPr/>
        </p:nvSpPr>
        <p:spPr>
          <a:xfrm>
            <a:off x="3699358" y="1926076"/>
            <a:ext cx="2065864" cy="34140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my full answer</a:t>
            </a:r>
          </a:p>
        </p:txBody>
      </p:sp>
      <p:cxnSp>
        <p:nvCxnSpPr>
          <p:cNvPr id="18" name="Straight Arrow Connector 17">
            <a:extLst>
              <a:ext uri="{FF2B5EF4-FFF2-40B4-BE49-F238E27FC236}">
                <a16:creationId xmlns:a16="http://schemas.microsoft.com/office/drawing/2014/main" id="{6D3641A0-5CCE-8423-6257-9969E171382B}"/>
              </a:ext>
            </a:extLst>
          </p:cNvPr>
          <p:cNvCxnSpPr>
            <a:cxnSpLocks/>
            <a:stCxn id="17" idx="2"/>
          </p:cNvCxnSpPr>
          <p:nvPr/>
        </p:nvCxnSpPr>
        <p:spPr>
          <a:xfrm flipH="1">
            <a:off x="4494179" y="2267483"/>
            <a:ext cx="238111" cy="5482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71642E5-50EF-8FC6-01A0-1AACE02C0C7F}"/>
              </a:ext>
            </a:extLst>
          </p:cNvPr>
          <p:cNvSpPr/>
          <p:nvPr/>
        </p:nvSpPr>
        <p:spPr>
          <a:xfrm>
            <a:off x="3316736" y="5335429"/>
            <a:ext cx="2237757" cy="1116265"/>
          </a:xfrm>
          <a:prstGeom prst="rect">
            <a:avLst/>
          </a:prstGeom>
          <a:solidFill>
            <a:srgbClr val="EEFFF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challenging words to pronounce and their phonetical spelling</a:t>
            </a:r>
          </a:p>
        </p:txBody>
      </p:sp>
      <p:cxnSp>
        <p:nvCxnSpPr>
          <p:cNvPr id="24" name="Straight Arrow Connector 23">
            <a:extLst>
              <a:ext uri="{FF2B5EF4-FFF2-40B4-BE49-F238E27FC236}">
                <a16:creationId xmlns:a16="http://schemas.microsoft.com/office/drawing/2014/main" id="{B5FA77CF-E008-757F-9E91-473B90977A4C}"/>
              </a:ext>
            </a:extLst>
          </p:cNvPr>
          <p:cNvCxnSpPr>
            <a:cxnSpLocks/>
            <a:stCxn id="23" idx="0"/>
          </p:cNvCxnSpPr>
          <p:nvPr/>
        </p:nvCxnSpPr>
        <p:spPr>
          <a:xfrm flipV="1">
            <a:off x="4435615" y="5048655"/>
            <a:ext cx="58564" cy="2867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FC6C942-8E9B-D06D-7572-7244615BC521}"/>
              </a:ext>
            </a:extLst>
          </p:cNvPr>
          <p:cNvSpPr/>
          <p:nvPr/>
        </p:nvSpPr>
        <p:spPr>
          <a:xfrm>
            <a:off x="749440" y="5336858"/>
            <a:ext cx="2237757" cy="1116265"/>
          </a:xfrm>
          <a:prstGeom prst="rect">
            <a:avLst/>
          </a:prstGeom>
          <a:solidFill>
            <a:srgbClr val="EEFFF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key ideas in English or images to support my memory</a:t>
            </a:r>
          </a:p>
        </p:txBody>
      </p:sp>
      <p:cxnSp>
        <p:nvCxnSpPr>
          <p:cNvPr id="31" name="Straight Arrow Connector 30">
            <a:extLst>
              <a:ext uri="{FF2B5EF4-FFF2-40B4-BE49-F238E27FC236}">
                <a16:creationId xmlns:a16="http://schemas.microsoft.com/office/drawing/2014/main" id="{3297F062-72A7-578C-E876-0BF02342AA5C}"/>
              </a:ext>
            </a:extLst>
          </p:cNvPr>
          <p:cNvCxnSpPr>
            <a:cxnSpLocks/>
            <a:stCxn id="30" idx="0"/>
          </p:cNvCxnSpPr>
          <p:nvPr/>
        </p:nvCxnSpPr>
        <p:spPr>
          <a:xfrm flipV="1">
            <a:off x="1868319" y="5050084"/>
            <a:ext cx="58564" cy="2867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FB4449-BCF5-7AD5-C36A-DE583FE4A7DC}"/>
              </a:ext>
            </a:extLst>
          </p:cNvPr>
          <p:cNvSpPr/>
          <p:nvPr/>
        </p:nvSpPr>
        <p:spPr>
          <a:xfrm>
            <a:off x="9031789" y="4906368"/>
            <a:ext cx="2237757" cy="1116265"/>
          </a:xfrm>
          <a:prstGeom prst="rect">
            <a:avLst/>
          </a:prstGeom>
          <a:solidFill>
            <a:srgbClr val="EEFFF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full translation of my answer in English.</a:t>
            </a:r>
          </a:p>
        </p:txBody>
      </p:sp>
      <p:cxnSp>
        <p:nvCxnSpPr>
          <p:cNvPr id="33" name="Straight Arrow Connector 32">
            <a:extLst>
              <a:ext uri="{FF2B5EF4-FFF2-40B4-BE49-F238E27FC236}">
                <a16:creationId xmlns:a16="http://schemas.microsoft.com/office/drawing/2014/main" id="{615A9506-D42C-09F1-8CD7-5C12525F5CBE}"/>
              </a:ext>
            </a:extLst>
          </p:cNvPr>
          <p:cNvCxnSpPr>
            <a:cxnSpLocks/>
            <a:stCxn id="32" idx="0"/>
          </p:cNvCxnSpPr>
          <p:nvPr/>
        </p:nvCxnSpPr>
        <p:spPr>
          <a:xfrm flipV="1">
            <a:off x="10150668" y="4280170"/>
            <a:ext cx="131468" cy="6261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41BAA6C-F90C-FCAA-7819-BCC0F30204B2}"/>
              </a:ext>
            </a:extLst>
          </p:cNvPr>
          <p:cNvSpPr/>
          <p:nvPr/>
        </p:nvSpPr>
        <p:spPr>
          <a:xfrm>
            <a:off x="6464493" y="4907797"/>
            <a:ext cx="2237757" cy="1116265"/>
          </a:xfrm>
          <a:prstGeom prst="rect">
            <a:avLst/>
          </a:prstGeom>
          <a:solidFill>
            <a:srgbClr val="EEFFF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the first letter of every word in my full answer in French.</a:t>
            </a:r>
          </a:p>
        </p:txBody>
      </p:sp>
      <p:cxnSp>
        <p:nvCxnSpPr>
          <p:cNvPr id="35" name="Straight Arrow Connector 34">
            <a:extLst>
              <a:ext uri="{FF2B5EF4-FFF2-40B4-BE49-F238E27FC236}">
                <a16:creationId xmlns:a16="http://schemas.microsoft.com/office/drawing/2014/main" id="{215EE4D9-3E20-16A2-4CC3-E6C13D78F5E9}"/>
              </a:ext>
            </a:extLst>
          </p:cNvPr>
          <p:cNvCxnSpPr>
            <a:cxnSpLocks/>
            <a:stCxn id="34" idx="0"/>
          </p:cNvCxnSpPr>
          <p:nvPr/>
        </p:nvCxnSpPr>
        <p:spPr>
          <a:xfrm flipV="1">
            <a:off x="7583372" y="4621023"/>
            <a:ext cx="58564" cy="2867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89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3" grpId="0" animBg="1"/>
      <p:bldP spid="30" grpId="0" animBg="1"/>
      <p:bldP spid="32" grpId="0" animBg="1"/>
      <p:bldP spid="3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7212299" cy="56323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Once I have flashcards, memorising happens in 4 steps: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Step 1 - Getting familiar with my 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can read over and over, preferably out loud, my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m</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ost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effective technique is to say chunk by chunk, first reading from the card, then closing your eyes and repeating it.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Once you completed a full sentence, read it all at once and close your eyes and say it in one go. If you succeed you move on, otherwise you start again.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After a 2-3 sentences, test yourself saying all sentences together from memory.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Make sure to test yourself on saying the full answer before moving on.</a:t>
            </a:r>
          </a:p>
        </p:txBody>
      </p:sp>
      <p:pic>
        <p:nvPicPr>
          <p:cNvPr id="10" name="Picture 9">
            <a:extLst>
              <a:ext uri="{FF2B5EF4-FFF2-40B4-BE49-F238E27FC236}">
                <a16:creationId xmlns:a16="http://schemas.microsoft.com/office/drawing/2014/main" id="{771B9119-5A72-7454-8CE8-4FDDC984CA4E}"/>
              </a:ext>
            </a:extLst>
          </p:cNvPr>
          <p:cNvPicPr>
            <a:picLocks noChangeAspect="1"/>
          </p:cNvPicPr>
          <p:nvPr/>
        </p:nvPicPr>
        <p:blipFill rotWithShape="1">
          <a:blip r:embed="rId6"/>
          <a:srcRect l="48911"/>
          <a:stretch/>
        </p:blipFill>
        <p:spPr>
          <a:xfrm>
            <a:off x="7821812" y="1601377"/>
            <a:ext cx="3696511" cy="406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051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7302670" cy="49902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Once I have flashcards, memorising happens in 4 steps: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Step 2 - Practice with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can only look at the first letter of every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Test yourself first, how many words can you get right?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Highlight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any letter you get wrong or don’t know</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Re-read any sentence you got wrong 3 times from your full answer, before starting testing yourself again.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 only move on to step 3 when you can say your answer fully and accurately.</a:t>
            </a:r>
          </a:p>
        </p:txBody>
      </p:sp>
      <p:pic>
        <p:nvPicPr>
          <p:cNvPr id="4" name="Picture 3">
            <a:extLst>
              <a:ext uri="{FF2B5EF4-FFF2-40B4-BE49-F238E27FC236}">
                <a16:creationId xmlns:a16="http://schemas.microsoft.com/office/drawing/2014/main" id="{AF66ADAE-F80F-1893-3E54-828414639719}"/>
              </a:ext>
            </a:extLst>
          </p:cNvPr>
          <p:cNvPicPr>
            <a:picLocks noChangeAspect="1"/>
          </p:cNvPicPr>
          <p:nvPr/>
        </p:nvPicPr>
        <p:blipFill rotWithShape="1">
          <a:blip r:embed="rId6"/>
          <a:srcRect r="49460"/>
          <a:stretch/>
        </p:blipFill>
        <p:spPr>
          <a:xfrm>
            <a:off x="8003016" y="1714005"/>
            <a:ext cx="3582757" cy="39875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60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7302670" cy="49902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Once I have flashcards, memorising happens in 4 steps: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Step 3 - Spontaneous translator: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can only look at the English translation of my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Test yourself first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Highlight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any words you get wrong or don’t know</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Re-read 3 times any sentence you got wrong, from your full answer, before starting testing yourself again.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 only move on to step 4 when you can say your answer fully and accurately.</a:t>
            </a:r>
          </a:p>
        </p:txBody>
      </p:sp>
      <p:pic>
        <p:nvPicPr>
          <p:cNvPr id="4" name="Picture 3">
            <a:extLst>
              <a:ext uri="{FF2B5EF4-FFF2-40B4-BE49-F238E27FC236}">
                <a16:creationId xmlns:a16="http://schemas.microsoft.com/office/drawing/2014/main" id="{AF66ADAE-F80F-1893-3E54-828414639719}"/>
              </a:ext>
            </a:extLst>
          </p:cNvPr>
          <p:cNvPicPr>
            <a:picLocks noChangeAspect="1"/>
          </p:cNvPicPr>
          <p:nvPr/>
        </p:nvPicPr>
        <p:blipFill rotWithShape="1">
          <a:blip r:embed="rId6"/>
          <a:srcRect l="49732" r="-272"/>
          <a:stretch/>
        </p:blipFill>
        <p:spPr>
          <a:xfrm>
            <a:off x="8003016" y="1714005"/>
            <a:ext cx="3582757" cy="39875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37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35576" y="1006561"/>
            <a:ext cx="7302670" cy="55442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Once I have flashcards, memorising happens in 4 steps: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Step 4 - The Final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can only look at the English bullet point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Test yourself first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After each part, go back to your full answer and </a:t>
            </a:r>
            <a:r>
              <a:rPr kumimoji="0" lang="en-GB" sz="24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highlight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words/phrases you forgot to say</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Re-read 3 times any sentence you got wrong from your full answer, before starting testing yourself again.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If you can say your answer fully and accurately, congratulation, you have learnt 1 answer!</a:t>
            </a:r>
          </a:p>
        </p:txBody>
      </p:sp>
      <p:pic>
        <p:nvPicPr>
          <p:cNvPr id="5" name="Picture 4">
            <a:extLst>
              <a:ext uri="{FF2B5EF4-FFF2-40B4-BE49-F238E27FC236}">
                <a16:creationId xmlns:a16="http://schemas.microsoft.com/office/drawing/2014/main" id="{D5145E26-E8EC-7715-0121-B41D69B91D78}"/>
              </a:ext>
            </a:extLst>
          </p:cNvPr>
          <p:cNvPicPr>
            <a:picLocks noChangeAspect="1"/>
          </p:cNvPicPr>
          <p:nvPr/>
        </p:nvPicPr>
        <p:blipFill rotWithShape="1">
          <a:blip r:embed="rId6"/>
          <a:srcRect l="-227" r="49138"/>
          <a:stretch/>
        </p:blipFill>
        <p:spPr>
          <a:xfrm>
            <a:off x="7821812" y="1601377"/>
            <a:ext cx="3696511" cy="406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69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08547"/>
            <a:ext cx="6095999" cy="522915"/>
          </a:xfrm>
        </p:spPr>
        <p:txBody>
          <a:bodyPr>
            <a:noAutofit/>
          </a:bodyPr>
          <a:lstStyle/>
          <a:p>
            <a:r>
              <a:rPr lang="en-GB" sz="2800"/>
              <a:t>General Conversation – Revision cards</a:t>
            </a:r>
          </a:p>
        </p:txBody>
      </p:sp>
      <p:sp>
        <p:nvSpPr>
          <p:cNvPr id="4" name="Title 1"/>
          <p:cNvSpPr txBox="1">
            <a:spLocks/>
          </p:cNvSpPr>
          <p:nvPr/>
        </p:nvSpPr>
        <p:spPr>
          <a:xfrm>
            <a:off x="277670" y="836427"/>
            <a:ext cx="5540604" cy="522916"/>
          </a:xfrm>
          <a:prstGeom prst="rect">
            <a:avLst/>
          </a:prstGeom>
          <a:ln w="57150">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Light" panose="020F0302020204030204"/>
                <a:ea typeface="+mj-ea"/>
                <a:cs typeface="+mj-cs"/>
              </a:rPr>
              <a:t>Theme:</a:t>
            </a:r>
          </a:p>
        </p:txBody>
      </p:sp>
      <p:sp>
        <p:nvSpPr>
          <p:cNvPr id="7" name="Rectangle 6"/>
          <p:cNvSpPr/>
          <p:nvPr/>
        </p:nvSpPr>
        <p:spPr>
          <a:xfrm>
            <a:off x="277670" y="1538265"/>
            <a:ext cx="5540604" cy="1569660"/>
          </a:xfrm>
          <a:prstGeom prst="rect">
            <a:avLst/>
          </a:prstGeom>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8" name="Title 1"/>
          <p:cNvSpPr txBox="1">
            <a:spLocks/>
          </p:cNvSpPr>
          <p:nvPr/>
        </p:nvSpPr>
        <p:spPr>
          <a:xfrm>
            <a:off x="277670" y="3107925"/>
            <a:ext cx="5540604" cy="835974"/>
          </a:xfrm>
          <a:prstGeom prst="rect">
            <a:avLst/>
          </a:prstGeom>
          <a:ln w="57150">
            <a:solidFill>
              <a:schemeClr val="tx1"/>
            </a:solid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Light" panose="020F0302020204030204"/>
                <a:ea typeface="+mj-ea"/>
                <a:cs typeface="+mj-cs"/>
              </a:rPr>
              <a:t>Translation:		___________________	 _____________________________   ?</a:t>
            </a:r>
          </a:p>
        </p:txBody>
      </p:sp>
      <p:cxnSp>
        <p:nvCxnSpPr>
          <p:cNvPr id="5" name="Straight Connector 4">
            <a:extLst>
              <a:ext uri="{FF2B5EF4-FFF2-40B4-BE49-F238E27FC236}">
                <a16:creationId xmlns:a16="http://schemas.microsoft.com/office/drawing/2014/main" id="{C0E7DFE7-9ECE-4CB7-BBFB-09F6FC1E4612}"/>
              </a:ext>
            </a:extLst>
          </p:cNvPr>
          <p:cNvCxnSpPr>
            <a:cxnSpLocks/>
          </p:cNvCxnSpPr>
          <p:nvPr/>
        </p:nvCxnSpPr>
        <p:spPr>
          <a:xfrm>
            <a:off x="6096000" y="208547"/>
            <a:ext cx="0" cy="656122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981819F-19D8-40F3-A04B-79066BEBD220}"/>
              </a:ext>
            </a:extLst>
          </p:cNvPr>
          <p:cNvSpPr/>
          <p:nvPr/>
        </p:nvSpPr>
        <p:spPr>
          <a:xfrm>
            <a:off x="6373727" y="836427"/>
            <a:ext cx="5540599" cy="4524315"/>
          </a:xfrm>
          <a:prstGeom prst="rect">
            <a:avLst/>
          </a:prstGeom>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Full Answer in French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5" name="Title 1">
            <a:extLst>
              <a:ext uri="{FF2B5EF4-FFF2-40B4-BE49-F238E27FC236}">
                <a16:creationId xmlns:a16="http://schemas.microsoft.com/office/drawing/2014/main" id="{FE689CA3-5D96-46DF-83FE-3F9018FFA18B}"/>
              </a:ext>
            </a:extLst>
          </p:cNvPr>
          <p:cNvSpPr txBox="1">
            <a:spLocks/>
          </p:cNvSpPr>
          <p:nvPr/>
        </p:nvSpPr>
        <p:spPr>
          <a:xfrm>
            <a:off x="6373726" y="5360743"/>
            <a:ext cx="5540595" cy="1200480"/>
          </a:xfrm>
          <a:prstGeom prst="rect">
            <a:avLst/>
          </a:prstGeom>
          <a:ln w="57150">
            <a:solidFill>
              <a:schemeClr val="tx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sng" strike="noStrike" kern="1200" cap="none" spc="0" normalizeH="0" baseline="0" noProof="0">
                <a:ln>
                  <a:noFill/>
                </a:ln>
                <a:solidFill>
                  <a:prstClr val="black"/>
                </a:solidFill>
                <a:effectLst/>
                <a:uLnTx/>
                <a:uFillTx/>
                <a:latin typeface="Calibri Light" panose="020F0302020204030204"/>
                <a:ea typeface="+mj-ea"/>
                <a:cs typeface="+mj-cs"/>
              </a:rPr>
              <a:t>Pronunciation of difficult words: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800" b="1" i="0" u="sng" strike="noStrike" kern="1200" cap="none" spc="0" normalizeH="0" baseline="0" noProof="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800" b="1" i="0" u="sng" strike="noStrike" kern="1200" cap="none" spc="0" normalizeH="0" baseline="0" noProof="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800" b="1" i="0" u="sng"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7" name="Title 1">
            <a:extLst>
              <a:ext uri="{FF2B5EF4-FFF2-40B4-BE49-F238E27FC236}">
                <a16:creationId xmlns:a16="http://schemas.microsoft.com/office/drawing/2014/main" id="{CF8BFF8B-9790-4C62-A335-15CB089FD739}"/>
              </a:ext>
            </a:extLst>
          </p:cNvPr>
          <p:cNvSpPr txBox="1">
            <a:spLocks/>
          </p:cNvSpPr>
          <p:nvPr/>
        </p:nvSpPr>
        <p:spPr>
          <a:xfrm>
            <a:off x="277670" y="4301742"/>
            <a:ext cx="5540604" cy="2259481"/>
          </a:xfrm>
          <a:prstGeom prst="rect">
            <a:avLst/>
          </a:prstGeom>
          <a:ln w="57150">
            <a:solidFill>
              <a:schemeClr val="tx1"/>
            </a:solidFill>
          </a:ln>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Light" panose="020F0302020204030204"/>
                <a:ea typeface="+mj-ea"/>
                <a:cs typeface="+mj-cs"/>
              </a:rPr>
              <a:t>Key Points (maximum 5 words in English):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1" i="0" u="sng" strike="noStrike" kern="1200" cap="none" spc="0" normalizeH="0" baseline="0" noProof="0">
              <a:ln>
                <a:noFill/>
              </a:ln>
              <a:solidFill>
                <a:prstClr val="black"/>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1" i="0" u="sng" strike="noStrike" kern="1200" cap="none" spc="0" normalizeH="0" baseline="0" noProof="0">
                <a:ln>
                  <a:noFill/>
                </a:ln>
                <a:solidFill>
                  <a:prstClr val="black"/>
                </a:solidFill>
                <a:effectLst/>
                <a:uLnTx/>
                <a:uFillTx/>
                <a:latin typeface="Calibri Light" panose="020F0302020204030204"/>
                <a:ea typeface="+mj-ea"/>
                <a:cs typeface="+mj-cs"/>
              </a:rPr>
              <a:t>  </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1" i="0" u="sng" strike="noStrike" kern="1200" cap="none" spc="0" normalizeH="0" baseline="0" noProof="0">
                <a:ln>
                  <a:noFill/>
                </a:ln>
                <a:solidFill>
                  <a:prstClr val="black"/>
                </a:solidFill>
                <a:effectLst/>
                <a:uLnTx/>
                <a:uFillTx/>
                <a:latin typeface="Calibri Light" panose="020F0302020204030204"/>
                <a:ea typeface="+mj-ea"/>
                <a:cs typeface="+mj-cs"/>
              </a:rPr>
              <a:t> </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1" i="0" u="sng" strike="noStrike" kern="1200" cap="none" spc="0" normalizeH="0" baseline="0" noProof="0">
                <a:ln>
                  <a:noFill/>
                </a:ln>
                <a:solidFill>
                  <a:prstClr val="black"/>
                </a:solidFill>
                <a:effectLst/>
                <a:uLnTx/>
                <a:uFillTx/>
                <a:latin typeface="Calibri Light" panose="020F0302020204030204"/>
                <a:ea typeface="+mj-ea"/>
                <a:cs typeface="+mj-cs"/>
              </a:rPr>
              <a:t> </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1" i="0" u="sng" strike="noStrike" kern="1200" cap="none" spc="0" normalizeH="0" baseline="0" noProof="0">
                <a:ln>
                  <a:noFill/>
                </a:ln>
                <a:solidFill>
                  <a:prstClr val="black"/>
                </a:solidFill>
                <a:effectLst/>
                <a:uLnTx/>
                <a:uFillTx/>
                <a:latin typeface="Calibri Light" panose="020F0302020204030204"/>
                <a:ea typeface="+mj-ea"/>
                <a:cs typeface="+mj-cs"/>
              </a:rPr>
              <a:t> </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GB" sz="2400" b="1" i="0" u="sng" strike="noStrike" kern="1200" cap="none" spc="0" normalizeH="0" baseline="0" noProof="0">
                <a:ln>
                  <a:noFill/>
                </a:ln>
                <a:solidFill>
                  <a:prstClr val="black"/>
                </a:solidFill>
                <a:effectLst/>
                <a:uLnTx/>
                <a:uFillTx/>
                <a:latin typeface="Calibri Light" panose="020F0302020204030204"/>
                <a:ea typeface="+mj-ea"/>
                <a:cs typeface="+mj-cs"/>
              </a:rPr>
              <a:t> </a:t>
            </a:r>
          </a:p>
        </p:txBody>
      </p:sp>
      <p:sp>
        <p:nvSpPr>
          <p:cNvPr id="18" name="Title 1">
            <a:extLst>
              <a:ext uri="{FF2B5EF4-FFF2-40B4-BE49-F238E27FC236}">
                <a16:creationId xmlns:a16="http://schemas.microsoft.com/office/drawing/2014/main" id="{251506BA-C507-4ABD-A322-BF54669609CC}"/>
              </a:ext>
            </a:extLst>
          </p:cNvPr>
          <p:cNvSpPr txBox="1">
            <a:spLocks/>
          </p:cNvSpPr>
          <p:nvPr/>
        </p:nvSpPr>
        <p:spPr>
          <a:xfrm>
            <a:off x="6095998" y="208546"/>
            <a:ext cx="6095999" cy="5229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Light" panose="020F0302020204030204"/>
                <a:ea typeface="+mj-ea"/>
                <a:cs typeface="+mj-cs"/>
              </a:rPr>
              <a:t>General Conversation – Revision cards</a:t>
            </a:r>
          </a:p>
        </p:txBody>
      </p:sp>
      <p:sp>
        <p:nvSpPr>
          <p:cNvPr id="3" name="TextBox 2">
            <a:extLst>
              <a:ext uri="{FF2B5EF4-FFF2-40B4-BE49-F238E27FC236}">
                <a16:creationId xmlns:a16="http://schemas.microsoft.com/office/drawing/2014/main" id="{7DBB2B47-DB78-4D62-F8CA-703FD89DC77C}"/>
              </a:ext>
            </a:extLst>
          </p:cNvPr>
          <p:cNvSpPr txBox="1"/>
          <p:nvPr/>
        </p:nvSpPr>
        <p:spPr>
          <a:xfrm rot="1199575">
            <a:off x="1038836" y="3011293"/>
            <a:ext cx="98366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printing instructions for teachers in the slide notes</a:t>
            </a:r>
          </a:p>
        </p:txBody>
      </p:sp>
    </p:spTree>
    <p:extLst>
      <p:ext uri="{BB962C8B-B14F-4D97-AF65-F5344CB8AC3E}">
        <p14:creationId xmlns:p14="http://schemas.microsoft.com/office/powerpoint/2010/main" val="1941015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08547"/>
            <a:ext cx="6095999" cy="522915"/>
          </a:xfrm>
        </p:spPr>
        <p:txBody>
          <a:bodyPr>
            <a:noAutofit/>
          </a:bodyPr>
          <a:lstStyle/>
          <a:p>
            <a:r>
              <a:rPr lang="en-GB" sz="2800"/>
              <a:t>General Conversation – Revision cards</a:t>
            </a:r>
          </a:p>
        </p:txBody>
      </p:sp>
      <p:cxnSp>
        <p:nvCxnSpPr>
          <p:cNvPr id="5" name="Straight Connector 4">
            <a:extLst>
              <a:ext uri="{FF2B5EF4-FFF2-40B4-BE49-F238E27FC236}">
                <a16:creationId xmlns:a16="http://schemas.microsoft.com/office/drawing/2014/main" id="{C0E7DFE7-9ECE-4CB7-BBFB-09F6FC1E4612}"/>
              </a:ext>
            </a:extLst>
          </p:cNvPr>
          <p:cNvCxnSpPr>
            <a:cxnSpLocks/>
          </p:cNvCxnSpPr>
          <p:nvPr/>
        </p:nvCxnSpPr>
        <p:spPr>
          <a:xfrm>
            <a:off x="6096000" y="208547"/>
            <a:ext cx="0" cy="656122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981819F-19D8-40F3-A04B-79066BEBD220}"/>
              </a:ext>
            </a:extLst>
          </p:cNvPr>
          <p:cNvSpPr/>
          <p:nvPr/>
        </p:nvSpPr>
        <p:spPr>
          <a:xfrm>
            <a:off x="6373727" y="836427"/>
            <a:ext cx="5540599" cy="5632311"/>
          </a:xfrm>
          <a:prstGeom prst="rect">
            <a:avLst/>
          </a:prstGeom>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Full Answer in English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8" name="Title 1">
            <a:extLst>
              <a:ext uri="{FF2B5EF4-FFF2-40B4-BE49-F238E27FC236}">
                <a16:creationId xmlns:a16="http://schemas.microsoft.com/office/drawing/2014/main" id="{251506BA-C507-4ABD-A322-BF54669609CC}"/>
              </a:ext>
            </a:extLst>
          </p:cNvPr>
          <p:cNvSpPr txBox="1">
            <a:spLocks/>
          </p:cNvSpPr>
          <p:nvPr/>
        </p:nvSpPr>
        <p:spPr>
          <a:xfrm>
            <a:off x="6095998" y="208546"/>
            <a:ext cx="6095999" cy="5229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Light" panose="020F0302020204030204"/>
                <a:ea typeface="+mj-ea"/>
                <a:cs typeface="+mj-cs"/>
              </a:rPr>
              <a:t>General Conversation – Revision cards</a:t>
            </a:r>
          </a:p>
        </p:txBody>
      </p:sp>
      <p:sp>
        <p:nvSpPr>
          <p:cNvPr id="11" name="Rectangle 10">
            <a:extLst>
              <a:ext uri="{FF2B5EF4-FFF2-40B4-BE49-F238E27FC236}">
                <a16:creationId xmlns:a16="http://schemas.microsoft.com/office/drawing/2014/main" id="{1FAB6B0E-5DFA-4C6A-BBF1-AEB19A176533}"/>
              </a:ext>
            </a:extLst>
          </p:cNvPr>
          <p:cNvSpPr/>
          <p:nvPr/>
        </p:nvSpPr>
        <p:spPr>
          <a:xfrm>
            <a:off x="277698" y="836427"/>
            <a:ext cx="5540599" cy="5632311"/>
          </a:xfrm>
          <a:prstGeom prst="rect">
            <a:avLst/>
          </a:prstGeom>
          <a:ln w="571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Answer with first letter of every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 name="TextBox 2">
            <a:extLst>
              <a:ext uri="{FF2B5EF4-FFF2-40B4-BE49-F238E27FC236}">
                <a16:creationId xmlns:a16="http://schemas.microsoft.com/office/drawing/2014/main" id="{9EAEADFB-7D4D-BCB8-B5C8-FFFD0DB42327}"/>
              </a:ext>
            </a:extLst>
          </p:cNvPr>
          <p:cNvSpPr txBox="1"/>
          <p:nvPr/>
        </p:nvSpPr>
        <p:spPr>
          <a:xfrm rot="1199575">
            <a:off x="1038836" y="3011293"/>
            <a:ext cx="98366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printing instructions for teachers in the slide notes</a:t>
            </a:r>
          </a:p>
        </p:txBody>
      </p:sp>
    </p:spTree>
    <p:extLst>
      <p:ext uri="{BB962C8B-B14F-4D97-AF65-F5344CB8AC3E}">
        <p14:creationId xmlns:p14="http://schemas.microsoft.com/office/powerpoint/2010/main" val="39586314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Smart flashcards</a:t>
            </a:r>
          </a:p>
        </p:txBody>
      </p:sp>
      <p:sp>
        <p:nvSpPr>
          <p:cNvPr id="9" name="TextBox 8">
            <a:extLst>
              <a:ext uri="{FF2B5EF4-FFF2-40B4-BE49-F238E27FC236}">
                <a16:creationId xmlns:a16="http://schemas.microsoft.com/office/drawing/2014/main" id="{6067CB00-497F-EAD4-78AA-3AC3CE252730}"/>
              </a:ext>
            </a:extLst>
          </p:cNvPr>
          <p:cNvSpPr txBox="1"/>
          <p:nvPr/>
        </p:nvSpPr>
        <p:spPr>
          <a:xfrm>
            <a:off x="528178" y="1358741"/>
            <a:ext cx="7302670" cy="47089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make a flashcard for one of your answers from your chosen theme. Make sure:</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solidFill>
                  <a:prstClr val="black"/>
                </a:solidFill>
                <a:latin typeface="Calibri" panose="020F0502020204030204"/>
              </a:rPr>
              <a:t>you write the full answer accurately</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produce the first letter support version</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solidFill>
                  <a:prstClr val="black"/>
                </a:solidFill>
                <a:latin typeface="Calibri" panose="020F0502020204030204"/>
              </a:rPr>
              <a:t>you produce the English translation</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a:t>
            </a:r>
            <a:r>
              <a:rPr kumimoji="0" lang="en-GB" sz="2400" b="0" i="0" u="none" strike="noStrike" kern="1200" cap="none" spc="0" normalizeH="0" noProof="0">
                <a:ln>
                  <a:noFill/>
                </a:ln>
                <a:solidFill>
                  <a:prstClr val="black"/>
                </a:solidFill>
                <a:effectLst/>
                <a:uLnTx/>
                <a:uFillTx/>
                <a:latin typeface="Calibri" panose="020F0502020204030204"/>
                <a:ea typeface="+mn-ea"/>
                <a:cs typeface="+mn-cs"/>
              </a:rPr>
              <a:t> produce 5 bullet points in English</a:t>
            </a:r>
          </a:p>
          <a:p>
            <a:pPr marR="0" lvl="0" algn="l" defTabSz="914400" rtl="0" eaLnBrk="1" fontAlgn="auto" latinLnBrk="0" hangingPunct="1">
              <a:lnSpc>
                <a:spcPct val="150000"/>
              </a:lnSpc>
              <a:spcBef>
                <a:spcPts val="0"/>
              </a:spcBef>
              <a:spcAft>
                <a:spcPts val="0"/>
              </a:spcAft>
              <a:buClrTx/>
              <a:buSzTx/>
              <a:tabLst/>
              <a:defRPr/>
            </a:pPr>
            <a:r>
              <a:rPr lang="en-GB" sz="2400" baseline="0">
                <a:solidFill>
                  <a:prstClr val="black"/>
                </a:solidFill>
                <a:latin typeface="Calibri" panose="020F0502020204030204"/>
              </a:rPr>
              <a:t>Then,</a:t>
            </a:r>
            <a:r>
              <a:rPr lang="en-GB" sz="2400">
                <a:solidFill>
                  <a:prstClr val="black"/>
                </a:solidFill>
                <a:latin typeface="Calibri" panose="020F0502020204030204"/>
              </a:rPr>
              <a:t> start memorising the answer, using the four steps:</a:t>
            </a:r>
          </a:p>
          <a:p>
            <a:pPr lvl="1">
              <a:defRPr/>
            </a:pPr>
            <a:r>
              <a:rPr lang="en-GB" sz="2400">
                <a:solidFill>
                  <a:prstClr val="black"/>
                </a:solidFill>
              </a:rPr>
              <a:t>Step 1 - Getting familiar with my answer</a:t>
            </a:r>
          </a:p>
          <a:p>
            <a:pPr lvl="1">
              <a:defRPr/>
            </a:pPr>
            <a:r>
              <a:rPr lang="en-GB" sz="2400">
                <a:solidFill>
                  <a:prstClr val="black"/>
                </a:solidFill>
              </a:rPr>
              <a:t>Step 2 - Practice with 1</a:t>
            </a:r>
            <a:r>
              <a:rPr lang="en-GB" sz="2400" baseline="30000">
                <a:solidFill>
                  <a:prstClr val="black"/>
                </a:solidFill>
              </a:rPr>
              <a:t>st</a:t>
            </a:r>
            <a:r>
              <a:rPr lang="en-GB" sz="2400">
                <a:solidFill>
                  <a:prstClr val="black"/>
                </a:solidFill>
              </a:rPr>
              <a:t> letter support</a:t>
            </a:r>
          </a:p>
          <a:p>
            <a:pPr lvl="1">
              <a:defRPr/>
            </a:pPr>
            <a:r>
              <a:rPr lang="en-GB" sz="2400">
                <a:solidFill>
                  <a:prstClr val="black"/>
                </a:solidFill>
              </a:rPr>
              <a:t>Step 3 - Spontaneous translator</a:t>
            </a:r>
          </a:p>
          <a:p>
            <a:pPr lvl="1">
              <a:defRPr/>
            </a:pPr>
            <a:r>
              <a:rPr lang="en-GB" sz="2400">
                <a:solidFill>
                  <a:prstClr val="black"/>
                </a:solidFill>
              </a:rPr>
              <a:t>Step 4 - The Final Test</a:t>
            </a:r>
          </a:p>
        </p:txBody>
      </p:sp>
      <p:pic>
        <p:nvPicPr>
          <p:cNvPr id="5" name="Picture 4">
            <a:extLst>
              <a:ext uri="{FF2B5EF4-FFF2-40B4-BE49-F238E27FC236}">
                <a16:creationId xmlns:a16="http://schemas.microsoft.com/office/drawing/2014/main" id="{D5145E26-E8EC-7715-0121-B41D69B91D78}"/>
              </a:ext>
            </a:extLst>
          </p:cNvPr>
          <p:cNvPicPr>
            <a:picLocks noChangeAspect="1"/>
          </p:cNvPicPr>
          <p:nvPr/>
        </p:nvPicPr>
        <p:blipFill rotWithShape="1">
          <a:blip r:embed="rId6"/>
          <a:srcRect l="-227" r="49138"/>
          <a:stretch/>
        </p:blipFill>
        <p:spPr>
          <a:xfrm>
            <a:off x="7821812" y="1601377"/>
            <a:ext cx="3696511" cy="4069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96967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1232079"/>
            <a:ext cx="10844575"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Having a Quizlet account can really help your speaking revisions.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 create similar flashcards to the ones presented previously.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However, the bonus is that on Quizlet, you can hear your answers in accurately pronounced French, making it perfect if you struggle with pronunciation!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Digital and Audio Flashcards on QUIZLET</a:t>
            </a:r>
          </a:p>
        </p:txBody>
      </p:sp>
      <p:pic>
        <p:nvPicPr>
          <p:cNvPr id="9" name="Picture 8">
            <a:extLst>
              <a:ext uri="{FF2B5EF4-FFF2-40B4-BE49-F238E27FC236}">
                <a16:creationId xmlns:a16="http://schemas.microsoft.com/office/drawing/2014/main" id="{2C03EB83-21C4-C233-B403-1D57CB2A074A}"/>
              </a:ext>
            </a:extLst>
          </p:cNvPr>
          <p:cNvPicPr>
            <a:picLocks noChangeAspect="1"/>
          </p:cNvPicPr>
          <p:nvPr/>
        </p:nvPicPr>
        <p:blipFill>
          <a:blip r:embed="rId6"/>
          <a:stretch>
            <a:fillRect/>
          </a:stretch>
        </p:blipFill>
        <p:spPr>
          <a:xfrm>
            <a:off x="6444680" y="3769093"/>
            <a:ext cx="4928073" cy="236971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8105810-72F4-0E14-292F-C033BCB1A080}"/>
              </a:ext>
            </a:extLst>
          </p:cNvPr>
          <p:cNvPicPr>
            <a:picLocks noChangeAspect="1"/>
          </p:cNvPicPr>
          <p:nvPr/>
        </p:nvPicPr>
        <p:blipFill>
          <a:blip r:embed="rId7"/>
          <a:stretch>
            <a:fillRect/>
          </a:stretch>
        </p:blipFill>
        <p:spPr>
          <a:xfrm>
            <a:off x="639999" y="3731711"/>
            <a:ext cx="4928073" cy="2444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07112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1232079"/>
            <a:ext cx="10844575"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Follow the steps below:</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Login or Signup to Quizlet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Click on ‘+’ on the top-right corner and select the option ‘create a study set’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Select ‘Create from scratch’</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447007"/>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Digital and Audio Flashcards on QUIZLET</a:t>
            </a:r>
          </a:p>
        </p:txBody>
      </p:sp>
      <p:pic>
        <p:nvPicPr>
          <p:cNvPr id="10" name="Picture 9">
            <a:extLst>
              <a:ext uri="{FF2B5EF4-FFF2-40B4-BE49-F238E27FC236}">
                <a16:creationId xmlns:a16="http://schemas.microsoft.com/office/drawing/2014/main" id="{605C5C71-ADF3-0A2D-44A9-EBF4A69C7075}"/>
              </a:ext>
            </a:extLst>
          </p:cNvPr>
          <p:cNvPicPr>
            <a:picLocks noChangeAspect="1"/>
          </p:cNvPicPr>
          <p:nvPr/>
        </p:nvPicPr>
        <p:blipFill>
          <a:blip r:embed="rId6"/>
          <a:stretch>
            <a:fillRect/>
          </a:stretch>
        </p:blipFill>
        <p:spPr>
          <a:xfrm>
            <a:off x="528178" y="2980167"/>
            <a:ext cx="10946860" cy="44883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A5A4A2-BD5F-F67B-BDA9-3FE58D966366}"/>
              </a:ext>
            </a:extLst>
          </p:cNvPr>
          <p:cNvPicPr>
            <a:picLocks noChangeAspect="1"/>
          </p:cNvPicPr>
          <p:nvPr/>
        </p:nvPicPr>
        <p:blipFill rotWithShape="1">
          <a:blip r:embed="rId7"/>
          <a:srcRect r="45665" b="39685"/>
          <a:stretch/>
        </p:blipFill>
        <p:spPr>
          <a:xfrm>
            <a:off x="5389124" y="3735886"/>
            <a:ext cx="5418306" cy="2675107"/>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BEBB63EE-8F0D-78A0-48A9-E4B9AD270089}"/>
              </a:ext>
            </a:extLst>
          </p:cNvPr>
          <p:cNvSpPr txBox="1"/>
          <p:nvPr/>
        </p:nvSpPr>
        <p:spPr>
          <a:xfrm>
            <a:off x="523680" y="4253841"/>
            <a:ext cx="4696176" cy="156966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Give a title to your set, we recommend doing one set for each 3 themes.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D3D2FAE-051F-3E99-D40E-F85B8259A5C6}"/>
              </a:ext>
            </a:extLst>
          </p:cNvPr>
          <p:cNvSpPr txBox="1"/>
          <p:nvPr/>
        </p:nvSpPr>
        <p:spPr>
          <a:xfrm>
            <a:off x="5955179" y="4839275"/>
            <a:ext cx="4696176" cy="369332"/>
          </a:xfrm>
          <a:prstGeom prst="rect">
            <a:avLst/>
          </a:prstGeom>
          <a:solidFill>
            <a:srgbClr val="F6F7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00000"/>
                </a:solidFill>
                <a:effectLst/>
                <a:uLnTx/>
                <a:uFillTx/>
                <a:latin typeface="Calibri" panose="020F0502020204030204"/>
                <a:ea typeface="+mn-ea"/>
                <a:cs typeface="+mn-cs"/>
              </a:rPr>
              <a:t>General Conversation - Chosen theme (theme 2)</a:t>
            </a:r>
          </a:p>
        </p:txBody>
      </p:sp>
    </p:spTree>
    <p:extLst>
      <p:ext uri="{BB962C8B-B14F-4D97-AF65-F5344CB8AC3E}">
        <p14:creationId xmlns:p14="http://schemas.microsoft.com/office/powerpoint/2010/main" val="207626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E2293A5-BCE3-3505-05CA-86E616B3849C}"/>
              </a:ext>
            </a:extLst>
          </p:cNvPr>
          <p:cNvSpPr txBox="1"/>
          <p:nvPr/>
        </p:nvSpPr>
        <p:spPr>
          <a:xfrm>
            <a:off x="437503" y="406306"/>
            <a:ext cx="8004518"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effectLst/>
                <a:uLnTx/>
                <a:uFillTx/>
                <a:latin typeface="Calibri" panose="020F0502020204030204"/>
                <a:ea typeface="+mn-ea"/>
                <a:cs typeface="Calibri"/>
              </a:rPr>
              <a:t>Choose the 5 correct sentences to describe the photo:</a:t>
            </a:r>
          </a:p>
        </p:txBody>
      </p:sp>
      <p:sp>
        <p:nvSpPr>
          <p:cNvPr id="5" name="TextBox 4">
            <a:extLst>
              <a:ext uri="{FF2B5EF4-FFF2-40B4-BE49-F238E27FC236}">
                <a16:creationId xmlns:a16="http://schemas.microsoft.com/office/drawing/2014/main" id="{54DFC262-E634-83C4-F490-F586377E2641}"/>
              </a:ext>
            </a:extLst>
          </p:cNvPr>
          <p:cNvSpPr txBox="1"/>
          <p:nvPr/>
        </p:nvSpPr>
        <p:spPr>
          <a:xfrm>
            <a:off x="660569" y="817002"/>
            <a:ext cx="9064530" cy="4924425"/>
          </a:xfrm>
          <a:prstGeom prst="rect">
            <a:avLst/>
          </a:prstGeom>
          <a:noFill/>
        </p:spPr>
        <p:txBody>
          <a:bodyPr wrap="square" rtlCol="0" anchor="t">
            <a:spAutoFit/>
          </a:bodyPr>
          <a:lstStyle/>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Elles sont en train de jouer. </a:t>
            </a:r>
            <a:r>
              <a:rPr kumimoji="0" lang="fr-FR" sz="2400" b="1" i="0" u="none" strike="noStrike" kern="1200" cap="none" spc="0" normalizeH="0" baseline="0" noProof="0">
                <a:ln>
                  <a:noFill/>
                </a:ln>
                <a:solidFill>
                  <a:srgbClr val="00B050"/>
                </a:solidFill>
                <a:effectLst/>
                <a:uLnTx/>
                <a:uFillTx/>
                <a:latin typeface="Calibri" panose="020F0502020204030204"/>
                <a:ea typeface="+mn-ea"/>
                <a:cs typeface="Calibri"/>
              </a:rPr>
              <a:t> </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Elles sont au collège. </a:t>
            </a:r>
            <a:r>
              <a:rPr kumimoji="0" lang="fr-FR" sz="2400" b="1" i="0" u="none" strike="noStrike" kern="1200" cap="none" spc="0" normalizeH="0" baseline="0" noProof="0">
                <a:ln>
                  <a:noFill/>
                </a:ln>
                <a:solidFill>
                  <a:srgbClr val="00B050"/>
                </a:solidFill>
                <a:effectLst/>
                <a:uLnTx/>
                <a:uFillTx/>
                <a:latin typeface="Calibri" panose="020F0502020204030204"/>
                <a:ea typeface="+mn-ea"/>
                <a:cs typeface="Calibri"/>
              </a:rPr>
              <a:t> </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Elles sont tristes.</a:t>
            </a:r>
          </a:p>
          <a:p>
            <a:pPr marL="342910" marR="0" lvl="0" indent="-342910" algn="l" defTabSz="914400" rtl="0" eaLnBrk="1" fontAlgn="auto" latinLnBrk="0" hangingPunct="1">
              <a:lnSpc>
                <a:spcPct val="100000"/>
              </a:lnSpc>
              <a:spcBef>
                <a:spcPts val="600"/>
              </a:spcBef>
              <a:spcAft>
                <a:spcPts val="0"/>
              </a:spcAft>
              <a:buClrTx/>
              <a:buSzTx/>
              <a:buFont typeface="+mj-lt"/>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Elles sont en train de manger. </a:t>
            </a:r>
          </a:p>
          <a:p>
            <a:pPr marL="342910" marR="0" lvl="0" indent="-342910" algn="l" defTabSz="914400" rtl="0" eaLnBrk="1" fontAlgn="auto" latinLnBrk="0" hangingPunct="1">
              <a:lnSpc>
                <a:spcPct val="100000"/>
              </a:lnSpc>
              <a:spcBef>
                <a:spcPts val="600"/>
              </a:spcBef>
              <a:spcAft>
                <a:spcPts val="0"/>
              </a:spcAft>
              <a:buClrTx/>
              <a:buSzTx/>
              <a:buFont typeface="+mj-lt"/>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Sur la photo il y a quatre filles. </a:t>
            </a:r>
            <a:r>
              <a:rPr kumimoji="0" lang="fr-FR" sz="2400" b="1" i="0" u="none" strike="noStrike" kern="1200" cap="none" spc="0" normalizeH="0" baseline="0" noProof="0">
                <a:ln>
                  <a:noFill/>
                </a:ln>
                <a:solidFill>
                  <a:srgbClr val="00B050"/>
                </a:solidFill>
                <a:effectLst/>
                <a:uLnTx/>
                <a:uFillTx/>
                <a:latin typeface="Calibri" panose="020F0502020204030204"/>
                <a:ea typeface="+mn-ea"/>
                <a:cs typeface="Calibri"/>
              </a:rPr>
              <a:t> </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Elles ont les cheveux longs. </a:t>
            </a:r>
            <a:r>
              <a:rPr kumimoji="0" lang="fr-FR" sz="2400" b="1" i="0" u="none" strike="noStrike" kern="1200" cap="none" spc="0" normalizeH="0" baseline="0" noProof="0">
                <a:ln>
                  <a:noFill/>
                </a:ln>
                <a:solidFill>
                  <a:srgbClr val="00B050"/>
                </a:solidFill>
                <a:effectLst/>
                <a:uLnTx/>
                <a:uFillTx/>
                <a:latin typeface="Calibri" panose="020F0502020204030204"/>
                <a:ea typeface="+mn-ea"/>
                <a:cs typeface="Calibri"/>
              </a:rPr>
              <a:t> </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Elles ont les cheveux courts.</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Sur la photo il y a quatre garçons.</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Elles sont contentes. </a:t>
            </a:r>
            <a:r>
              <a:rPr kumimoji="0" lang="fr-FR" sz="2400" b="1" i="0" u="none" strike="noStrike" kern="1200" cap="none" spc="0" normalizeH="0" baseline="0" noProof="0">
                <a:ln>
                  <a:noFill/>
                </a:ln>
                <a:solidFill>
                  <a:srgbClr val="00B050"/>
                </a:solidFill>
                <a:effectLst/>
                <a:uLnTx/>
                <a:uFillTx/>
                <a:latin typeface="Calibri" panose="020F0502020204030204"/>
                <a:ea typeface="+mn-ea"/>
                <a:cs typeface="Calibri"/>
              </a:rPr>
              <a:t> </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Elles sont au cinéma.</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F36D86AB-E7D2-E07C-9E37-00C3EF578EAB}"/>
              </a:ext>
            </a:extLst>
          </p:cNvPr>
          <p:cNvSpPr txBox="1"/>
          <p:nvPr/>
        </p:nvSpPr>
        <p:spPr>
          <a:xfrm>
            <a:off x="500571" y="5286493"/>
            <a:ext cx="11268722"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FF00FF"/>
                </a:solidFill>
                <a:effectLst/>
                <a:uLnTx/>
                <a:uFillTx/>
                <a:latin typeface="Calibri" panose="020F0502020204030204"/>
                <a:ea typeface="+mn-ea"/>
                <a:cs typeface="Calibri"/>
              </a:rPr>
              <a:t>Extra</a:t>
            </a:r>
            <a:r>
              <a:rPr kumimoji="0" lang="en-GB" sz="2400" b="0" i="0" u="none" strike="noStrike" kern="1200" cap="none" spc="0" normalizeH="0" baseline="0" noProof="1">
                <a:ln>
                  <a:noFill/>
                </a:ln>
                <a:effectLst/>
                <a:uLnTx/>
                <a:uFillTx/>
                <a:latin typeface="Calibri" panose="020F0502020204030204"/>
                <a:ea typeface="+mn-ea"/>
                <a:cs typeface="Calibri"/>
              </a:rPr>
              <a:t>: Match each correct sentence to one of the letters of PALMW</a:t>
            </a:r>
          </a:p>
        </p:txBody>
      </p:sp>
      <p:graphicFrame>
        <p:nvGraphicFramePr>
          <p:cNvPr id="9" name="Table 8">
            <a:extLst>
              <a:ext uri="{FF2B5EF4-FFF2-40B4-BE49-F238E27FC236}">
                <a16:creationId xmlns:a16="http://schemas.microsoft.com/office/drawing/2014/main" id="{B173F9CC-36A5-7BD1-7945-9AF8794472C4}"/>
              </a:ext>
            </a:extLst>
          </p:cNvPr>
          <p:cNvGraphicFramePr>
            <a:graphicFrameLocks noGrp="1"/>
          </p:cNvGraphicFramePr>
          <p:nvPr>
            <p:extLst>
              <p:ext uri="{D42A27DB-BD31-4B8C-83A1-F6EECF244321}">
                <p14:modId xmlns:p14="http://schemas.microsoft.com/office/powerpoint/2010/main" val="1858111623"/>
              </p:ext>
            </p:extLst>
          </p:nvPr>
        </p:nvGraphicFramePr>
        <p:xfrm>
          <a:off x="3384808" y="5748158"/>
          <a:ext cx="7343895" cy="920116"/>
        </p:xfrm>
        <a:graphic>
          <a:graphicData uri="http://schemas.openxmlformats.org/drawingml/2006/table">
            <a:tbl>
              <a:tblPr firstRow="1" bandRow="1">
                <a:tableStyleId>{5940675A-B579-460E-94D1-54222C63F5DA}</a:tableStyleId>
              </a:tblPr>
              <a:tblGrid>
                <a:gridCol w="1468779">
                  <a:extLst>
                    <a:ext uri="{9D8B030D-6E8A-4147-A177-3AD203B41FA5}">
                      <a16:colId xmlns:a16="http://schemas.microsoft.com/office/drawing/2014/main" val="3354007919"/>
                    </a:ext>
                  </a:extLst>
                </a:gridCol>
                <a:gridCol w="1468779">
                  <a:extLst>
                    <a:ext uri="{9D8B030D-6E8A-4147-A177-3AD203B41FA5}">
                      <a16:colId xmlns:a16="http://schemas.microsoft.com/office/drawing/2014/main" val="197876879"/>
                    </a:ext>
                  </a:extLst>
                </a:gridCol>
                <a:gridCol w="1468779">
                  <a:extLst>
                    <a:ext uri="{9D8B030D-6E8A-4147-A177-3AD203B41FA5}">
                      <a16:colId xmlns:a16="http://schemas.microsoft.com/office/drawing/2014/main" val="3246231797"/>
                    </a:ext>
                  </a:extLst>
                </a:gridCol>
                <a:gridCol w="1468779">
                  <a:extLst>
                    <a:ext uri="{9D8B030D-6E8A-4147-A177-3AD203B41FA5}">
                      <a16:colId xmlns:a16="http://schemas.microsoft.com/office/drawing/2014/main" val="2604897249"/>
                    </a:ext>
                  </a:extLst>
                </a:gridCol>
                <a:gridCol w="1468779">
                  <a:extLst>
                    <a:ext uri="{9D8B030D-6E8A-4147-A177-3AD203B41FA5}">
                      <a16:colId xmlns:a16="http://schemas.microsoft.com/office/drawing/2014/main" val="1774725708"/>
                    </a:ext>
                  </a:extLst>
                </a:gridCol>
              </a:tblGrid>
              <a:tr h="460058">
                <a:tc>
                  <a:txBody>
                    <a:bodyPr/>
                    <a:lstStyle/>
                    <a:p>
                      <a:pPr algn="ctr"/>
                      <a:r>
                        <a:rPr lang="en-GB" sz="2400" b="1"/>
                        <a:t>P</a:t>
                      </a:r>
                    </a:p>
                  </a:txBody>
                  <a:tcPr>
                    <a:solidFill>
                      <a:schemeClr val="bg1"/>
                    </a:solidFill>
                  </a:tcPr>
                </a:tc>
                <a:tc>
                  <a:txBody>
                    <a:bodyPr/>
                    <a:lstStyle/>
                    <a:p>
                      <a:pPr algn="ctr"/>
                      <a:r>
                        <a:rPr lang="en-GB" sz="2400" b="1"/>
                        <a:t>A</a:t>
                      </a:r>
                    </a:p>
                  </a:txBody>
                  <a:tcPr>
                    <a:solidFill>
                      <a:schemeClr val="bg1"/>
                    </a:solidFill>
                  </a:tcPr>
                </a:tc>
                <a:tc>
                  <a:txBody>
                    <a:bodyPr/>
                    <a:lstStyle/>
                    <a:p>
                      <a:pPr algn="ctr"/>
                      <a:r>
                        <a:rPr lang="en-GB" sz="2400" b="1"/>
                        <a:t>L</a:t>
                      </a:r>
                    </a:p>
                  </a:txBody>
                  <a:tcPr>
                    <a:solidFill>
                      <a:schemeClr val="bg1"/>
                    </a:solidFill>
                  </a:tcPr>
                </a:tc>
                <a:tc>
                  <a:txBody>
                    <a:bodyPr/>
                    <a:lstStyle/>
                    <a:p>
                      <a:pPr algn="ctr"/>
                      <a:r>
                        <a:rPr lang="en-GB" sz="2400" b="1"/>
                        <a:t>M</a:t>
                      </a:r>
                    </a:p>
                  </a:txBody>
                  <a:tcPr>
                    <a:solidFill>
                      <a:schemeClr val="bg1"/>
                    </a:solidFill>
                  </a:tcPr>
                </a:tc>
                <a:tc>
                  <a:txBody>
                    <a:bodyPr/>
                    <a:lstStyle/>
                    <a:p>
                      <a:pPr algn="ctr"/>
                      <a:r>
                        <a:rPr lang="en-GB" sz="2400" b="1"/>
                        <a:t>W</a:t>
                      </a:r>
                    </a:p>
                  </a:txBody>
                  <a:tcPr>
                    <a:solidFill>
                      <a:schemeClr val="bg1"/>
                    </a:solidFill>
                  </a:tcPr>
                </a:tc>
                <a:extLst>
                  <a:ext uri="{0D108BD9-81ED-4DB2-BD59-A6C34878D82A}">
                    <a16:rowId xmlns:a16="http://schemas.microsoft.com/office/drawing/2014/main" val="4121461317"/>
                  </a:ext>
                </a:extLst>
              </a:tr>
              <a:tr h="460058">
                <a:tc>
                  <a:txBody>
                    <a:bodyPr/>
                    <a:lstStyle/>
                    <a:p>
                      <a:pPr algn="ct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extLst>
                  <a:ext uri="{0D108BD9-81ED-4DB2-BD59-A6C34878D82A}">
                    <a16:rowId xmlns:a16="http://schemas.microsoft.com/office/drawing/2014/main" val="1078728008"/>
                  </a:ext>
                </a:extLst>
              </a:tr>
            </a:tbl>
          </a:graphicData>
        </a:graphic>
      </p:graphicFrame>
      <p:pic>
        <p:nvPicPr>
          <p:cNvPr id="12" name="Picture 11">
            <a:extLst>
              <a:ext uri="{FF2B5EF4-FFF2-40B4-BE49-F238E27FC236}">
                <a16:creationId xmlns:a16="http://schemas.microsoft.com/office/drawing/2014/main" id="{7C7DA71C-6323-2D61-4CE1-BAA922E360E4}"/>
              </a:ext>
            </a:extLst>
          </p:cNvPr>
          <p:cNvPicPr>
            <a:picLocks noChangeAspect="1"/>
          </p:cNvPicPr>
          <p:nvPr/>
        </p:nvPicPr>
        <p:blipFill>
          <a:blip r:embed="rId6"/>
          <a:stretch>
            <a:fillRect/>
          </a:stretch>
        </p:blipFill>
        <p:spPr>
          <a:xfrm>
            <a:off x="5983600" y="1166036"/>
            <a:ext cx="5629275" cy="3762375"/>
          </a:xfrm>
          <a:prstGeom prst="rect">
            <a:avLst/>
          </a:prstGeom>
          <a:ln>
            <a:solidFill>
              <a:schemeClr val="tx1"/>
            </a:solidFill>
          </a:ln>
        </p:spPr>
      </p:pic>
      <p:pic>
        <p:nvPicPr>
          <p:cNvPr id="15" name="Graphic 14" descr="Checkmark with solid fill">
            <a:extLst>
              <a:ext uri="{FF2B5EF4-FFF2-40B4-BE49-F238E27FC236}">
                <a16:creationId xmlns:a16="http://schemas.microsoft.com/office/drawing/2014/main" id="{AAEAC3B1-CB56-C314-9AE9-CECBEE9D4B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1003" y="686296"/>
            <a:ext cx="621831" cy="621831"/>
          </a:xfrm>
          <a:prstGeom prst="rect">
            <a:avLst/>
          </a:prstGeom>
        </p:spPr>
      </p:pic>
      <p:pic>
        <p:nvPicPr>
          <p:cNvPr id="16" name="Graphic 15" descr="Checkmark with solid fill">
            <a:extLst>
              <a:ext uri="{FF2B5EF4-FFF2-40B4-BE49-F238E27FC236}">
                <a16:creationId xmlns:a16="http://schemas.microsoft.com/office/drawing/2014/main" id="{BC3199E6-D48E-3ECD-48FC-0B42C5E0B3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32024" y="1125552"/>
            <a:ext cx="621831" cy="621831"/>
          </a:xfrm>
          <a:prstGeom prst="rect">
            <a:avLst/>
          </a:prstGeom>
        </p:spPr>
      </p:pic>
      <p:pic>
        <p:nvPicPr>
          <p:cNvPr id="17" name="Graphic 16" descr="Checkmark with solid fill">
            <a:extLst>
              <a:ext uri="{FF2B5EF4-FFF2-40B4-BE49-F238E27FC236}">
                <a16:creationId xmlns:a16="http://schemas.microsoft.com/office/drawing/2014/main" id="{F7172A5A-811A-D155-C88C-D93BAF3E85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81918" y="2429916"/>
            <a:ext cx="621831" cy="621831"/>
          </a:xfrm>
          <a:prstGeom prst="rect">
            <a:avLst/>
          </a:prstGeom>
        </p:spPr>
      </p:pic>
      <p:pic>
        <p:nvPicPr>
          <p:cNvPr id="18" name="Graphic 17" descr="Checkmark with solid fill">
            <a:extLst>
              <a:ext uri="{FF2B5EF4-FFF2-40B4-BE49-F238E27FC236}">
                <a16:creationId xmlns:a16="http://schemas.microsoft.com/office/drawing/2014/main" id="{13567387-9E6E-CCD0-6713-431172AEA3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91004" y="2912435"/>
            <a:ext cx="621831" cy="621831"/>
          </a:xfrm>
          <a:prstGeom prst="rect">
            <a:avLst/>
          </a:prstGeom>
        </p:spPr>
      </p:pic>
      <p:pic>
        <p:nvPicPr>
          <p:cNvPr id="19" name="Graphic 18" descr="Checkmark with solid fill">
            <a:extLst>
              <a:ext uri="{FF2B5EF4-FFF2-40B4-BE49-F238E27FC236}">
                <a16:creationId xmlns:a16="http://schemas.microsoft.com/office/drawing/2014/main" id="{C07E8023-2191-A671-1EC4-AE5B86F15F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38557" y="4245751"/>
            <a:ext cx="621831" cy="621831"/>
          </a:xfrm>
          <a:prstGeom prst="rect">
            <a:avLst/>
          </a:prstGeom>
        </p:spPr>
      </p:pic>
      <p:sp>
        <p:nvSpPr>
          <p:cNvPr id="20" name="TextBox 19">
            <a:extLst>
              <a:ext uri="{FF2B5EF4-FFF2-40B4-BE49-F238E27FC236}">
                <a16:creationId xmlns:a16="http://schemas.microsoft.com/office/drawing/2014/main" id="{82996C52-732D-784D-9E13-5294A175B9D3}"/>
              </a:ext>
            </a:extLst>
          </p:cNvPr>
          <p:cNvSpPr txBox="1"/>
          <p:nvPr/>
        </p:nvSpPr>
        <p:spPr>
          <a:xfrm>
            <a:off x="3898629" y="6197013"/>
            <a:ext cx="340158" cy="461665"/>
          </a:xfrm>
          <a:prstGeom prst="rect">
            <a:avLst/>
          </a:prstGeom>
          <a:noFill/>
        </p:spPr>
        <p:txBody>
          <a:bodyPr wrap="none" rtlCol="0">
            <a:spAutoFit/>
          </a:bodyPr>
          <a:lstStyle/>
          <a:p>
            <a:r>
              <a:rPr lang="en-GB" sz="2400" b="1">
                <a:solidFill>
                  <a:srgbClr val="00B050"/>
                </a:solidFill>
              </a:rPr>
              <a:t>5</a:t>
            </a:r>
          </a:p>
        </p:txBody>
      </p:sp>
      <p:sp>
        <p:nvSpPr>
          <p:cNvPr id="21" name="TextBox 20">
            <a:extLst>
              <a:ext uri="{FF2B5EF4-FFF2-40B4-BE49-F238E27FC236}">
                <a16:creationId xmlns:a16="http://schemas.microsoft.com/office/drawing/2014/main" id="{A8A560D9-67FA-F2C1-C157-323EC23E4466}"/>
              </a:ext>
            </a:extLst>
          </p:cNvPr>
          <p:cNvSpPr txBox="1"/>
          <p:nvPr/>
        </p:nvSpPr>
        <p:spPr>
          <a:xfrm>
            <a:off x="5503749" y="6206609"/>
            <a:ext cx="340158" cy="461665"/>
          </a:xfrm>
          <a:prstGeom prst="rect">
            <a:avLst/>
          </a:prstGeom>
          <a:noFill/>
        </p:spPr>
        <p:txBody>
          <a:bodyPr wrap="none" rtlCol="0">
            <a:spAutoFit/>
          </a:bodyPr>
          <a:lstStyle/>
          <a:p>
            <a:r>
              <a:rPr lang="en-GB" sz="2400" b="1">
                <a:solidFill>
                  <a:srgbClr val="00B050"/>
                </a:solidFill>
              </a:rPr>
              <a:t>1</a:t>
            </a:r>
          </a:p>
        </p:txBody>
      </p:sp>
      <p:sp>
        <p:nvSpPr>
          <p:cNvPr id="22" name="TextBox 21">
            <a:extLst>
              <a:ext uri="{FF2B5EF4-FFF2-40B4-BE49-F238E27FC236}">
                <a16:creationId xmlns:a16="http://schemas.microsoft.com/office/drawing/2014/main" id="{B27F1B7E-E0AE-1A0D-CDFA-CAF7910A7BCC}"/>
              </a:ext>
            </a:extLst>
          </p:cNvPr>
          <p:cNvSpPr txBox="1"/>
          <p:nvPr/>
        </p:nvSpPr>
        <p:spPr>
          <a:xfrm>
            <a:off x="6916444" y="6216609"/>
            <a:ext cx="340158" cy="461665"/>
          </a:xfrm>
          <a:prstGeom prst="rect">
            <a:avLst/>
          </a:prstGeom>
          <a:noFill/>
        </p:spPr>
        <p:txBody>
          <a:bodyPr wrap="none" rtlCol="0">
            <a:spAutoFit/>
          </a:bodyPr>
          <a:lstStyle/>
          <a:p>
            <a:r>
              <a:rPr lang="en-GB" sz="2400" b="1">
                <a:solidFill>
                  <a:srgbClr val="00B050"/>
                </a:solidFill>
              </a:rPr>
              <a:t>2</a:t>
            </a:r>
          </a:p>
        </p:txBody>
      </p:sp>
      <p:sp>
        <p:nvSpPr>
          <p:cNvPr id="23" name="TextBox 22">
            <a:extLst>
              <a:ext uri="{FF2B5EF4-FFF2-40B4-BE49-F238E27FC236}">
                <a16:creationId xmlns:a16="http://schemas.microsoft.com/office/drawing/2014/main" id="{1AE84EFF-9F37-6C00-65B7-204C2BCF726A}"/>
              </a:ext>
            </a:extLst>
          </p:cNvPr>
          <p:cNvSpPr txBox="1"/>
          <p:nvPr/>
        </p:nvSpPr>
        <p:spPr>
          <a:xfrm>
            <a:off x="8341879" y="6225007"/>
            <a:ext cx="766557" cy="461665"/>
          </a:xfrm>
          <a:prstGeom prst="rect">
            <a:avLst/>
          </a:prstGeom>
          <a:noFill/>
        </p:spPr>
        <p:txBody>
          <a:bodyPr wrap="none" rtlCol="0">
            <a:spAutoFit/>
          </a:bodyPr>
          <a:lstStyle/>
          <a:p>
            <a:r>
              <a:rPr lang="en-GB" sz="2400" b="1">
                <a:solidFill>
                  <a:srgbClr val="00B050"/>
                </a:solidFill>
              </a:rPr>
              <a:t>9 / 6</a:t>
            </a:r>
          </a:p>
        </p:txBody>
      </p:sp>
    </p:spTree>
    <p:extLst>
      <p:ext uri="{BB962C8B-B14F-4D97-AF65-F5344CB8AC3E}">
        <p14:creationId xmlns:p14="http://schemas.microsoft.com/office/powerpoint/2010/main" val="109753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94717" y="988398"/>
            <a:ext cx="10844575" cy="39130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Follow the steps below:</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Start by pressing anywhere in ‘Enter term’ until ‘Choose language’ appears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Select ‘French’ as language for both sections: TERM and DEFINITION</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left section ‘TERM’ write up the question in French.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5"/>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the right section ‘DEFINITION’ write up your full answer in French.</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296649"/>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Digital and Audio Flashcards on QUIZLET</a:t>
            </a:r>
          </a:p>
        </p:txBody>
      </p:sp>
      <p:pic>
        <p:nvPicPr>
          <p:cNvPr id="5" name="Picture 4">
            <a:extLst>
              <a:ext uri="{FF2B5EF4-FFF2-40B4-BE49-F238E27FC236}">
                <a16:creationId xmlns:a16="http://schemas.microsoft.com/office/drawing/2014/main" id="{99BAA8D3-62EA-B36D-1AF2-90F5FA335EA9}"/>
              </a:ext>
            </a:extLst>
          </p:cNvPr>
          <p:cNvPicPr>
            <a:picLocks noChangeAspect="1"/>
          </p:cNvPicPr>
          <p:nvPr/>
        </p:nvPicPr>
        <p:blipFill rotWithShape="1">
          <a:blip r:embed="rId6"/>
          <a:srcRect l="8239" t="64482" r="258" b="789"/>
          <a:stretch/>
        </p:blipFill>
        <p:spPr>
          <a:xfrm>
            <a:off x="1702787" y="4923516"/>
            <a:ext cx="8628433" cy="145655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10E3B68-2605-A5E4-7880-9AB0F3769EE9}"/>
              </a:ext>
            </a:extLst>
          </p:cNvPr>
          <p:cNvPicPr>
            <a:picLocks noChangeAspect="1"/>
          </p:cNvPicPr>
          <p:nvPr/>
        </p:nvPicPr>
        <p:blipFill>
          <a:blip r:embed="rId7"/>
          <a:stretch>
            <a:fillRect/>
          </a:stretch>
        </p:blipFill>
        <p:spPr>
          <a:xfrm>
            <a:off x="1614791" y="2582234"/>
            <a:ext cx="4284736" cy="117787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A85A1293-0731-87DF-8418-2CD47C081E5A}"/>
              </a:ext>
            </a:extLst>
          </p:cNvPr>
          <p:cNvPicPr>
            <a:picLocks noChangeAspect="1"/>
          </p:cNvPicPr>
          <p:nvPr/>
        </p:nvPicPr>
        <p:blipFill>
          <a:blip r:embed="rId8"/>
          <a:stretch>
            <a:fillRect/>
          </a:stretch>
        </p:blipFill>
        <p:spPr>
          <a:xfrm>
            <a:off x="1614791" y="4807152"/>
            <a:ext cx="7363838" cy="186588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7874DB95-8243-A5ED-FAE4-44ED69A1EF52}"/>
              </a:ext>
            </a:extLst>
          </p:cNvPr>
          <p:cNvPicPr>
            <a:picLocks noChangeAspect="1"/>
          </p:cNvPicPr>
          <p:nvPr/>
        </p:nvPicPr>
        <p:blipFill>
          <a:blip r:embed="rId9"/>
          <a:stretch>
            <a:fillRect/>
          </a:stretch>
        </p:blipFill>
        <p:spPr>
          <a:xfrm>
            <a:off x="6477950" y="2650512"/>
            <a:ext cx="4063365" cy="10127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956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94717" y="988398"/>
            <a:ext cx="10844575" cy="43285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Follow the steps below:</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startAt="9"/>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 create support flashcards, similar to the ones we did earlier, such as:</a:t>
            </a:r>
          </a:p>
          <a:p>
            <a:pPr marL="914400" marR="0" lvl="1" indent="-4572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first letter of every word</a:t>
            </a:r>
          </a:p>
          <a:p>
            <a:pPr marL="914400" marR="0" lvl="1" indent="-4572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English translation</a:t>
            </a:r>
          </a:p>
          <a:p>
            <a:pPr marL="914400" marR="0" lvl="1" indent="-4572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5 English clues</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296649"/>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Digital and Audio Flashcards on QUIZLET</a:t>
            </a:r>
          </a:p>
        </p:txBody>
      </p:sp>
      <p:pic>
        <p:nvPicPr>
          <p:cNvPr id="10" name="Picture 9">
            <a:extLst>
              <a:ext uri="{FF2B5EF4-FFF2-40B4-BE49-F238E27FC236}">
                <a16:creationId xmlns:a16="http://schemas.microsoft.com/office/drawing/2014/main" id="{F149E2F9-BF9D-F2B1-A642-65394B3E478E}"/>
              </a:ext>
            </a:extLst>
          </p:cNvPr>
          <p:cNvPicPr>
            <a:picLocks noChangeAspect="1"/>
          </p:cNvPicPr>
          <p:nvPr/>
        </p:nvPicPr>
        <p:blipFill>
          <a:blip r:embed="rId6"/>
          <a:stretch>
            <a:fillRect/>
          </a:stretch>
        </p:blipFill>
        <p:spPr>
          <a:xfrm>
            <a:off x="6303523" y="2240830"/>
            <a:ext cx="3872014" cy="113691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866B0CA-0191-58CF-C4A2-663599C3D4A2}"/>
              </a:ext>
            </a:extLst>
          </p:cNvPr>
          <p:cNvPicPr>
            <a:picLocks noChangeAspect="1"/>
          </p:cNvPicPr>
          <p:nvPr/>
        </p:nvPicPr>
        <p:blipFill>
          <a:blip r:embed="rId7"/>
          <a:stretch>
            <a:fillRect/>
          </a:stretch>
        </p:blipFill>
        <p:spPr>
          <a:xfrm>
            <a:off x="4707782" y="3487404"/>
            <a:ext cx="3872014" cy="1371873"/>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97F3783B-2584-9341-5DC0-7BAFD6F830E0}"/>
              </a:ext>
            </a:extLst>
          </p:cNvPr>
          <p:cNvPicPr>
            <a:picLocks noChangeAspect="1"/>
          </p:cNvPicPr>
          <p:nvPr/>
        </p:nvPicPr>
        <p:blipFill>
          <a:blip r:embed="rId8"/>
          <a:stretch>
            <a:fillRect/>
          </a:stretch>
        </p:blipFill>
        <p:spPr>
          <a:xfrm>
            <a:off x="3598221" y="5006127"/>
            <a:ext cx="3716980" cy="1280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0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94717" y="988398"/>
            <a:ext cx="10844575" cy="5890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How to listen to the audio of my answers?</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296649"/>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Digital and Audio Flashcards on QUIZLET</a:t>
            </a:r>
          </a:p>
        </p:txBody>
      </p:sp>
      <p:pic>
        <p:nvPicPr>
          <p:cNvPr id="9" name="Picture 8">
            <a:extLst>
              <a:ext uri="{FF2B5EF4-FFF2-40B4-BE49-F238E27FC236}">
                <a16:creationId xmlns:a16="http://schemas.microsoft.com/office/drawing/2014/main" id="{1BC8DAC0-1526-4EAA-C31E-78F0CC45B348}"/>
              </a:ext>
            </a:extLst>
          </p:cNvPr>
          <p:cNvPicPr>
            <a:picLocks noChangeAspect="1"/>
          </p:cNvPicPr>
          <p:nvPr/>
        </p:nvPicPr>
        <p:blipFill>
          <a:blip r:embed="rId6"/>
          <a:stretch>
            <a:fillRect/>
          </a:stretch>
        </p:blipFill>
        <p:spPr>
          <a:xfrm>
            <a:off x="759774" y="1678974"/>
            <a:ext cx="4993085" cy="459959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4A6B424-E9B6-ACC2-90DF-A5D5CF01C952}"/>
              </a:ext>
            </a:extLst>
          </p:cNvPr>
          <p:cNvSpPr txBox="1"/>
          <p:nvPr/>
        </p:nvSpPr>
        <p:spPr>
          <a:xfrm>
            <a:off x="6086188" y="1451019"/>
            <a:ext cx="5651239" cy="3913059"/>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Click on the ‘cog’ (settings) below the flashcard.</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Enable ‘Text to speech’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Click ‘View’ for ‘Advanced text to speech’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Select both and select ‘slow’ speed</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0E0C6E2-AE07-BC19-1FF4-25160F3E41DA}"/>
              </a:ext>
            </a:extLst>
          </p:cNvPr>
          <p:cNvPicPr>
            <a:picLocks noChangeAspect="1"/>
          </p:cNvPicPr>
          <p:nvPr/>
        </p:nvPicPr>
        <p:blipFill>
          <a:blip r:embed="rId7"/>
          <a:stretch>
            <a:fillRect/>
          </a:stretch>
        </p:blipFill>
        <p:spPr>
          <a:xfrm>
            <a:off x="601564" y="1655695"/>
            <a:ext cx="5179422" cy="459959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3114717B-F5FB-0A67-714D-B4F92D399AA2}"/>
              </a:ext>
            </a:extLst>
          </p:cNvPr>
          <p:cNvPicPr>
            <a:picLocks noChangeAspect="1"/>
          </p:cNvPicPr>
          <p:nvPr/>
        </p:nvPicPr>
        <p:blipFill>
          <a:blip r:embed="rId8"/>
          <a:stretch>
            <a:fillRect/>
          </a:stretch>
        </p:blipFill>
        <p:spPr>
          <a:xfrm>
            <a:off x="6002553" y="4909777"/>
            <a:ext cx="4486831" cy="175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06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28178" y="1171056"/>
            <a:ext cx="10844575" cy="50210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Completing your general conversation booklet and the flashcards is only the first part of the revisions.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must then spend time practising them and the best way to do so is through testing.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Always having your cards with you or Quizlet on your phone means you can practise anywhere.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Doing it with friends can also be an easier way to stay motivated and get someone’s guidance.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Recording yourself reading your answers out loud is also really effective!</a:t>
            </a:r>
          </a:p>
        </p:txBody>
      </p:sp>
      <p:sp>
        <p:nvSpPr>
          <p:cNvPr id="4" name="TextBox 3">
            <a:extLst>
              <a:ext uri="{FF2B5EF4-FFF2-40B4-BE49-F238E27FC236}">
                <a16:creationId xmlns:a16="http://schemas.microsoft.com/office/drawing/2014/main" id="{ADBE1B94-1081-E9BB-FAC1-D8B213F54AF7}"/>
              </a:ext>
            </a:extLst>
          </p:cNvPr>
          <p:cNvSpPr txBox="1"/>
          <p:nvPr/>
        </p:nvSpPr>
        <p:spPr>
          <a:xfrm>
            <a:off x="528178" y="296649"/>
            <a:ext cx="10844575"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Recording and testing yourself</a:t>
            </a:r>
          </a:p>
        </p:txBody>
      </p:sp>
    </p:spTree>
    <p:extLst>
      <p:ext uri="{BB962C8B-B14F-4D97-AF65-F5344CB8AC3E}">
        <p14:creationId xmlns:p14="http://schemas.microsoft.com/office/powerpoint/2010/main" val="26725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869433" y="1276535"/>
            <a:ext cx="10860928" cy="48320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Translate the key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verbs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below</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from</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memory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with</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accurate</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tense</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regarde				</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a:t>
            </a: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regardé				</a:t>
            </a:r>
            <a:r>
              <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watched</a:t>
            </a:r>
            <a:endParaRPr kumimoji="0" lang="en-GB" sz="40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regarder				</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am</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to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a:t>
            </a: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go</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allé(e)				</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went</a:t>
            </a: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aller				</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am</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going</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to go</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as fait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did</a:t>
            </a: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vas faire				</a:t>
            </a:r>
            <a:r>
              <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do</a:t>
            </a:r>
            <a:endParaRPr kumimoji="0" lang="en-GB" sz="40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Make</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spontaneous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extended</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answer</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for one of the questions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below</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Qu’est-ce que tu as fait récemment pendant une occasion spéciale?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Qu’est-ce que tu vas faire pour célébrer ton prochain anniversaire?</a:t>
            </a:r>
            <a:endParaRPr kumimoji="0" lang="en-GB" sz="40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973F8A7-7065-B0D7-9453-B40A6B87AFA0}"/>
              </a:ext>
            </a:extLst>
          </p:cNvPr>
          <p:cNvSpPr/>
          <p:nvPr/>
        </p:nvSpPr>
        <p:spPr>
          <a:xfrm>
            <a:off x="1740970" y="1927516"/>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87E9C37-AF1C-36DF-3697-267B35F7C155}"/>
              </a:ext>
            </a:extLst>
          </p:cNvPr>
          <p:cNvSpPr/>
          <p:nvPr/>
        </p:nvSpPr>
        <p:spPr>
          <a:xfrm>
            <a:off x="1740970" y="2289084"/>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99E377E-F688-B413-3111-9656D9820A9E}"/>
              </a:ext>
            </a:extLst>
          </p:cNvPr>
          <p:cNvSpPr/>
          <p:nvPr/>
        </p:nvSpPr>
        <p:spPr>
          <a:xfrm>
            <a:off x="1740970" y="2640223"/>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654D2B5-91A3-E7DB-3E35-FA0857EA75F0}"/>
              </a:ext>
            </a:extLst>
          </p:cNvPr>
          <p:cNvSpPr/>
          <p:nvPr/>
        </p:nvSpPr>
        <p:spPr>
          <a:xfrm>
            <a:off x="1740970" y="2999452"/>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F1A4AD2-5966-9D36-CC1A-AAC02F7BF765}"/>
              </a:ext>
            </a:extLst>
          </p:cNvPr>
          <p:cNvSpPr/>
          <p:nvPr/>
        </p:nvSpPr>
        <p:spPr>
          <a:xfrm>
            <a:off x="1740970" y="3376130"/>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7F8BED2-2D6D-259A-22E7-0C4ACE40618D}"/>
              </a:ext>
            </a:extLst>
          </p:cNvPr>
          <p:cNvSpPr/>
          <p:nvPr/>
        </p:nvSpPr>
        <p:spPr>
          <a:xfrm>
            <a:off x="1740970" y="3724242"/>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B4C146-3A89-40A5-A684-FBBF32F191CA}"/>
              </a:ext>
            </a:extLst>
          </p:cNvPr>
          <p:cNvSpPr/>
          <p:nvPr/>
        </p:nvSpPr>
        <p:spPr>
          <a:xfrm>
            <a:off x="1740970" y="4065326"/>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7FF8CF7-67BE-25FE-65F6-5FC5283D56F1}"/>
              </a:ext>
            </a:extLst>
          </p:cNvPr>
          <p:cNvSpPr/>
          <p:nvPr/>
        </p:nvSpPr>
        <p:spPr>
          <a:xfrm>
            <a:off x="1740970" y="4423116"/>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5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3" grpId="0" animBg="1"/>
      <p:bldP spid="15" grpId="0" animBg="1"/>
      <p:bldP spid="18" grpId="0" animBg="1"/>
      <p:bldP spid="1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nvGraphicFramePr>
        <p:xfrm>
          <a:off x="138038" y="157844"/>
          <a:ext cx="11923333" cy="6359760"/>
        </p:xfrm>
        <a:graphic>
          <a:graphicData uri="http://schemas.openxmlformats.org/drawingml/2006/table">
            <a:tbl>
              <a:tblPr firstRow="1" firstCol="1" bandRow="1">
                <a:tableStyleId>{5C22544A-7EE6-4342-B048-85BDC9FD1C3A}</a:tableStyleId>
              </a:tblPr>
              <a:tblGrid>
                <a:gridCol w="1398434">
                  <a:extLst>
                    <a:ext uri="{9D8B030D-6E8A-4147-A177-3AD203B41FA5}">
                      <a16:colId xmlns:a16="http://schemas.microsoft.com/office/drawing/2014/main" val="1042862851"/>
                    </a:ext>
                  </a:extLst>
                </a:gridCol>
                <a:gridCol w="1598614">
                  <a:extLst>
                    <a:ext uri="{9D8B030D-6E8A-4147-A177-3AD203B41FA5}">
                      <a16:colId xmlns:a16="http://schemas.microsoft.com/office/drawing/2014/main" val="4082402607"/>
                    </a:ext>
                  </a:extLst>
                </a:gridCol>
                <a:gridCol w="3886200">
                  <a:extLst>
                    <a:ext uri="{9D8B030D-6E8A-4147-A177-3AD203B41FA5}">
                      <a16:colId xmlns:a16="http://schemas.microsoft.com/office/drawing/2014/main" val="111939444"/>
                    </a:ext>
                  </a:extLst>
                </a:gridCol>
                <a:gridCol w="5040085">
                  <a:extLst>
                    <a:ext uri="{9D8B030D-6E8A-4147-A177-3AD203B41FA5}">
                      <a16:colId xmlns:a16="http://schemas.microsoft.com/office/drawing/2014/main" val="2958541655"/>
                    </a:ext>
                  </a:extLst>
                </a:gridCol>
              </a:tblGrid>
              <a:tr h="958537">
                <a:tc>
                  <a:txBody>
                    <a:bodyPr/>
                    <a:lstStyle/>
                    <a:p>
                      <a:pPr algn="ctr">
                        <a:lnSpc>
                          <a:spcPct val="107000"/>
                        </a:lnSpc>
                        <a:spcAft>
                          <a:spcPts val="800"/>
                        </a:spcAft>
                      </a:pPr>
                      <a:r>
                        <a:rPr lang="en-GB" sz="2400">
                          <a:solidFill>
                            <a:schemeClr val="tx1"/>
                          </a:solidFill>
                          <a:effectLst/>
                        </a:rPr>
                        <a:t>Week </a:t>
                      </a:r>
                      <a:br>
                        <a:rPr lang="en-GB" sz="2400">
                          <a:solidFill>
                            <a:schemeClr val="tx1"/>
                          </a:solidFill>
                          <a:effectLst/>
                        </a:rPr>
                      </a:br>
                      <a:r>
                        <a:rPr lang="en-GB" sz="2400">
                          <a:solidFill>
                            <a:schemeClr val="tx1"/>
                          </a:solidFill>
                          <a:effectLst/>
                        </a:rPr>
                        <a:t>Date</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Module / Topic</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Speaking</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Key language</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2475905">
                <a:tc rowSpan="2">
                  <a:txBody>
                    <a:bodyPr/>
                    <a:lstStyle/>
                    <a:p>
                      <a:pPr>
                        <a:lnSpc>
                          <a:spcPct val="107000"/>
                        </a:lnSpc>
                        <a:spcAft>
                          <a:spcPts val="800"/>
                        </a:spcAft>
                      </a:pPr>
                      <a:r>
                        <a:rPr lang="en-GB" sz="2400">
                          <a:solidFill>
                            <a:schemeClr val="tx1"/>
                          </a:solidFill>
                          <a:effectLst/>
                        </a:rPr>
                        <a:t>WEEK 2</a:t>
                      </a:r>
                      <a:br>
                        <a:rPr lang="en-GB" sz="2400">
                          <a:solidFill>
                            <a:schemeClr val="tx1"/>
                          </a:solidFill>
                          <a:effectLst/>
                        </a:rPr>
                      </a:br>
                      <a:r>
                        <a:rPr lang="en-GB" sz="2400">
                          <a:solidFill>
                            <a:schemeClr val="tx1"/>
                          </a:solidFill>
                          <a:effectLst/>
                        </a:rPr>
                        <a:t>15/01/23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role-play: recycling and adapting language in BPs; changing tu/vous/ton/votre/vos/toi </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je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je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ton/ta/</a:t>
                      </a: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tes</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a:t>
                      </a: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votre</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vos</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pour </a:t>
                      </a: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toi</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a:t>
                      </a: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en-GB"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moi</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1938786">
                <a:tc vMerge="1">
                  <a:txBody>
                    <a:bodyPr/>
                    <a:lstStyle/>
                    <a:p>
                      <a:endParaRPr lang="en-GB"/>
                    </a:p>
                  </a:txBody>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and hobbies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producing 3 verbs in 3 tenses accurately</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j’ai …é + je suis allé(e)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vais …er/</a:t>
                      </a: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 -ER/je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passé composé -ER/AVOIR/je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ALLER/je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5895957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reusing and adapting the bullet points effectively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181400" y="276546"/>
            <a:ext cx="4914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2 février 2024</a:t>
            </a:fld>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CD1954-8856-8CC1-BDFF-C133C3DDBCE4}"/>
              </a:ext>
            </a:extLst>
          </p:cNvPr>
          <p:cNvSpPr/>
          <p:nvPr/>
        </p:nvSpPr>
        <p:spPr>
          <a:xfrm>
            <a:off x="449801" y="2760820"/>
            <a:ext cx="11256885" cy="3619251"/>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Complete the answers for the role-play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SN" sz="2200" b="0" i="0" u="none" strike="noStrike" kern="1200" cap="none" spc="0" normalizeH="0" baseline="0" noProof="0">
                <a:ln>
                  <a:noFill/>
                </a:ln>
                <a:solidFill>
                  <a:prstClr val="black"/>
                </a:solidFill>
                <a:effectLst/>
                <a:uLnTx/>
                <a:uFillTx/>
                <a:latin typeface="Calibri" panose="020F0502020204030204"/>
                <a:ea typeface="+mn-ea"/>
                <a:cs typeface="+mn-cs"/>
              </a:rPr>
              <a:t>Tu parles de ta région avec ton ami(e) marocain(e).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prstClr val="black"/>
                </a:solidFill>
                <a:effectLst/>
                <a:uLnTx/>
                <a:uFillTx/>
                <a:latin typeface="Calibri" panose="020F0502020204030204"/>
                <a:ea typeface="+mn-ea"/>
                <a:cs typeface="+mn-cs"/>
              </a:rPr>
              <a:t>Les magasins - ton opinion et une raison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prstClr val="black"/>
                </a:solidFill>
                <a:effectLst/>
                <a:uLnTx/>
                <a:uFillTx/>
                <a:latin typeface="Calibri" panose="020F0502020204030204"/>
                <a:ea typeface="+mn-ea"/>
                <a:cs typeface="+mn-cs"/>
              </a:rPr>
              <a:t>Problèmes dans ta région (deux détails).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SN" sz="2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prstClr val="black"/>
                </a:solidFill>
                <a:effectLst/>
                <a:uLnTx/>
                <a:uFillTx/>
                <a:latin typeface="Calibri" panose="020F0502020204030204"/>
                <a:ea typeface="+mn-ea"/>
                <a:cs typeface="+mn-cs"/>
              </a:rPr>
              <a:t>Transport pour aller au collège - ta préférence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prstClr val="black"/>
                </a:solidFill>
                <a:effectLst/>
                <a:uLnTx/>
                <a:uFillTx/>
                <a:latin typeface="Calibri" panose="020F0502020204030204"/>
                <a:ea typeface="+mn-ea"/>
                <a:cs typeface="+mn-cs"/>
              </a:rPr>
              <a:t>? Attractions touristiques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Rectangle 13">
            <a:extLst>
              <a:ext uri="{FF2B5EF4-FFF2-40B4-BE49-F238E27FC236}">
                <a16:creationId xmlns:a16="http://schemas.microsoft.com/office/drawing/2014/main" id="{9F5ABBA5-B272-C5D7-9397-9B2E6A622279}"/>
              </a:ext>
            </a:extLst>
          </p:cNvPr>
          <p:cNvSpPr/>
          <p:nvPr/>
        </p:nvSpPr>
        <p:spPr>
          <a:xfrm>
            <a:off x="8010939" y="2760819"/>
            <a:ext cx="3695747" cy="1139972"/>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votre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vos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ton,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tes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vous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toi</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7" name="TextBox 6">
            <a:extLst>
              <a:ext uri="{FF2B5EF4-FFF2-40B4-BE49-F238E27FC236}">
                <a16:creationId xmlns:a16="http://schemas.microsoft.com/office/drawing/2014/main" id="{F78AA2C3-A649-B145-18C6-A3C96CD8BF55}"/>
              </a:ext>
            </a:extLst>
          </p:cNvPr>
          <p:cNvSpPr txBox="1"/>
          <p:nvPr/>
        </p:nvSpPr>
        <p:spPr>
          <a:xfrm>
            <a:off x="6419480" y="4234830"/>
            <a:ext cx="5287206" cy="212365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srgbClr val="4472C4"/>
                </a:solidFill>
                <a:effectLst/>
                <a:uLnTx/>
                <a:uFillTx/>
                <a:latin typeface="Calibri" panose="020F0502020204030204"/>
                <a:ea typeface="+mn-ea"/>
                <a:cs typeface="+mn-cs"/>
              </a:rPr>
              <a:t>J’aime </a:t>
            </a:r>
            <a:r>
              <a:rPr kumimoji="0" lang="fr-SN"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 _______</a:t>
            </a:r>
            <a:r>
              <a:rPr kumimoji="0" lang="fr-SN" sz="2200" b="0" i="0" u="none" strike="noStrike" kern="1200" cap="none" spc="0" normalizeH="0" baseline="0" noProof="0">
                <a:ln>
                  <a:noFill/>
                </a:ln>
                <a:solidFill>
                  <a:srgbClr val="4472C4"/>
                </a:solidFill>
                <a:effectLst/>
                <a:uLnTx/>
                <a:uFillTx/>
                <a:latin typeface="Calibri" panose="020F0502020204030204"/>
                <a:ea typeface="+mn-ea"/>
                <a:cs typeface="+mn-cs"/>
              </a:rPr>
              <a:t> car ils sont </a:t>
            </a:r>
            <a:r>
              <a:rPr kumimoji="0" lang="fr-SN"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________</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srgbClr val="4472C4"/>
                </a:solidFill>
                <a:effectLst/>
                <a:uLnTx/>
                <a:uFillTx/>
                <a:latin typeface="Calibri" panose="020F0502020204030204"/>
                <a:ea typeface="+mn-ea"/>
                <a:cs typeface="+mn-cs"/>
              </a:rPr>
              <a:t>Dans ma région il y a </a:t>
            </a:r>
            <a:r>
              <a:rPr kumimoji="0" lang="fr-SN"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 ______</a:t>
            </a:r>
            <a:r>
              <a:rPr kumimoji="0" lang="fr-SN" sz="2200" b="0" i="0" u="none" strike="noStrike" kern="1200" cap="none" spc="0" normalizeH="0" baseline="0" noProof="0">
                <a:ln>
                  <a:noFill/>
                </a:ln>
                <a:solidFill>
                  <a:srgbClr val="4472C4"/>
                </a:solidFill>
                <a:effectLst/>
                <a:uLnTx/>
                <a:uFillTx/>
                <a:latin typeface="Calibri" panose="020F0502020204030204"/>
                <a:ea typeface="+mn-ea"/>
                <a:cs typeface="+mn-cs"/>
              </a:rPr>
              <a:t> et il n’y a pas assez de </a:t>
            </a:r>
            <a:r>
              <a:rPr kumimoji="0" lang="fr-SN"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_________</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srgbClr val="4472C4"/>
                </a:solidFill>
                <a:effectLst/>
                <a:uLnTx/>
                <a:uFillTx/>
                <a:latin typeface="Calibri" panose="020F0502020204030204"/>
                <a:ea typeface="+mn-ea"/>
                <a:cs typeface="+mn-cs"/>
              </a:rPr>
              <a:t>Je </a:t>
            </a:r>
            <a:r>
              <a:rPr kumimoji="0" lang="fr-SN" sz="2200" b="0" i="0" u="none" strike="noStrike" kern="1200" cap="none" spc="0" normalizeH="0" baseline="0" noProof="0" err="1">
                <a:ln>
                  <a:noFill/>
                </a:ln>
                <a:solidFill>
                  <a:srgbClr val="4472C4"/>
                </a:solidFill>
                <a:effectLst/>
                <a:uLnTx/>
                <a:uFillTx/>
                <a:latin typeface="Calibri" panose="020F0502020204030204"/>
                <a:ea typeface="+mn-ea"/>
                <a:cs typeface="+mn-cs"/>
              </a:rPr>
              <a:t>préf</a:t>
            </a:r>
            <a:r>
              <a:rPr kumimoji="0" lang="en-GB" sz="2200" b="0" i="0" u="none" strike="noStrike" kern="1200" cap="none" spc="0" normalizeH="0" baseline="0" noProof="0" err="1">
                <a:ln>
                  <a:noFill/>
                </a:ln>
                <a:solidFill>
                  <a:srgbClr val="4472C4"/>
                </a:solidFill>
                <a:effectLst/>
                <a:uLnTx/>
                <a:uFillTx/>
                <a:latin typeface="Calibri" panose="020F0502020204030204"/>
                <a:ea typeface="+mn-ea"/>
                <a:cs typeface="+mn-cs"/>
              </a:rPr>
              <a:t>ère</a:t>
            </a:r>
            <a:r>
              <a:rPr kumimoji="0" lang="en-GB" sz="2200" b="0"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en-GB"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 _____</a:t>
            </a:r>
            <a:r>
              <a:rPr kumimoji="0" lang="en-GB" sz="2200" b="0" i="0" u="none" strike="noStrike" kern="1200" cap="none" spc="0" normalizeH="0" baseline="0" noProof="0">
                <a:ln>
                  <a:noFill/>
                </a:ln>
                <a:solidFill>
                  <a:srgbClr val="4472C4"/>
                </a:solidFill>
                <a:effectLst/>
                <a:uLnTx/>
                <a:uFillTx/>
                <a:latin typeface="Calibri" panose="020F0502020204030204"/>
                <a:ea typeface="+mn-ea"/>
                <a:cs typeface="+mn-cs"/>
              </a:rPr>
              <a:t> car </a:t>
            </a:r>
            <a:r>
              <a:rPr kumimoji="0" lang="en-GB" sz="2200" b="0" i="0" u="none" strike="noStrike" kern="1200" cap="none" spc="0" normalizeH="0" baseline="0" noProof="0" err="1">
                <a:ln>
                  <a:noFill/>
                </a:ln>
                <a:solidFill>
                  <a:srgbClr val="4472C4"/>
                </a:solidFill>
                <a:effectLst/>
                <a:uLnTx/>
                <a:uFillTx/>
                <a:latin typeface="Calibri" panose="020F0502020204030204"/>
                <a:ea typeface="+mn-ea"/>
                <a:cs typeface="+mn-cs"/>
              </a:rPr>
              <a:t>c’est</a:t>
            </a:r>
            <a:r>
              <a:rPr kumimoji="0" lang="en-GB" sz="2200" b="0"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en-GB"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_______</a:t>
            </a:r>
            <a:endParaRPr kumimoji="0" lang="fr-SN"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srgbClr val="4472C4"/>
                </a:solidFill>
                <a:effectLst/>
                <a:highlight>
                  <a:srgbClr val="FFFF00"/>
                </a:highlight>
                <a:uLnTx/>
                <a:uFillTx/>
                <a:latin typeface="Calibri" panose="020F0502020204030204"/>
                <a:ea typeface="+mn-ea"/>
                <a:cs typeface="+mn-cs"/>
              </a:rPr>
              <a:t>___ _______</a:t>
            </a:r>
            <a:r>
              <a:rPr kumimoji="0" lang="fr-SN" sz="2200" b="0" i="0" u="none" strike="noStrike" kern="1200" cap="none" spc="0" normalizeH="0" baseline="0" noProof="0">
                <a:ln>
                  <a:noFill/>
                </a:ln>
                <a:solidFill>
                  <a:srgbClr val="4472C4"/>
                </a:solidFill>
                <a:effectLst/>
                <a:uLnTx/>
                <a:uFillTx/>
                <a:latin typeface="Calibri" panose="020F0502020204030204"/>
                <a:ea typeface="+mn-ea"/>
                <a:cs typeface="+mn-cs"/>
              </a:rPr>
              <a:t> les attractions dans ta ville?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SN" sz="2200" b="0" i="0" u="none" strike="noStrike" kern="1200" cap="none" spc="0" normalizeH="0" baseline="0" noProof="0">
                <a:ln>
                  <a:noFill/>
                </a:ln>
                <a:solidFill>
                  <a:srgbClr val="4472C4"/>
                </a:solidFill>
                <a:effectLst/>
                <a:uLnTx/>
                <a:uFillTx/>
                <a:latin typeface="Calibri" panose="020F0502020204030204"/>
                <a:ea typeface="+mn-ea"/>
                <a:cs typeface="+mn-cs"/>
              </a:rPr>
              <a:t>!			</a:t>
            </a:r>
            <a:endParaRPr kumimoji="0" lang="en-GB" sz="22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490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reusing and adapting the bullet points effectively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2" y="2760820"/>
            <a:ext cx="11256885" cy="403353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Prepare answers for the role-play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SN" sz="2400" b="0" i="0" u="none" strike="noStrike" kern="1200" cap="none" spc="0" normalizeH="0" baseline="0" noProof="0">
                <a:ln>
                  <a:noFill/>
                </a:ln>
                <a:solidFill>
                  <a:prstClr val="black"/>
                </a:solidFill>
                <a:effectLst/>
                <a:uLnTx/>
                <a:uFillTx/>
                <a:latin typeface="Calibri" panose="020F0502020204030204"/>
                <a:ea typeface="+mn-ea"/>
                <a:cs typeface="+mn-cs"/>
              </a:rPr>
              <a:t>Tu parles de ta région avec ton ami(e) marocain(e).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SN" sz="2400" b="0" i="0" u="none" strike="noStrike" kern="1200" cap="none" spc="0" normalizeH="0" baseline="0" noProof="0">
                <a:ln>
                  <a:noFill/>
                </a:ln>
                <a:solidFill>
                  <a:prstClr val="black"/>
                </a:solidFill>
                <a:effectLst/>
                <a:uLnTx/>
                <a:uFillTx/>
                <a:latin typeface="Calibri" panose="020F0502020204030204"/>
                <a:ea typeface="+mn-ea"/>
                <a:cs typeface="+mn-cs"/>
              </a:rPr>
              <a:t>Les magasins - ton opinion et une raison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SN" sz="2400" b="0" i="0" u="none" strike="noStrike" kern="1200" cap="none" spc="0" normalizeH="0" baseline="0" noProof="0">
                <a:ln>
                  <a:noFill/>
                </a:ln>
                <a:solidFill>
                  <a:prstClr val="black"/>
                </a:solidFill>
                <a:effectLst/>
                <a:uLnTx/>
                <a:uFillTx/>
                <a:latin typeface="Calibri" panose="020F0502020204030204"/>
                <a:ea typeface="+mn-ea"/>
                <a:cs typeface="+mn-cs"/>
              </a:rPr>
              <a:t>Problèmes dans ta région (deux détails).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SN" sz="2400" b="0" i="0" u="none" strike="noStrike" kern="1200" cap="none" spc="0" normalizeH="0" baseline="0" noProof="0">
                <a:ln>
                  <a:noFill/>
                </a:ln>
                <a:solidFill>
                  <a:prstClr val="black"/>
                </a:solidFill>
                <a:effectLst/>
                <a:uLnTx/>
                <a:uFillTx/>
                <a:latin typeface="Calibri" panose="020F0502020204030204"/>
                <a:ea typeface="+mn-ea"/>
                <a:cs typeface="+mn-cs"/>
              </a:rPr>
              <a:t>Transport pour aller au collège - ta préférence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SN" sz="2400" b="0" i="0" u="none" strike="noStrike" kern="1200" cap="none" spc="0" normalizeH="0" baseline="0" noProof="0">
                <a:ln>
                  <a:noFill/>
                </a:ln>
                <a:solidFill>
                  <a:prstClr val="black"/>
                </a:solidFill>
                <a:effectLst/>
                <a:uLnTx/>
                <a:uFillTx/>
                <a:latin typeface="Calibri" panose="020F0502020204030204"/>
                <a:ea typeface="+mn-ea"/>
                <a:cs typeface="+mn-cs"/>
              </a:rPr>
              <a:t>? Attractions touristiques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SN"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5D265A24-05F0-4D40-2B3E-650DD9E9E96A}"/>
              </a:ext>
            </a:extLst>
          </p:cNvPr>
          <p:cNvSpPr txBox="1"/>
          <p:nvPr/>
        </p:nvSpPr>
        <p:spPr>
          <a:xfrm>
            <a:off x="5944396" y="4053306"/>
            <a:ext cx="5644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J’aime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les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magasins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car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ils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sont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super. </a:t>
            </a:r>
          </a:p>
        </p:txBody>
      </p:sp>
      <p:sp>
        <p:nvSpPr>
          <p:cNvPr id="3" name="TextBox 2">
            <a:extLst>
              <a:ext uri="{FF2B5EF4-FFF2-40B4-BE49-F238E27FC236}">
                <a16:creationId xmlns:a16="http://schemas.microsoft.com/office/drawing/2014/main" id="{7B5A138C-07BC-DF64-BC38-1342AC15B883}"/>
              </a:ext>
            </a:extLst>
          </p:cNvPr>
          <p:cNvSpPr txBox="1"/>
          <p:nvPr/>
        </p:nvSpPr>
        <p:spPr>
          <a:xfrm>
            <a:off x="5944396" y="4501298"/>
            <a:ext cx="56446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Dans ma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région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il y a de la pollution et il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n’y</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 pas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assez</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de parcs. </a:t>
            </a:r>
          </a:p>
        </p:txBody>
      </p:sp>
      <p:sp>
        <p:nvSpPr>
          <p:cNvPr id="7" name="TextBox 6">
            <a:extLst>
              <a:ext uri="{FF2B5EF4-FFF2-40B4-BE49-F238E27FC236}">
                <a16:creationId xmlns:a16="http://schemas.microsoft.com/office/drawing/2014/main" id="{1E569EBB-0CB9-92F5-07E0-BC0B4B7C6C90}"/>
              </a:ext>
            </a:extLst>
          </p:cNvPr>
          <p:cNvSpPr txBox="1"/>
          <p:nvPr/>
        </p:nvSpPr>
        <p:spPr>
          <a:xfrm>
            <a:off x="6547370" y="5216689"/>
            <a:ext cx="5644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préfère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le bus car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c’est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rapide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FBC78263-5B97-6D83-CD24-608DAD70CA48}"/>
              </a:ext>
            </a:extLst>
          </p:cNvPr>
          <p:cNvSpPr txBox="1"/>
          <p:nvPr/>
        </p:nvSpPr>
        <p:spPr>
          <a:xfrm>
            <a:off x="4036083" y="5686516"/>
            <a:ext cx="7022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Tu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aimes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les attractions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touristiques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dans ta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ville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D637B60D-03CD-063C-4582-DEC6AB7E1CE6}"/>
              </a:ext>
            </a:extLst>
          </p:cNvPr>
          <p:cNvSpPr txBox="1"/>
          <p:nvPr/>
        </p:nvSpPr>
        <p:spPr>
          <a:xfrm>
            <a:off x="1371600" y="13948"/>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1" name="Rectangle 10">
            <a:extLst>
              <a:ext uri="{FF2B5EF4-FFF2-40B4-BE49-F238E27FC236}">
                <a16:creationId xmlns:a16="http://schemas.microsoft.com/office/drawing/2014/main" id="{6445CBCA-C726-9FAD-56B6-0F09232A7258}"/>
              </a:ext>
            </a:extLst>
          </p:cNvPr>
          <p:cNvSpPr/>
          <p:nvPr/>
        </p:nvSpPr>
        <p:spPr>
          <a:xfrm>
            <a:off x="7931426" y="2760819"/>
            <a:ext cx="3775260" cy="1139972"/>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votre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vos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ton,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tes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vous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toi</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59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5E18F8E6-F342-C872-1900-CDE2EF01EA07}"/>
              </a:ext>
            </a:extLst>
          </p:cNvPr>
          <p:cNvSpPr txBox="1"/>
          <p:nvPr/>
        </p:nvSpPr>
        <p:spPr>
          <a:xfrm>
            <a:off x="376907" y="1047202"/>
            <a:ext cx="3669875" cy="564526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Bullet point instruction - common phrases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INFORMAL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es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parles de … avec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speak about … with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ton opinion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ton ami(e)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friend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ton/ta correspondant(e)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exchange partner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ton professeur</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your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FORMAL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êtes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parlez de … avec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speak about … with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vos opinion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your opinion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OTHER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serveur, une serveuse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waiter, a waitress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employé, une employée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employee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un/une  employeur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employer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serveur, une serveuse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waiter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vendeur, une vendeuse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waiter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magasin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shop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centre sportif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sport centre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collège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school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colonie de vacances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holiday camp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dernier, dernière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prochain, prochaine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excursion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outing, a trip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échange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exchange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prix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 price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heure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time, hour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repas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meal</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619361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 - ROLE PLAY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19" name="TextBox 18">
            <a:extLst>
              <a:ext uri="{FF2B5EF4-FFF2-40B4-BE49-F238E27FC236}">
                <a16:creationId xmlns:a16="http://schemas.microsoft.com/office/drawing/2014/main" id="{2C6C6FC8-6B9D-82FD-40AC-2905281642E7}"/>
              </a:ext>
            </a:extLst>
          </p:cNvPr>
          <p:cNvSpPr txBox="1"/>
          <p:nvPr/>
        </p:nvSpPr>
        <p:spPr>
          <a:xfrm>
            <a:off x="7904402" y="1056682"/>
            <a:ext cx="3198800" cy="287527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Question words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avec 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 whom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pour 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whom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quand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où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d’où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from 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pourquoi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combien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much/many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quelle heure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what time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qu’est-ce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 / qu’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quoi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quel(s) / quelle(s)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which</a:t>
            </a:r>
          </a:p>
        </p:txBody>
      </p:sp>
      <p:sp>
        <p:nvSpPr>
          <p:cNvPr id="20" name="TextBox 19">
            <a:extLst>
              <a:ext uri="{FF2B5EF4-FFF2-40B4-BE49-F238E27FC236}">
                <a16:creationId xmlns:a16="http://schemas.microsoft.com/office/drawing/2014/main" id="{A87626B7-A590-BB7A-1854-1853D8DEAC10}"/>
              </a:ext>
            </a:extLst>
          </p:cNvPr>
          <p:cNvSpPr txBox="1"/>
          <p:nvPr/>
        </p:nvSpPr>
        <p:spPr>
          <a:xfrm>
            <a:off x="4148670" y="4139123"/>
            <a:ext cx="3409025" cy="271651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Asking a question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Below are some question starters that you can put in front of the words from the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INFORMAL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aimes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 you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penses quoi 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do you think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FORMAL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aimez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 you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Vous pensez quoi 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do you think of</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OTHER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Il y 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is there </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C’est bien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 … any good?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510AD11C-3BE1-6546-0479-5D06D4D7998A}"/>
              </a:ext>
            </a:extLst>
          </p:cNvPr>
          <p:cNvSpPr/>
          <p:nvPr/>
        </p:nvSpPr>
        <p:spPr>
          <a:xfrm>
            <a:off x="4134097" y="1056995"/>
            <a:ext cx="3699194"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326327" y="1053597"/>
            <a:ext cx="3699194" cy="543739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7894037" y="1056995"/>
            <a:ext cx="3229497"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4112981" y="4139124"/>
            <a:ext cx="3730476" cy="235186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FAA5DE6-D377-C23C-71C8-A3A70233BC62}"/>
              </a:ext>
            </a:extLst>
          </p:cNvPr>
          <p:cNvSpPr txBox="1"/>
          <p:nvPr/>
        </p:nvSpPr>
        <p:spPr>
          <a:xfrm>
            <a:off x="4163416" y="1094715"/>
            <a:ext cx="3680041" cy="287527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 for the Role-Play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voudrais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avantage c’est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inconvénient c’est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disadvantage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go, I am going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allé(e)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aller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go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c’est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 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mon avis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have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38816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9C887FC-0E8E-277B-9B08-5EEB6FEA40EF}"/>
              </a:ext>
            </a:extLst>
          </p:cNvPr>
          <p:cNvSpPr txBox="1"/>
          <p:nvPr/>
        </p:nvSpPr>
        <p:spPr>
          <a:xfrm>
            <a:off x="669713" y="1151900"/>
            <a:ext cx="11157829" cy="50210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MC"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uLnTx/>
                <a:uFillTx/>
                <a:latin typeface="Calibri" panose="020F0502020204030204"/>
                <a:ea typeface="+mn-ea"/>
                <a:cs typeface="+mn-cs"/>
              </a:rPr>
              <a:t>Comment</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vas-tu au coll</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è</a:t>
            </a:r>
            <a:r>
              <a:rPr kumimoji="0" lang="fr-MC" sz="2400" b="1" i="0" u="none" strike="noStrike" kern="1200" cap="none" spc="0" normalizeH="0" baseline="0" noProof="0" err="1">
                <a:ln>
                  <a:noFill/>
                </a:ln>
                <a:solidFill>
                  <a:prstClr val="black"/>
                </a:solidFill>
                <a:effectLst/>
                <a:uLnTx/>
                <a:uFillTx/>
                <a:latin typeface="Calibri" panose="020F0502020204030204"/>
                <a:ea typeface="+mn-ea"/>
                <a:cs typeface="+mn-cs"/>
              </a:rPr>
              <a:t>ge</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vas-tu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à</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la piscine le lundi?</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ça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coûte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tu penses du centre sportif?</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habites-tu?</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tu t’entends le mieux?</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recycle le plus dans ta famille?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viens-tu?</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voulez-vous visiter le musée?</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2FEE547A-E989-F7C2-352C-7DBFDFB2891D}"/>
              </a:ext>
            </a:extLst>
          </p:cNvPr>
          <p:cNvSpPr txBox="1"/>
          <p:nvPr/>
        </p:nvSpPr>
        <p:spPr>
          <a:xfrm>
            <a:off x="8303155" y="1870833"/>
            <a:ext cx="3198800" cy="287527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Question words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avec 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 whom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pour 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whom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quand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où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d’où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from 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pourquoi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combien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much/many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quelle heure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what time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qu’est-ce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 / qu’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quoi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quel(s) / quelle(s)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which</a:t>
            </a:r>
          </a:p>
        </p:txBody>
      </p:sp>
      <p:sp>
        <p:nvSpPr>
          <p:cNvPr id="5" name="Rectangle: Rounded Corners 4">
            <a:extLst>
              <a:ext uri="{FF2B5EF4-FFF2-40B4-BE49-F238E27FC236}">
                <a16:creationId xmlns:a16="http://schemas.microsoft.com/office/drawing/2014/main" id="{4B54F9B2-23C4-D940-3BDB-97068D6BCA95}"/>
              </a:ext>
            </a:extLst>
          </p:cNvPr>
          <p:cNvSpPr/>
          <p:nvPr/>
        </p:nvSpPr>
        <p:spPr>
          <a:xfrm>
            <a:off x="8292790" y="1871146"/>
            <a:ext cx="3229497"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A786426-0976-EC55-4CB5-D901F36A5C2A}"/>
              </a:ext>
            </a:extLst>
          </p:cNvPr>
          <p:cNvSpPr/>
          <p:nvPr/>
        </p:nvSpPr>
        <p:spPr>
          <a:xfrm>
            <a:off x="8292789" y="5339873"/>
            <a:ext cx="3229498" cy="888706"/>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questions.</a:t>
            </a:r>
          </a:p>
        </p:txBody>
      </p:sp>
      <p:sp>
        <p:nvSpPr>
          <p:cNvPr id="9" name="TextBox 8">
            <a:extLst>
              <a:ext uri="{FF2B5EF4-FFF2-40B4-BE49-F238E27FC236}">
                <a16:creationId xmlns:a16="http://schemas.microsoft.com/office/drawing/2014/main" id="{45B878D8-3AE4-A06E-3847-26589CD429F1}"/>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Revisions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We previously learnt the question words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Read the questions and complete with the correct question word.</a:t>
            </a:r>
          </a:p>
        </p:txBody>
      </p:sp>
    </p:spTree>
    <p:extLst>
      <p:ext uri="{BB962C8B-B14F-4D97-AF65-F5344CB8AC3E}">
        <p14:creationId xmlns:p14="http://schemas.microsoft.com/office/powerpoint/2010/main" val="253683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5" name="Table 4">
            <a:extLst>
              <a:ext uri="{FF2B5EF4-FFF2-40B4-BE49-F238E27FC236}">
                <a16:creationId xmlns:a16="http://schemas.microsoft.com/office/drawing/2014/main" id="{99E6BAF8-719C-AF61-CC53-79B257E11A70}"/>
              </a:ext>
            </a:extLst>
          </p:cNvPr>
          <p:cNvGraphicFramePr>
            <a:graphicFrameLocks noGrp="1"/>
          </p:cNvGraphicFramePr>
          <p:nvPr>
            <p:extLst>
              <p:ext uri="{D42A27DB-BD31-4B8C-83A1-F6EECF244321}">
                <p14:modId xmlns:p14="http://schemas.microsoft.com/office/powerpoint/2010/main" val="2533834721"/>
              </p:ext>
            </p:extLst>
          </p:nvPr>
        </p:nvGraphicFramePr>
        <p:xfrm>
          <a:off x="3384808" y="5748158"/>
          <a:ext cx="7343895" cy="920116"/>
        </p:xfrm>
        <a:graphic>
          <a:graphicData uri="http://schemas.openxmlformats.org/drawingml/2006/table">
            <a:tbl>
              <a:tblPr firstRow="1" bandRow="1">
                <a:tableStyleId>{5940675A-B579-460E-94D1-54222C63F5DA}</a:tableStyleId>
              </a:tblPr>
              <a:tblGrid>
                <a:gridCol w="1468779">
                  <a:extLst>
                    <a:ext uri="{9D8B030D-6E8A-4147-A177-3AD203B41FA5}">
                      <a16:colId xmlns:a16="http://schemas.microsoft.com/office/drawing/2014/main" val="3354007919"/>
                    </a:ext>
                  </a:extLst>
                </a:gridCol>
                <a:gridCol w="1468779">
                  <a:extLst>
                    <a:ext uri="{9D8B030D-6E8A-4147-A177-3AD203B41FA5}">
                      <a16:colId xmlns:a16="http://schemas.microsoft.com/office/drawing/2014/main" val="197876879"/>
                    </a:ext>
                  </a:extLst>
                </a:gridCol>
                <a:gridCol w="1468779">
                  <a:extLst>
                    <a:ext uri="{9D8B030D-6E8A-4147-A177-3AD203B41FA5}">
                      <a16:colId xmlns:a16="http://schemas.microsoft.com/office/drawing/2014/main" val="3246231797"/>
                    </a:ext>
                  </a:extLst>
                </a:gridCol>
                <a:gridCol w="1468779">
                  <a:extLst>
                    <a:ext uri="{9D8B030D-6E8A-4147-A177-3AD203B41FA5}">
                      <a16:colId xmlns:a16="http://schemas.microsoft.com/office/drawing/2014/main" val="2604897249"/>
                    </a:ext>
                  </a:extLst>
                </a:gridCol>
                <a:gridCol w="1468779">
                  <a:extLst>
                    <a:ext uri="{9D8B030D-6E8A-4147-A177-3AD203B41FA5}">
                      <a16:colId xmlns:a16="http://schemas.microsoft.com/office/drawing/2014/main" val="1774725708"/>
                    </a:ext>
                  </a:extLst>
                </a:gridCol>
              </a:tblGrid>
              <a:tr h="460058">
                <a:tc>
                  <a:txBody>
                    <a:bodyPr/>
                    <a:lstStyle/>
                    <a:p>
                      <a:pPr algn="ctr"/>
                      <a:r>
                        <a:rPr lang="en-GB" sz="2400" b="1"/>
                        <a:t>P</a:t>
                      </a:r>
                    </a:p>
                  </a:txBody>
                  <a:tcPr>
                    <a:solidFill>
                      <a:schemeClr val="bg1"/>
                    </a:solidFill>
                  </a:tcPr>
                </a:tc>
                <a:tc>
                  <a:txBody>
                    <a:bodyPr/>
                    <a:lstStyle/>
                    <a:p>
                      <a:pPr algn="ctr"/>
                      <a:r>
                        <a:rPr lang="en-GB" sz="2400" b="1"/>
                        <a:t>A</a:t>
                      </a:r>
                    </a:p>
                  </a:txBody>
                  <a:tcPr>
                    <a:solidFill>
                      <a:schemeClr val="bg1"/>
                    </a:solidFill>
                  </a:tcPr>
                </a:tc>
                <a:tc>
                  <a:txBody>
                    <a:bodyPr/>
                    <a:lstStyle/>
                    <a:p>
                      <a:pPr algn="ctr"/>
                      <a:r>
                        <a:rPr lang="en-GB" sz="2400" b="1"/>
                        <a:t>L</a:t>
                      </a:r>
                    </a:p>
                  </a:txBody>
                  <a:tcPr>
                    <a:solidFill>
                      <a:schemeClr val="bg1"/>
                    </a:solidFill>
                  </a:tcPr>
                </a:tc>
                <a:tc>
                  <a:txBody>
                    <a:bodyPr/>
                    <a:lstStyle/>
                    <a:p>
                      <a:pPr algn="ctr"/>
                      <a:r>
                        <a:rPr lang="en-GB" sz="2400" b="1"/>
                        <a:t>M</a:t>
                      </a:r>
                    </a:p>
                  </a:txBody>
                  <a:tcPr>
                    <a:solidFill>
                      <a:schemeClr val="bg1"/>
                    </a:solidFill>
                  </a:tcPr>
                </a:tc>
                <a:tc>
                  <a:txBody>
                    <a:bodyPr/>
                    <a:lstStyle/>
                    <a:p>
                      <a:pPr algn="ctr"/>
                      <a:r>
                        <a:rPr lang="en-GB" sz="2400" b="1"/>
                        <a:t>W</a:t>
                      </a:r>
                    </a:p>
                  </a:txBody>
                  <a:tcPr>
                    <a:solidFill>
                      <a:schemeClr val="bg1"/>
                    </a:solidFill>
                  </a:tcPr>
                </a:tc>
                <a:extLst>
                  <a:ext uri="{0D108BD9-81ED-4DB2-BD59-A6C34878D82A}">
                    <a16:rowId xmlns:a16="http://schemas.microsoft.com/office/drawing/2014/main" val="4121461317"/>
                  </a:ext>
                </a:extLst>
              </a:tr>
              <a:tr h="460058">
                <a:tc>
                  <a:txBody>
                    <a:bodyPr/>
                    <a:lstStyle/>
                    <a:p>
                      <a:pPr algn="ct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a:p>
                  </a:txBody>
                  <a:tcPr>
                    <a:solidFill>
                      <a:schemeClr val="bg1"/>
                    </a:solidFill>
                  </a:tcPr>
                </a:tc>
                <a:extLst>
                  <a:ext uri="{0D108BD9-81ED-4DB2-BD59-A6C34878D82A}">
                    <a16:rowId xmlns:a16="http://schemas.microsoft.com/office/drawing/2014/main" val="1078728008"/>
                  </a:ext>
                </a:extLst>
              </a:tr>
            </a:tbl>
          </a:graphicData>
        </a:graphic>
      </p:graphicFrame>
      <p:sp>
        <p:nvSpPr>
          <p:cNvPr id="4" name="TextBox 3">
            <a:extLst>
              <a:ext uri="{FF2B5EF4-FFF2-40B4-BE49-F238E27FC236}">
                <a16:creationId xmlns:a16="http://schemas.microsoft.com/office/drawing/2014/main" id="{7E2293A5-BCE3-3505-05CA-86E616B3849C}"/>
              </a:ext>
            </a:extLst>
          </p:cNvPr>
          <p:cNvSpPr txBox="1"/>
          <p:nvPr/>
        </p:nvSpPr>
        <p:spPr>
          <a:xfrm>
            <a:off x="437503" y="406306"/>
            <a:ext cx="8004518" cy="461665"/>
          </a:xfrm>
          <a:prstGeom prst="rect">
            <a:avLst/>
          </a:prstGeom>
          <a:noFill/>
          <a:ln>
            <a:noFill/>
          </a:ln>
        </p:spPr>
        <p:txBody>
          <a:bodyPr wrap="square" rtlCol="0" anchor="t">
            <a:spAutoFit/>
          </a:bodyPr>
          <a:lstStyle/>
          <a:p>
            <a:pPr lvl="0">
              <a:defRPr/>
            </a:pPr>
            <a:r>
              <a:rPr lang="en-GB" sz="2400" noProof="1">
                <a:cs typeface="Calibri"/>
              </a:rPr>
              <a:t>Which photo is it? Write the correct letter in the box:</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1FC6B944-2FA5-C056-9BE0-1268D42D9580}"/>
              </a:ext>
            </a:extLst>
          </p:cNvPr>
          <p:cNvSpPr txBox="1"/>
          <p:nvPr/>
        </p:nvSpPr>
        <p:spPr>
          <a:xfrm>
            <a:off x="735941" y="1240899"/>
            <a:ext cx="7599438" cy="3585597"/>
          </a:xfrm>
          <a:prstGeom prst="rect">
            <a:avLst/>
          </a:prstGeom>
          <a:noFill/>
        </p:spPr>
        <p:txBody>
          <a:bodyPr wrap="square" rtlCol="0" anchor="t">
            <a:spAutoFit/>
          </a:bodyPr>
          <a:lstStyle/>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Ils sont en train de recycler le plastique. </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Ils sont à la maison. </a:t>
            </a:r>
          </a:p>
          <a:p>
            <a:pPr marL="342910" indent="-342910">
              <a:spcBef>
                <a:spcPts val="600"/>
              </a:spcBef>
              <a:buFontTx/>
              <a:buAutoNum type="arabicPeriod"/>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Sur la photo il y a </a:t>
            </a:r>
            <a:r>
              <a:rPr lang="fr-FR" sz="2400">
                <a:solidFill>
                  <a:prstClr val="black"/>
                </a:solidFill>
                <a:latin typeface="Calibri" panose="020F0502020204030204"/>
                <a:cs typeface="Calibri"/>
              </a:rPr>
              <a:t>cinq personnes</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a:t>
            </a:r>
          </a:p>
          <a:p>
            <a:pPr marL="342910" indent="-342910">
              <a:spcBef>
                <a:spcPts val="600"/>
              </a:spcBef>
              <a:buFontTx/>
              <a:buAutoNum type="arabicPeriod"/>
              <a:defRPr/>
            </a:pPr>
            <a:r>
              <a:rPr lang="fr-FR" sz="2400">
                <a:solidFill>
                  <a:prstClr val="black"/>
                </a:solidFill>
                <a:latin typeface="Calibri" panose="020F0502020204030204"/>
                <a:cs typeface="Calibri"/>
              </a:rPr>
              <a:t>Elles sont contentes</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 </a:t>
            </a:r>
          </a:p>
          <a:p>
            <a:pPr marL="342910" marR="0" lvl="0" indent="-342910" algn="l" defTabSz="914400" rtl="0" eaLnBrk="1" fontAlgn="auto" latinLnBrk="0" hangingPunct="1">
              <a:lnSpc>
                <a:spcPct val="100000"/>
              </a:lnSpc>
              <a:spcBef>
                <a:spcPts val="600"/>
              </a:spcBef>
              <a:spcAft>
                <a:spcPts val="0"/>
              </a:spcAft>
              <a:buClrTx/>
              <a:buSzTx/>
              <a:buFont typeface="+mj-lt"/>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Ils sont en train d’organiser les vêtements. </a:t>
            </a:r>
          </a:p>
          <a:p>
            <a:pPr marL="342910" marR="0" lvl="0" indent="-342910" algn="l" defTabSz="914400" rtl="0" eaLnBrk="1" fontAlgn="auto" latinLnBrk="0" hangingPunct="1">
              <a:lnSpc>
                <a:spcPct val="100000"/>
              </a:lnSpc>
              <a:spcBef>
                <a:spcPts val="600"/>
              </a:spcBef>
              <a:spcAft>
                <a:spcPts val="0"/>
              </a:spcAft>
              <a:buClrTx/>
              <a:buSzTx/>
              <a:buFont typeface="+mj-lt"/>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Sur la photo il y a quatre personnes. </a:t>
            </a:r>
          </a:p>
          <a:p>
            <a:pPr marL="342910" indent="-342910">
              <a:spcBef>
                <a:spcPts val="600"/>
              </a:spcBef>
              <a:buFontTx/>
              <a:buAutoNum type="arabicPeriod"/>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Ils sont concentrés.</a:t>
            </a:r>
          </a:p>
          <a:p>
            <a:pPr marL="342910" marR="0" lvl="0" indent="-342910" algn="l" defTabSz="914400" rtl="0" eaLnBrk="1" fontAlgn="auto" latinLnBrk="0" hangingPunct="1">
              <a:lnSpc>
                <a:spcPct val="100000"/>
              </a:lnSpc>
              <a:spcBef>
                <a:spcPts val="60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Calibri"/>
              </a:rPr>
              <a:t>Ils sont dans un magasin OXFAM.</a:t>
            </a:r>
          </a:p>
        </p:txBody>
      </p:sp>
      <p:pic>
        <p:nvPicPr>
          <p:cNvPr id="11" name="Picture 10">
            <a:extLst>
              <a:ext uri="{FF2B5EF4-FFF2-40B4-BE49-F238E27FC236}">
                <a16:creationId xmlns:a16="http://schemas.microsoft.com/office/drawing/2014/main" id="{51643711-C816-F404-9774-6BB566B6DF7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14540"/>
          <a:stretch/>
        </p:blipFill>
        <p:spPr bwMode="auto">
          <a:xfrm>
            <a:off x="7836733" y="1058945"/>
            <a:ext cx="3382839" cy="2229936"/>
          </a:xfrm>
          <a:prstGeom prst="rect">
            <a:avLst/>
          </a:prstGeom>
          <a:ln>
            <a:solidFill>
              <a:schemeClr val="tx1"/>
            </a:solid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E339E91B-8561-839F-134B-9BC339023586}"/>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36733" y="3394587"/>
            <a:ext cx="3382839" cy="2222514"/>
          </a:xfrm>
          <a:prstGeom prst="rect">
            <a:avLst/>
          </a:prstGeom>
          <a:noFill/>
          <a:ln>
            <a:solidFill>
              <a:schemeClr val="tx1"/>
            </a:solidFill>
          </a:ln>
        </p:spPr>
      </p:pic>
      <p:sp>
        <p:nvSpPr>
          <p:cNvPr id="24" name="TextBox 23">
            <a:extLst>
              <a:ext uri="{FF2B5EF4-FFF2-40B4-BE49-F238E27FC236}">
                <a16:creationId xmlns:a16="http://schemas.microsoft.com/office/drawing/2014/main" id="{47291981-01F4-39CC-770D-29C83251AFCF}"/>
              </a:ext>
            </a:extLst>
          </p:cNvPr>
          <p:cNvSpPr txBox="1"/>
          <p:nvPr/>
        </p:nvSpPr>
        <p:spPr>
          <a:xfrm>
            <a:off x="488107" y="4957553"/>
            <a:ext cx="4995354"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FF00FF"/>
                </a:solidFill>
                <a:effectLst/>
                <a:uLnTx/>
                <a:uFillTx/>
                <a:latin typeface="Calibri" panose="020F0502020204030204"/>
                <a:ea typeface="+mn-ea"/>
                <a:cs typeface="Calibri"/>
              </a:rPr>
              <a:t>Extra</a:t>
            </a:r>
            <a:r>
              <a:rPr kumimoji="0" lang="en-GB" sz="2400" b="0" i="0" u="none" strike="noStrike" kern="1200" cap="none" spc="0" normalizeH="0" baseline="0" noProof="1">
                <a:ln>
                  <a:noFill/>
                </a:ln>
                <a:effectLst/>
                <a:uLnTx/>
                <a:uFillTx/>
                <a:latin typeface="Calibri" panose="020F0502020204030204"/>
                <a:ea typeface="+mn-ea"/>
                <a:cs typeface="Calibri"/>
              </a:rPr>
              <a:t>: Match each correct sentence to one of the letters of PALMW:</a:t>
            </a:r>
          </a:p>
        </p:txBody>
      </p:sp>
      <p:sp>
        <p:nvSpPr>
          <p:cNvPr id="26" name="TextBox 25">
            <a:extLst>
              <a:ext uri="{FF2B5EF4-FFF2-40B4-BE49-F238E27FC236}">
                <a16:creationId xmlns:a16="http://schemas.microsoft.com/office/drawing/2014/main" id="{814F7913-F609-DC97-62ED-E97A7DF5CCC6}"/>
              </a:ext>
            </a:extLst>
          </p:cNvPr>
          <p:cNvSpPr txBox="1"/>
          <p:nvPr/>
        </p:nvSpPr>
        <p:spPr>
          <a:xfrm>
            <a:off x="6103398" y="1240899"/>
            <a:ext cx="370614" cy="461665"/>
          </a:xfrm>
          <a:prstGeom prst="rect">
            <a:avLst/>
          </a:prstGeom>
          <a:noFill/>
        </p:spPr>
        <p:txBody>
          <a:bodyPr wrap="none" rtlCol="0">
            <a:spAutoFit/>
          </a:bodyPr>
          <a:lstStyle/>
          <a:p>
            <a:r>
              <a:rPr lang="en-GB" sz="2400" b="1">
                <a:solidFill>
                  <a:srgbClr val="00B050"/>
                </a:solidFill>
              </a:rPr>
              <a:t>A</a:t>
            </a:r>
          </a:p>
        </p:txBody>
      </p:sp>
      <p:sp>
        <p:nvSpPr>
          <p:cNvPr id="27" name="TextBox 26">
            <a:extLst>
              <a:ext uri="{FF2B5EF4-FFF2-40B4-BE49-F238E27FC236}">
                <a16:creationId xmlns:a16="http://schemas.microsoft.com/office/drawing/2014/main" id="{14491DBB-11CC-36C2-8B0B-BF270E101A57}"/>
              </a:ext>
            </a:extLst>
          </p:cNvPr>
          <p:cNvSpPr txBox="1"/>
          <p:nvPr/>
        </p:nvSpPr>
        <p:spPr>
          <a:xfrm>
            <a:off x="3593265" y="1702564"/>
            <a:ext cx="370614" cy="461665"/>
          </a:xfrm>
          <a:prstGeom prst="rect">
            <a:avLst/>
          </a:prstGeom>
          <a:noFill/>
        </p:spPr>
        <p:txBody>
          <a:bodyPr wrap="none" rtlCol="0">
            <a:spAutoFit/>
          </a:bodyPr>
          <a:lstStyle/>
          <a:p>
            <a:r>
              <a:rPr lang="en-GB" sz="2400" b="1">
                <a:solidFill>
                  <a:srgbClr val="00B050"/>
                </a:solidFill>
              </a:rPr>
              <a:t>A</a:t>
            </a:r>
          </a:p>
        </p:txBody>
      </p:sp>
      <p:sp>
        <p:nvSpPr>
          <p:cNvPr id="28" name="TextBox 27">
            <a:extLst>
              <a:ext uri="{FF2B5EF4-FFF2-40B4-BE49-F238E27FC236}">
                <a16:creationId xmlns:a16="http://schemas.microsoft.com/office/drawing/2014/main" id="{2FAC33F2-8CF0-16A6-EE07-913B0804FB10}"/>
              </a:ext>
            </a:extLst>
          </p:cNvPr>
          <p:cNvSpPr txBox="1"/>
          <p:nvPr/>
        </p:nvSpPr>
        <p:spPr>
          <a:xfrm>
            <a:off x="5483461" y="2133128"/>
            <a:ext cx="357790" cy="461665"/>
          </a:xfrm>
          <a:prstGeom prst="rect">
            <a:avLst/>
          </a:prstGeom>
          <a:noFill/>
        </p:spPr>
        <p:txBody>
          <a:bodyPr wrap="none" rtlCol="0">
            <a:spAutoFit/>
          </a:bodyPr>
          <a:lstStyle/>
          <a:p>
            <a:r>
              <a:rPr lang="en-GB" sz="2400" b="1">
                <a:solidFill>
                  <a:srgbClr val="00B050"/>
                </a:solidFill>
              </a:rPr>
              <a:t>B</a:t>
            </a:r>
          </a:p>
        </p:txBody>
      </p:sp>
      <p:sp>
        <p:nvSpPr>
          <p:cNvPr id="29" name="TextBox 28">
            <a:extLst>
              <a:ext uri="{FF2B5EF4-FFF2-40B4-BE49-F238E27FC236}">
                <a16:creationId xmlns:a16="http://schemas.microsoft.com/office/drawing/2014/main" id="{22A482F8-AA66-CE09-664C-A3D54EAA32A7}"/>
              </a:ext>
            </a:extLst>
          </p:cNvPr>
          <p:cNvSpPr txBox="1"/>
          <p:nvPr/>
        </p:nvSpPr>
        <p:spPr>
          <a:xfrm>
            <a:off x="3778572" y="2571099"/>
            <a:ext cx="357790" cy="461665"/>
          </a:xfrm>
          <a:prstGeom prst="rect">
            <a:avLst/>
          </a:prstGeom>
          <a:noFill/>
        </p:spPr>
        <p:txBody>
          <a:bodyPr wrap="none" rtlCol="0">
            <a:spAutoFit/>
          </a:bodyPr>
          <a:lstStyle/>
          <a:p>
            <a:r>
              <a:rPr lang="en-GB" sz="2400" b="1">
                <a:solidFill>
                  <a:srgbClr val="00B050"/>
                </a:solidFill>
              </a:rPr>
              <a:t>B</a:t>
            </a:r>
          </a:p>
        </p:txBody>
      </p:sp>
      <p:sp>
        <p:nvSpPr>
          <p:cNvPr id="32" name="TextBox 31">
            <a:extLst>
              <a:ext uri="{FF2B5EF4-FFF2-40B4-BE49-F238E27FC236}">
                <a16:creationId xmlns:a16="http://schemas.microsoft.com/office/drawing/2014/main" id="{4A7B2705-5CCA-2A7A-DAFC-A7619EA80F97}"/>
              </a:ext>
            </a:extLst>
          </p:cNvPr>
          <p:cNvSpPr txBox="1"/>
          <p:nvPr/>
        </p:nvSpPr>
        <p:spPr>
          <a:xfrm>
            <a:off x="6474012" y="3011309"/>
            <a:ext cx="357790" cy="461665"/>
          </a:xfrm>
          <a:prstGeom prst="rect">
            <a:avLst/>
          </a:prstGeom>
          <a:noFill/>
        </p:spPr>
        <p:txBody>
          <a:bodyPr wrap="none" rtlCol="0">
            <a:spAutoFit/>
          </a:bodyPr>
          <a:lstStyle/>
          <a:p>
            <a:r>
              <a:rPr lang="en-GB" sz="2400" b="1">
                <a:solidFill>
                  <a:srgbClr val="00B050"/>
                </a:solidFill>
              </a:rPr>
              <a:t>B</a:t>
            </a:r>
          </a:p>
        </p:txBody>
      </p:sp>
      <p:sp>
        <p:nvSpPr>
          <p:cNvPr id="33" name="TextBox 32">
            <a:extLst>
              <a:ext uri="{FF2B5EF4-FFF2-40B4-BE49-F238E27FC236}">
                <a16:creationId xmlns:a16="http://schemas.microsoft.com/office/drawing/2014/main" id="{40F417EB-890E-C55E-3140-4C87D7C03F2B}"/>
              </a:ext>
            </a:extLst>
          </p:cNvPr>
          <p:cNvSpPr txBox="1"/>
          <p:nvPr/>
        </p:nvSpPr>
        <p:spPr>
          <a:xfrm>
            <a:off x="5671048" y="3471398"/>
            <a:ext cx="370614" cy="461665"/>
          </a:xfrm>
          <a:prstGeom prst="rect">
            <a:avLst/>
          </a:prstGeom>
          <a:noFill/>
        </p:spPr>
        <p:txBody>
          <a:bodyPr wrap="none" rtlCol="0">
            <a:spAutoFit/>
          </a:bodyPr>
          <a:lstStyle/>
          <a:p>
            <a:r>
              <a:rPr lang="en-GB" sz="2400" b="1">
                <a:solidFill>
                  <a:srgbClr val="00B050"/>
                </a:solidFill>
              </a:rPr>
              <a:t>A</a:t>
            </a:r>
          </a:p>
        </p:txBody>
      </p:sp>
      <p:sp>
        <p:nvSpPr>
          <p:cNvPr id="34" name="TextBox 33">
            <a:extLst>
              <a:ext uri="{FF2B5EF4-FFF2-40B4-BE49-F238E27FC236}">
                <a16:creationId xmlns:a16="http://schemas.microsoft.com/office/drawing/2014/main" id="{1DC6A403-ADAE-B6DB-D7A0-3F88786B50A1}"/>
              </a:ext>
            </a:extLst>
          </p:cNvPr>
          <p:cNvSpPr txBox="1"/>
          <p:nvPr/>
        </p:nvSpPr>
        <p:spPr>
          <a:xfrm>
            <a:off x="3612501" y="3901299"/>
            <a:ext cx="370614" cy="461665"/>
          </a:xfrm>
          <a:prstGeom prst="rect">
            <a:avLst/>
          </a:prstGeom>
          <a:noFill/>
        </p:spPr>
        <p:txBody>
          <a:bodyPr wrap="none" rtlCol="0">
            <a:spAutoFit/>
          </a:bodyPr>
          <a:lstStyle/>
          <a:p>
            <a:r>
              <a:rPr lang="en-GB" sz="2400" b="1">
                <a:solidFill>
                  <a:srgbClr val="00B050"/>
                </a:solidFill>
              </a:rPr>
              <a:t>A</a:t>
            </a:r>
          </a:p>
        </p:txBody>
      </p:sp>
      <p:sp>
        <p:nvSpPr>
          <p:cNvPr id="35" name="TextBox 34">
            <a:extLst>
              <a:ext uri="{FF2B5EF4-FFF2-40B4-BE49-F238E27FC236}">
                <a16:creationId xmlns:a16="http://schemas.microsoft.com/office/drawing/2014/main" id="{1E4AA75A-BF90-BEB9-CA83-D04CDE51BA49}"/>
              </a:ext>
            </a:extLst>
          </p:cNvPr>
          <p:cNvSpPr txBox="1"/>
          <p:nvPr/>
        </p:nvSpPr>
        <p:spPr>
          <a:xfrm>
            <a:off x="5304566" y="4351114"/>
            <a:ext cx="357790" cy="461665"/>
          </a:xfrm>
          <a:prstGeom prst="rect">
            <a:avLst/>
          </a:prstGeom>
          <a:noFill/>
        </p:spPr>
        <p:txBody>
          <a:bodyPr wrap="none" rtlCol="0">
            <a:spAutoFit/>
          </a:bodyPr>
          <a:lstStyle/>
          <a:p>
            <a:r>
              <a:rPr lang="en-GB" sz="2400" b="1">
                <a:solidFill>
                  <a:srgbClr val="00B050"/>
                </a:solidFill>
              </a:rPr>
              <a:t>B</a:t>
            </a:r>
          </a:p>
        </p:txBody>
      </p:sp>
      <p:sp>
        <p:nvSpPr>
          <p:cNvPr id="36" name="TextBox 35">
            <a:extLst>
              <a:ext uri="{FF2B5EF4-FFF2-40B4-BE49-F238E27FC236}">
                <a16:creationId xmlns:a16="http://schemas.microsoft.com/office/drawing/2014/main" id="{94D58909-BFEB-9749-FF10-15E50E0D8A57}"/>
              </a:ext>
            </a:extLst>
          </p:cNvPr>
          <p:cNvSpPr txBox="1"/>
          <p:nvPr/>
        </p:nvSpPr>
        <p:spPr>
          <a:xfrm>
            <a:off x="3715768" y="6206610"/>
            <a:ext cx="766557" cy="461665"/>
          </a:xfrm>
          <a:prstGeom prst="rect">
            <a:avLst/>
          </a:prstGeom>
          <a:noFill/>
        </p:spPr>
        <p:txBody>
          <a:bodyPr wrap="none" rtlCol="0">
            <a:spAutoFit/>
          </a:bodyPr>
          <a:lstStyle/>
          <a:p>
            <a:r>
              <a:rPr lang="en-GB" sz="2400" b="1">
                <a:solidFill>
                  <a:srgbClr val="00B050"/>
                </a:solidFill>
              </a:rPr>
              <a:t>3 / 6</a:t>
            </a:r>
          </a:p>
        </p:txBody>
      </p:sp>
      <p:sp>
        <p:nvSpPr>
          <p:cNvPr id="37" name="TextBox 36">
            <a:extLst>
              <a:ext uri="{FF2B5EF4-FFF2-40B4-BE49-F238E27FC236}">
                <a16:creationId xmlns:a16="http://schemas.microsoft.com/office/drawing/2014/main" id="{EC90BEA5-1ABB-5097-DCE4-CB8D1F2E8ABB}"/>
              </a:ext>
            </a:extLst>
          </p:cNvPr>
          <p:cNvSpPr txBox="1"/>
          <p:nvPr/>
        </p:nvSpPr>
        <p:spPr>
          <a:xfrm>
            <a:off x="5275105" y="6206609"/>
            <a:ext cx="766557" cy="461665"/>
          </a:xfrm>
          <a:prstGeom prst="rect">
            <a:avLst/>
          </a:prstGeom>
          <a:noFill/>
        </p:spPr>
        <p:txBody>
          <a:bodyPr wrap="none" rtlCol="0">
            <a:spAutoFit/>
          </a:bodyPr>
          <a:lstStyle/>
          <a:p>
            <a:r>
              <a:rPr lang="en-GB" sz="2400" b="1">
                <a:solidFill>
                  <a:srgbClr val="00B050"/>
                </a:solidFill>
              </a:rPr>
              <a:t>1 / 5</a:t>
            </a:r>
          </a:p>
        </p:txBody>
      </p:sp>
      <p:sp>
        <p:nvSpPr>
          <p:cNvPr id="38" name="TextBox 37">
            <a:extLst>
              <a:ext uri="{FF2B5EF4-FFF2-40B4-BE49-F238E27FC236}">
                <a16:creationId xmlns:a16="http://schemas.microsoft.com/office/drawing/2014/main" id="{C5886129-3762-6C13-DA7D-FA2D667D04FD}"/>
              </a:ext>
            </a:extLst>
          </p:cNvPr>
          <p:cNvSpPr txBox="1"/>
          <p:nvPr/>
        </p:nvSpPr>
        <p:spPr>
          <a:xfrm>
            <a:off x="6785027" y="6219308"/>
            <a:ext cx="766557" cy="461665"/>
          </a:xfrm>
          <a:prstGeom prst="rect">
            <a:avLst/>
          </a:prstGeom>
          <a:noFill/>
        </p:spPr>
        <p:txBody>
          <a:bodyPr wrap="none" rtlCol="0">
            <a:spAutoFit/>
          </a:bodyPr>
          <a:lstStyle/>
          <a:p>
            <a:r>
              <a:rPr lang="en-GB" sz="2400" b="1">
                <a:solidFill>
                  <a:srgbClr val="00B050"/>
                </a:solidFill>
              </a:rPr>
              <a:t>2 / 8</a:t>
            </a:r>
          </a:p>
        </p:txBody>
      </p:sp>
      <p:sp>
        <p:nvSpPr>
          <p:cNvPr id="39" name="TextBox 38">
            <a:extLst>
              <a:ext uri="{FF2B5EF4-FFF2-40B4-BE49-F238E27FC236}">
                <a16:creationId xmlns:a16="http://schemas.microsoft.com/office/drawing/2014/main" id="{3E225DE3-AA7F-1B1F-0F03-8282E0549009}"/>
              </a:ext>
            </a:extLst>
          </p:cNvPr>
          <p:cNvSpPr txBox="1"/>
          <p:nvPr/>
        </p:nvSpPr>
        <p:spPr>
          <a:xfrm>
            <a:off x="8233828" y="6232357"/>
            <a:ext cx="766557" cy="461665"/>
          </a:xfrm>
          <a:prstGeom prst="rect">
            <a:avLst/>
          </a:prstGeom>
          <a:noFill/>
        </p:spPr>
        <p:txBody>
          <a:bodyPr wrap="none" rtlCol="0">
            <a:spAutoFit/>
          </a:bodyPr>
          <a:lstStyle/>
          <a:p>
            <a:r>
              <a:rPr lang="en-GB" sz="2400" b="1">
                <a:solidFill>
                  <a:srgbClr val="00B050"/>
                </a:solidFill>
              </a:rPr>
              <a:t>4 / 7</a:t>
            </a:r>
          </a:p>
        </p:txBody>
      </p:sp>
      <p:sp>
        <p:nvSpPr>
          <p:cNvPr id="40" name="TextBox 39">
            <a:extLst>
              <a:ext uri="{FF2B5EF4-FFF2-40B4-BE49-F238E27FC236}">
                <a16:creationId xmlns:a16="http://schemas.microsoft.com/office/drawing/2014/main" id="{93E89BAA-038C-56C5-3FD8-A02B1EDFC375}"/>
              </a:ext>
            </a:extLst>
          </p:cNvPr>
          <p:cNvSpPr txBox="1"/>
          <p:nvPr/>
        </p:nvSpPr>
        <p:spPr>
          <a:xfrm>
            <a:off x="7865238" y="2800311"/>
            <a:ext cx="370614" cy="461665"/>
          </a:xfrm>
          <a:prstGeom prst="rect">
            <a:avLst/>
          </a:prstGeom>
          <a:solidFill>
            <a:srgbClr val="FFFF00"/>
          </a:solidFill>
        </p:spPr>
        <p:txBody>
          <a:bodyPr wrap="none" rtlCol="0">
            <a:spAutoFit/>
          </a:bodyPr>
          <a:lstStyle/>
          <a:p>
            <a:r>
              <a:rPr lang="en-GB" sz="2400" b="1"/>
              <a:t>A</a:t>
            </a:r>
          </a:p>
        </p:txBody>
      </p:sp>
      <p:sp>
        <p:nvSpPr>
          <p:cNvPr id="41" name="TextBox 40">
            <a:extLst>
              <a:ext uri="{FF2B5EF4-FFF2-40B4-BE49-F238E27FC236}">
                <a16:creationId xmlns:a16="http://schemas.microsoft.com/office/drawing/2014/main" id="{2F884466-CEFC-6288-9EBF-A77F0195CF7D}"/>
              </a:ext>
            </a:extLst>
          </p:cNvPr>
          <p:cNvSpPr txBox="1"/>
          <p:nvPr/>
        </p:nvSpPr>
        <p:spPr>
          <a:xfrm>
            <a:off x="7875767" y="5078182"/>
            <a:ext cx="357790" cy="461665"/>
          </a:xfrm>
          <a:prstGeom prst="rect">
            <a:avLst/>
          </a:prstGeom>
          <a:solidFill>
            <a:srgbClr val="FFFF00"/>
          </a:solidFill>
        </p:spPr>
        <p:txBody>
          <a:bodyPr wrap="none" rtlCol="0">
            <a:spAutoFit/>
          </a:bodyPr>
          <a:lstStyle/>
          <a:p>
            <a:r>
              <a:rPr lang="en-GB" sz="2400" b="1"/>
              <a:t>B</a:t>
            </a:r>
          </a:p>
        </p:txBody>
      </p:sp>
    </p:spTree>
    <p:extLst>
      <p:ext uri="{BB962C8B-B14F-4D97-AF65-F5344CB8AC3E}">
        <p14:creationId xmlns:p14="http://schemas.microsoft.com/office/powerpoint/2010/main" val="249543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2" grpId="0"/>
      <p:bldP spid="33" grpId="0"/>
      <p:bldP spid="34" grpId="0"/>
      <p:bldP spid="35" grpId="0"/>
      <p:bldP spid="36" grpId="0"/>
      <p:bldP spid="37" grpId="0"/>
      <p:bldP spid="38" grpId="0"/>
      <p:bldP spid="3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9C887FC-0E8E-277B-9B08-5EEB6FEA40EF}"/>
              </a:ext>
            </a:extLst>
          </p:cNvPr>
          <p:cNvSpPr txBox="1"/>
          <p:nvPr/>
        </p:nvSpPr>
        <p:spPr>
          <a:xfrm>
            <a:off x="669713" y="1151900"/>
            <a:ext cx="11157829" cy="50210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MC"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uLnTx/>
                <a:uFillTx/>
                <a:latin typeface="Calibri" panose="020F0502020204030204"/>
                <a:ea typeface="+mn-ea"/>
                <a:cs typeface="+mn-cs"/>
              </a:rPr>
              <a:t>Comment</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vas-tu au coll</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è</a:t>
            </a:r>
            <a:r>
              <a:rPr kumimoji="0" lang="fr-MC" sz="2400" b="1" i="0" u="none" strike="noStrike" kern="1200" cap="none" spc="0" normalizeH="0" baseline="0" noProof="0" err="1">
                <a:ln>
                  <a:noFill/>
                </a:ln>
                <a:solidFill>
                  <a:prstClr val="black"/>
                </a:solidFill>
                <a:effectLst/>
                <a:uLnTx/>
                <a:uFillTx/>
                <a:latin typeface="Calibri" panose="020F0502020204030204"/>
                <a:ea typeface="+mn-ea"/>
                <a:cs typeface="+mn-cs"/>
              </a:rPr>
              <a:t>ge</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vas-tu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à</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la piscine le lundi?</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ça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coûte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tu penses du centre sportif?</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habites-tu?</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a:t>
            </a:r>
            <a:r>
              <a:rPr kumimoji="0" lang="fr-MC"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tu t’entends le mieux?</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recycle le plus dans ta famille?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viens-tu?</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voulez-vous visiter le musée?</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2FEE547A-E989-F7C2-352C-7DBFDFB2891D}"/>
              </a:ext>
            </a:extLst>
          </p:cNvPr>
          <p:cNvSpPr txBox="1"/>
          <p:nvPr/>
        </p:nvSpPr>
        <p:spPr>
          <a:xfrm>
            <a:off x="8303155" y="1870833"/>
            <a:ext cx="3198800" cy="287527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Question words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avec 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 whom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pour 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whom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quand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où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d’où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from 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pourquoi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combien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much/many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quelle heure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what time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qu’est-ce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 / qu’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quoi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quel(s) / quelle(s)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which</a:t>
            </a:r>
          </a:p>
        </p:txBody>
      </p:sp>
      <p:sp>
        <p:nvSpPr>
          <p:cNvPr id="5" name="Rectangle: Rounded Corners 4">
            <a:extLst>
              <a:ext uri="{FF2B5EF4-FFF2-40B4-BE49-F238E27FC236}">
                <a16:creationId xmlns:a16="http://schemas.microsoft.com/office/drawing/2014/main" id="{4B54F9B2-23C4-D940-3BDB-97068D6BCA95}"/>
              </a:ext>
            </a:extLst>
          </p:cNvPr>
          <p:cNvSpPr/>
          <p:nvPr/>
        </p:nvSpPr>
        <p:spPr>
          <a:xfrm>
            <a:off x="8292790" y="1871146"/>
            <a:ext cx="3229497"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A786426-0976-EC55-4CB5-D901F36A5C2A}"/>
              </a:ext>
            </a:extLst>
          </p:cNvPr>
          <p:cNvSpPr/>
          <p:nvPr/>
        </p:nvSpPr>
        <p:spPr>
          <a:xfrm>
            <a:off x="8292789" y="5339873"/>
            <a:ext cx="3229498" cy="888706"/>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questions.</a:t>
            </a:r>
          </a:p>
        </p:txBody>
      </p:sp>
      <p:sp>
        <p:nvSpPr>
          <p:cNvPr id="9" name="TextBox 8">
            <a:extLst>
              <a:ext uri="{FF2B5EF4-FFF2-40B4-BE49-F238E27FC236}">
                <a16:creationId xmlns:a16="http://schemas.microsoft.com/office/drawing/2014/main" id="{027C9B73-5E37-2766-1620-AE370DDC24FA}"/>
              </a:ext>
            </a:extLst>
          </p:cNvPr>
          <p:cNvSpPr txBox="1"/>
          <p:nvPr/>
        </p:nvSpPr>
        <p:spPr>
          <a:xfrm>
            <a:off x="1769504" y="42679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1" name="TextBox 10">
            <a:extLst>
              <a:ext uri="{FF2B5EF4-FFF2-40B4-BE49-F238E27FC236}">
                <a16:creationId xmlns:a16="http://schemas.microsoft.com/office/drawing/2014/main" id="{83F3ACCB-0300-B786-9397-CB740D4A8D8B}"/>
              </a:ext>
            </a:extLst>
          </p:cNvPr>
          <p:cNvSpPr txBox="1"/>
          <p:nvPr/>
        </p:nvSpPr>
        <p:spPr>
          <a:xfrm>
            <a:off x="1258157" y="1752064"/>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À quelle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heure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53C8AB08-6F4E-FED2-E8F4-683634771AC4}"/>
              </a:ext>
            </a:extLst>
          </p:cNvPr>
          <p:cNvSpPr txBox="1"/>
          <p:nvPr/>
        </p:nvSpPr>
        <p:spPr>
          <a:xfrm>
            <a:off x="1258156" y="2361664"/>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Combien</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A9935C7-BF25-52C7-CF8C-92F8C72EB900}"/>
              </a:ext>
            </a:extLst>
          </p:cNvPr>
          <p:cNvSpPr txBox="1"/>
          <p:nvPr/>
        </p:nvSpPr>
        <p:spPr>
          <a:xfrm>
            <a:off x="1258155" y="2876425"/>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Qu’est-ce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que</a:t>
            </a:r>
          </a:p>
        </p:txBody>
      </p:sp>
      <p:sp>
        <p:nvSpPr>
          <p:cNvPr id="16" name="TextBox 15">
            <a:extLst>
              <a:ext uri="{FF2B5EF4-FFF2-40B4-BE49-F238E27FC236}">
                <a16:creationId xmlns:a16="http://schemas.microsoft.com/office/drawing/2014/main" id="{C4ED9C05-2506-B63F-05ED-36E6F027C6E9}"/>
              </a:ext>
            </a:extLst>
          </p:cNvPr>
          <p:cNvSpPr txBox="1"/>
          <p:nvPr/>
        </p:nvSpPr>
        <p:spPr>
          <a:xfrm>
            <a:off x="1258155" y="3413113"/>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Où</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533A469-7888-3189-C398-F90A4F5C7C67}"/>
              </a:ext>
            </a:extLst>
          </p:cNvPr>
          <p:cNvSpPr txBox="1"/>
          <p:nvPr/>
        </p:nvSpPr>
        <p:spPr>
          <a:xfrm>
            <a:off x="1534886" y="3984899"/>
            <a:ext cx="1868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Avec qui</a:t>
            </a:r>
          </a:p>
        </p:txBody>
      </p:sp>
      <p:sp>
        <p:nvSpPr>
          <p:cNvPr id="18" name="TextBox 17">
            <a:extLst>
              <a:ext uri="{FF2B5EF4-FFF2-40B4-BE49-F238E27FC236}">
                <a16:creationId xmlns:a16="http://schemas.microsoft.com/office/drawing/2014/main" id="{3668B8C8-3182-D7D1-BFC5-6C40A147AC9A}"/>
              </a:ext>
            </a:extLst>
          </p:cNvPr>
          <p:cNvSpPr txBox="1"/>
          <p:nvPr/>
        </p:nvSpPr>
        <p:spPr>
          <a:xfrm>
            <a:off x="1258154" y="4506605"/>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Qui</a:t>
            </a:r>
          </a:p>
        </p:txBody>
      </p:sp>
      <p:sp>
        <p:nvSpPr>
          <p:cNvPr id="19" name="TextBox 18">
            <a:extLst>
              <a:ext uri="{FF2B5EF4-FFF2-40B4-BE49-F238E27FC236}">
                <a16:creationId xmlns:a16="http://schemas.microsoft.com/office/drawing/2014/main" id="{B3506362-67C3-0ABA-1103-E25C264CE788}"/>
              </a:ext>
            </a:extLst>
          </p:cNvPr>
          <p:cNvSpPr txBox="1"/>
          <p:nvPr/>
        </p:nvSpPr>
        <p:spPr>
          <a:xfrm>
            <a:off x="1159302" y="5093176"/>
            <a:ext cx="2145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D’où</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BBDC697-EF36-18F2-5EBF-2E9E852D5151}"/>
              </a:ext>
            </a:extLst>
          </p:cNvPr>
          <p:cNvSpPr txBox="1"/>
          <p:nvPr/>
        </p:nvSpPr>
        <p:spPr>
          <a:xfrm>
            <a:off x="1258153" y="5660420"/>
            <a:ext cx="21452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Quand</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pourquoi</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2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7" grpId="0"/>
      <p:bldP spid="18" grpId="0"/>
      <p:bldP spid="19" grpId="0"/>
      <p:bldP spid="20"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9C887FC-0E8E-277B-9B08-5EEB6FEA40EF}"/>
              </a:ext>
            </a:extLst>
          </p:cNvPr>
          <p:cNvSpPr txBox="1"/>
          <p:nvPr/>
        </p:nvSpPr>
        <p:spPr>
          <a:xfrm>
            <a:off x="669713" y="1151900"/>
            <a:ext cx="11157829" cy="53399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MC"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uLnTx/>
                <a:uFillTx/>
                <a:latin typeface="Calibri" panose="020F0502020204030204"/>
                <a:ea typeface="+mn-ea"/>
                <a:cs typeface="+mn-cs"/>
              </a:rPr>
              <a:t>Bonjour</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je </a:t>
            </a:r>
            <a:r>
              <a:rPr kumimoji="0" lang="fr-MC" sz="2400" b="1" i="0" u="sng" strike="noStrike" kern="1200" cap="none" spc="0" normalizeH="0" baseline="0" noProof="0">
                <a:ln>
                  <a:noFill/>
                </a:ln>
                <a:solidFill>
                  <a:srgbClr val="C00000"/>
                </a:solidFill>
                <a:effectLst/>
                <a:uLnTx/>
                <a:uFillTx/>
                <a:latin typeface="Calibri" panose="020F0502020204030204"/>
                <a:ea typeface="+mn-ea"/>
                <a:cs typeface="+mn-cs"/>
              </a:rPr>
              <a:t>peux</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vous </a:t>
            </a:r>
            <a:r>
              <a:rPr kumimoji="0" lang="fr-MC" sz="2400" b="1" i="0" u="sng" strike="noStrike" kern="1200" cap="none" spc="0" normalizeH="0" baseline="0" noProof="0">
                <a:ln>
                  <a:noFill/>
                </a:ln>
                <a:solidFill>
                  <a:srgbClr val="C00000"/>
                </a:solidFill>
                <a:effectLst/>
                <a:uLnTx/>
                <a:uFillTx/>
                <a:latin typeface="Calibri" panose="020F0502020204030204"/>
                <a:ea typeface="+mn-ea"/>
                <a:cs typeface="+mn-cs"/>
              </a:rPr>
              <a:t>aider</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MC"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Je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tickets pour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‘Dracula’.</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pour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Je voudrais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le film à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vous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de notre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le cinéma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c’est très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autre chose?</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du pop-corn?</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vous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du pop-corn au comptoir.</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Vous voulez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0" i="0" u="sng"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_________</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3A59387-992A-5FAD-8CEA-909F9F003560}"/>
              </a:ext>
            </a:extLst>
          </p:cNvPr>
          <p:cNvSpPr txBox="1"/>
          <p:nvPr/>
        </p:nvSpPr>
        <p:spPr>
          <a:xfrm>
            <a:off x="484870" y="447007"/>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c</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omplete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the gaps in the conversation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 use the vocabulary sheet.</a:t>
            </a:r>
          </a:p>
        </p:txBody>
      </p:sp>
    </p:spTree>
    <p:extLst>
      <p:ext uri="{BB962C8B-B14F-4D97-AF65-F5344CB8AC3E}">
        <p14:creationId xmlns:p14="http://schemas.microsoft.com/office/powerpoint/2010/main" val="1134887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9C887FC-0E8E-277B-9B08-5EEB6FEA40EF}"/>
              </a:ext>
            </a:extLst>
          </p:cNvPr>
          <p:cNvSpPr txBox="1"/>
          <p:nvPr/>
        </p:nvSpPr>
        <p:spPr>
          <a:xfrm>
            <a:off x="587328" y="929526"/>
            <a:ext cx="11157829" cy="53399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MC" sz="2400" b="1"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uLnTx/>
                <a:uFillTx/>
                <a:latin typeface="Calibri" panose="020F0502020204030204"/>
                <a:ea typeface="+mn-ea"/>
                <a:cs typeface="+mn-cs"/>
              </a:rPr>
              <a:t>Bonjour</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je </a:t>
            </a:r>
            <a:r>
              <a:rPr kumimoji="0" lang="fr-MC" sz="2400" b="1" i="0" u="sng" strike="noStrike" kern="1200" cap="none" spc="0" normalizeH="0" baseline="0" noProof="0">
                <a:ln>
                  <a:noFill/>
                </a:ln>
                <a:solidFill>
                  <a:srgbClr val="C00000"/>
                </a:solidFill>
                <a:effectLst/>
                <a:uLnTx/>
                <a:uFillTx/>
                <a:latin typeface="Calibri" panose="020F0502020204030204"/>
                <a:ea typeface="+mn-ea"/>
                <a:cs typeface="+mn-cs"/>
              </a:rPr>
              <a:t>peux</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 vous </a:t>
            </a:r>
            <a:r>
              <a:rPr kumimoji="0" lang="fr-MC" sz="2400" b="1" i="0" u="sng" strike="noStrike" kern="1200" cap="none" spc="0" normalizeH="0" baseline="0" noProof="0">
                <a:ln>
                  <a:noFill/>
                </a:ln>
                <a:solidFill>
                  <a:srgbClr val="C00000"/>
                </a:solidFill>
                <a:effectLst/>
                <a:uLnTx/>
                <a:uFillTx/>
                <a:latin typeface="Calibri" panose="020F0502020204030204"/>
                <a:ea typeface="+mn-ea"/>
                <a:cs typeface="+mn-cs"/>
              </a:rPr>
              <a:t>aider</a:t>
            </a: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MC"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Je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voudrais</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deux</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tickets pour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film</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‘Dracula’.</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C’est</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pour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quelle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heure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Je voudrais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regarder</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le film à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trois</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heures</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Qu’est-ce que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vous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pensez</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de notre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cinéma</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J’adore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le cinéma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car</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c’est très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moderne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Vous</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voulez</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autre chose?</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Il</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y</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a</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du pop-corn?</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Oui</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vous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pouvez</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acheter</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du pop-corn au comptoir.</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Vous voulez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payer</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comment</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600"/>
              </a:spcBef>
              <a:spcAft>
                <a:spcPts val="0"/>
              </a:spcAft>
              <a:buClrTx/>
              <a:buSzTx/>
              <a:buFontTx/>
              <a:buAutoNum type="arabicPeriod"/>
              <a:tabLst/>
              <a:defRPr/>
            </a:pP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voudrais</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payer</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avec</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ma</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C" sz="2400" b="1" i="0" u="sng"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carte</a:t>
            </a: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448288" cy="6627933"/>
            <a:chOff x="461639" y="-76213"/>
            <a:chExt cx="11448288" cy="6627933"/>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DDFAB3EF-6526-E666-D9C1-8BB3E274156D}"/>
              </a:ext>
            </a:extLst>
          </p:cNvPr>
          <p:cNvSpPr txBox="1"/>
          <p:nvPr/>
        </p:nvSpPr>
        <p:spPr>
          <a:xfrm>
            <a:off x="1769504" y="42679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5" name="Rectangle 4">
            <a:extLst>
              <a:ext uri="{FF2B5EF4-FFF2-40B4-BE49-F238E27FC236}">
                <a16:creationId xmlns:a16="http://schemas.microsoft.com/office/drawing/2014/main" id="{85A67BA0-F4A6-E685-A03B-6118F26DFCB3}"/>
              </a:ext>
            </a:extLst>
          </p:cNvPr>
          <p:cNvSpPr/>
          <p:nvPr/>
        </p:nvSpPr>
        <p:spPr>
          <a:xfrm>
            <a:off x="7969897" y="1124958"/>
            <a:ext cx="3775260" cy="5426762"/>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What role play is this conversation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D1F7E39-5B21-8CBD-0BC7-7B014F9B3AAF}"/>
              </a:ext>
            </a:extLst>
          </p:cNvPr>
          <p:cNvSpPr txBox="1"/>
          <p:nvPr/>
        </p:nvSpPr>
        <p:spPr>
          <a:xfrm>
            <a:off x="8056983" y="2309836"/>
            <a:ext cx="354769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HT" sz="1800" b="1" i="0" u="none" strike="noStrike" kern="1200" cap="none" spc="0" normalizeH="0" baseline="0" noProof="0" err="1">
                <a:ln>
                  <a:noFill/>
                </a:ln>
                <a:solidFill>
                  <a:prstClr val="black"/>
                </a:solidFill>
                <a:effectLst/>
                <a:uLnTx/>
                <a:uFillTx/>
                <a:latin typeface="Calibri" panose="020F0502020204030204"/>
                <a:ea typeface="+mn-ea"/>
                <a:cs typeface="+mn-cs"/>
              </a:rPr>
              <a:t>Role-play</a:t>
            </a:r>
            <a:r>
              <a:rPr kumimoji="0" lang="fr-HT" sz="1800" b="1" i="0" u="none" strike="noStrike" kern="1200" cap="none" spc="0" normalizeH="0" baseline="0" noProof="0">
                <a:ln>
                  <a:noFill/>
                </a:ln>
                <a:solidFill>
                  <a:prstClr val="black"/>
                </a:solidFill>
                <a:effectLst/>
                <a:uLnTx/>
                <a:uFillTx/>
                <a:latin typeface="Calibri" panose="020F0502020204030204"/>
                <a:ea typeface="+mn-ea"/>
                <a:cs typeface="+mn-cs"/>
              </a:rPr>
              <a:t> 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tickets - combien et titre du film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film - à quelle heure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 pop-corn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payer - comment</a:t>
            </a:r>
          </a:p>
        </p:txBody>
      </p:sp>
      <p:sp>
        <p:nvSpPr>
          <p:cNvPr id="10" name="TextBox 9">
            <a:extLst>
              <a:ext uri="{FF2B5EF4-FFF2-40B4-BE49-F238E27FC236}">
                <a16:creationId xmlns:a16="http://schemas.microsoft.com/office/drawing/2014/main" id="{466F647E-2F64-9B5C-5A0D-EC15CCDD5639}"/>
              </a:ext>
            </a:extLst>
          </p:cNvPr>
          <p:cNvSpPr txBox="1"/>
          <p:nvPr/>
        </p:nvSpPr>
        <p:spPr>
          <a:xfrm>
            <a:off x="8083682" y="4384487"/>
            <a:ext cx="354769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HT" sz="1800" b="1" i="0" u="none" strike="noStrike" kern="1200" cap="none" spc="0" normalizeH="0" baseline="0" noProof="0" err="1">
                <a:ln>
                  <a:noFill/>
                </a:ln>
                <a:solidFill>
                  <a:prstClr val="black"/>
                </a:solidFill>
                <a:effectLst/>
                <a:uLnTx/>
                <a:uFillTx/>
                <a:latin typeface="Calibri" panose="020F0502020204030204"/>
                <a:ea typeface="+mn-ea"/>
                <a:cs typeface="+mn-cs"/>
              </a:rPr>
              <a:t>Role-play</a:t>
            </a:r>
            <a:r>
              <a:rPr kumimoji="0" lang="fr-HT" sz="1800" b="1" i="0" u="none" strike="noStrike" kern="1200" cap="none" spc="0" normalizeH="0" baseline="0" noProof="0">
                <a:ln>
                  <a:noFill/>
                </a:ln>
                <a:solidFill>
                  <a:prstClr val="black"/>
                </a:solidFill>
                <a:effectLst/>
                <a:uLnTx/>
                <a:uFillTx/>
                <a:latin typeface="Calibri" panose="020F0502020204030204"/>
                <a:ea typeface="+mn-ea"/>
                <a:cs typeface="+mn-cs"/>
              </a:rPr>
              <a:t> 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tickets - combien et titre du film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film - à quelle heure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 opinion du film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HT" sz="1800" b="0" i="0" u="none" strike="noStrike" kern="1200" cap="none" spc="0" normalizeH="0" baseline="0" noProof="0">
                <a:ln>
                  <a:noFill/>
                </a:ln>
                <a:solidFill>
                  <a:prstClr val="black"/>
                </a:solidFill>
                <a:effectLst/>
                <a:uLnTx/>
                <a:uFillTx/>
                <a:latin typeface="Calibri" panose="020F0502020204030204"/>
                <a:ea typeface="+mn-ea"/>
                <a:cs typeface="+mn-cs"/>
              </a:rPr>
              <a:t>payer - comment</a:t>
            </a:r>
          </a:p>
        </p:txBody>
      </p:sp>
      <p:pic>
        <p:nvPicPr>
          <p:cNvPr id="11" name="Picture 10">
            <a:extLst>
              <a:ext uri="{FF2B5EF4-FFF2-40B4-BE49-F238E27FC236}">
                <a16:creationId xmlns:a16="http://schemas.microsoft.com/office/drawing/2014/main" id="{28A23ED8-5279-EE7F-950C-671F7B9FAE8C}"/>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12" name="Graphic 11" descr="Checkmark with solid fill">
            <a:extLst>
              <a:ext uri="{FF2B5EF4-FFF2-40B4-BE49-F238E27FC236}">
                <a16:creationId xmlns:a16="http://schemas.microsoft.com/office/drawing/2014/main" id="{22F0B9C1-FB0C-32DD-A81A-0FB4893BB6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5587" y="2923939"/>
            <a:ext cx="914400" cy="914400"/>
          </a:xfrm>
          <a:prstGeom prst="rect">
            <a:avLst/>
          </a:prstGeom>
        </p:spPr>
      </p:pic>
    </p:spTree>
    <p:extLst>
      <p:ext uri="{BB962C8B-B14F-4D97-AF65-F5344CB8AC3E}">
        <p14:creationId xmlns:p14="http://schemas.microsoft.com/office/powerpoint/2010/main" val="18142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Reminder: Preparing your answer sheet effectively makes the difference!</a:t>
            </a:r>
          </a:p>
        </p:txBody>
      </p:sp>
      <p:sp>
        <p:nvSpPr>
          <p:cNvPr id="25" name="TextBox 24">
            <a:extLst>
              <a:ext uri="{FF2B5EF4-FFF2-40B4-BE49-F238E27FC236}">
                <a16:creationId xmlns:a16="http://schemas.microsoft.com/office/drawing/2014/main" id="{F141ED4E-FD10-39B4-7AA6-26E0E3A3043E}"/>
              </a:ext>
            </a:extLst>
          </p:cNvPr>
          <p:cNvSpPr txBox="1"/>
          <p:nvPr/>
        </p:nvSpPr>
        <p:spPr>
          <a:xfrm>
            <a:off x="4540457" y="1051784"/>
            <a:ext cx="7330642"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What to do before you start: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for role play at the top</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numbers 1-5, skipping every other line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(this is so that you always know where you are!)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 where the unprepared question 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(this is so you don’t read another answer!)</a:t>
            </a:r>
          </a:p>
        </p:txBody>
      </p:sp>
      <p:pic>
        <p:nvPicPr>
          <p:cNvPr id="26" name="Picture 25">
            <a:extLst>
              <a:ext uri="{FF2B5EF4-FFF2-40B4-BE49-F238E27FC236}">
                <a16:creationId xmlns:a16="http://schemas.microsoft.com/office/drawing/2014/main" id="{6FEEEA17-D809-3BF0-E1F6-C1F043B09FD8}"/>
              </a:ext>
            </a:extLst>
          </p:cNvPr>
          <p:cNvPicPr>
            <a:picLocks noChangeAspect="1"/>
          </p:cNvPicPr>
          <p:nvPr/>
        </p:nvPicPr>
        <p:blipFill rotWithShape="1">
          <a:blip r:embed="rId6"/>
          <a:srcRect t="11449" r="2349"/>
          <a:stretch/>
        </p:blipFill>
        <p:spPr>
          <a:xfrm>
            <a:off x="569818" y="911633"/>
            <a:ext cx="3766395" cy="539991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D06726C0-E5F2-7767-5E0D-079477F77CA4}"/>
              </a:ext>
            </a:extLst>
          </p:cNvPr>
          <p:cNvSpPr txBox="1"/>
          <p:nvPr/>
        </p:nvSpPr>
        <p:spPr>
          <a:xfrm>
            <a:off x="1076324" y="2324100"/>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28" name="TextBox 27">
            <a:extLst>
              <a:ext uri="{FF2B5EF4-FFF2-40B4-BE49-F238E27FC236}">
                <a16:creationId xmlns:a16="http://schemas.microsoft.com/office/drawing/2014/main" id="{3E8903B5-8687-C83C-9BA9-917AB2AB80F4}"/>
              </a:ext>
            </a:extLst>
          </p:cNvPr>
          <p:cNvSpPr txBox="1"/>
          <p:nvPr/>
        </p:nvSpPr>
        <p:spPr>
          <a:xfrm>
            <a:off x="971549" y="2905329"/>
            <a:ext cx="6381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pic>
        <p:nvPicPr>
          <p:cNvPr id="29" name="Picture 28">
            <a:extLst>
              <a:ext uri="{FF2B5EF4-FFF2-40B4-BE49-F238E27FC236}">
                <a16:creationId xmlns:a16="http://schemas.microsoft.com/office/drawing/2014/main" id="{ED3625DA-B6DA-02D8-F433-CB3176CACC55}"/>
              </a:ext>
            </a:extLst>
          </p:cNvPr>
          <p:cNvPicPr>
            <a:picLocks noChangeAspect="1"/>
          </p:cNvPicPr>
          <p:nvPr/>
        </p:nvPicPr>
        <p:blipFill>
          <a:blip r:embed="rId7"/>
          <a:stretch>
            <a:fillRect/>
          </a:stretch>
        </p:blipFill>
        <p:spPr>
          <a:xfrm>
            <a:off x="6096000" y="1252323"/>
            <a:ext cx="4835469" cy="4201736"/>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B3072DF0-A7ED-1085-58BB-BF75567FCC98}"/>
              </a:ext>
            </a:extLst>
          </p:cNvPr>
          <p:cNvSpPr/>
          <p:nvPr/>
        </p:nvSpPr>
        <p:spPr>
          <a:xfrm>
            <a:off x="6196913" y="4268209"/>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E0C61BA-CDC1-5C77-D8B5-3872A9758C2A}"/>
              </a:ext>
            </a:extLst>
          </p:cNvPr>
          <p:cNvSpPr txBox="1"/>
          <p:nvPr/>
        </p:nvSpPr>
        <p:spPr>
          <a:xfrm>
            <a:off x="1378392" y="3288543"/>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Tree>
    <p:extLst>
      <p:ext uri="{BB962C8B-B14F-4D97-AF65-F5344CB8AC3E}">
        <p14:creationId xmlns:p14="http://schemas.microsoft.com/office/powerpoint/2010/main" val="278725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animBg="1"/>
      <p:bldP spid="31" grpId="1" animBg="1"/>
      <p:bldP spid="32"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example: Exercice - quand normalement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recycler - quoi</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fr-RE" b="1" noProof="0">
                          <a:solidFill>
                            <a:schemeClr val="tx1"/>
                          </a:solidFill>
                        </a:rPr>
                        <a:t>1) Normalement je faire exercice le week-end dernier.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Normalement je joue au foot le lundi.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Normalement je exercice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6601268" cy="1112520"/>
        </p:xfrm>
        <a:graphic>
          <a:graphicData uri="http://schemas.openxmlformats.org/drawingml/2006/table">
            <a:tbl>
              <a:tblPr firstRow="1" bandRow="1">
                <a:tableStyleId>{5C22544A-7EE6-4342-B048-85BDC9FD1C3A}</a:tableStyleId>
              </a:tblPr>
              <a:tblGrid>
                <a:gridCol w="5874425">
                  <a:extLst>
                    <a:ext uri="{9D8B030D-6E8A-4147-A177-3AD203B41FA5}">
                      <a16:colId xmlns:a16="http://schemas.microsoft.com/office/drawing/2014/main" val="3294200811"/>
                    </a:ext>
                  </a:extLst>
                </a:gridCol>
                <a:gridCol w="726843">
                  <a:extLst>
                    <a:ext uri="{9D8B030D-6E8A-4147-A177-3AD203B41FA5}">
                      <a16:colId xmlns:a16="http://schemas.microsoft.com/office/drawing/2014/main" val="1812348272"/>
                    </a:ext>
                  </a:extLst>
                </a:gridCol>
              </a:tblGrid>
              <a:tr h="370840">
                <a:tc>
                  <a:txBody>
                    <a:bodyPr/>
                    <a:lstStyle/>
                    <a:p>
                      <a:r>
                        <a:rPr lang="fr-RE" b="1" noProof="0">
                          <a:solidFill>
                            <a:schemeClr val="tx1"/>
                          </a:solidFill>
                        </a:rPr>
                        <a:t>1) </a:t>
                      </a:r>
                      <a:r>
                        <a:rPr lang="en-GB" b="1" noProof="0">
                          <a:solidFill>
                            <a:schemeClr val="tx1"/>
                          </a:solidFill>
                        </a:rPr>
                        <a:t>Je recycle le plastique</a:t>
                      </a:r>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recycler ‘plastic’ et ‘</a:t>
                      </a:r>
                      <a:r>
                        <a:rPr lang="fr-RE" b="1" noProof="0" err="1">
                          <a:solidFill>
                            <a:schemeClr val="tx1"/>
                          </a:solidFill>
                        </a:rPr>
                        <a:t>paper</a:t>
                      </a:r>
                      <a:r>
                        <a:rPr lang="fr-RE" b="1" noProof="0">
                          <a:solidFill>
                            <a:schemeClr val="tx1"/>
                          </a:solidFill>
                        </a:rPr>
                        <a:t>’ (English </a:t>
                      </a:r>
                      <a:r>
                        <a:rPr lang="fr-RE" b="1" noProof="0" err="1">
                          <a:solidFill>
                            <a:schemeClr val="tx1"/>
                          </a:solidFill>
                        </a:rPr>
                        <a:t>words</a:t>
                      </a:r>
                      <a:r>
                        <a:rPr lang="fr-RE" b="1" noProof="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C’est important de recycler car c’est utile.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
        <p:nvSpPr>
          <p:cNvPr id="11" name="TextBox 10">
            <a:extLst>
              <a:ext uri="{FF2B5EF4-FFF2-40B4-BE49-F238E27FC236}">
                <a16:creationId xmlns:a16="http://schemas.microsoft.com/office/drawing/2014/main" id="{9591C79E-6D71-4B8B-AC6F-53BE92C3AAFF}"/>
              </a:ext>
            </a:extLst>
          </p:cNvPr>
          <p:cNvSpPr txBox="1"/>
          <p:nvPr/>
        </p:nvSpPr>
        <p:spPr>
          <a:xfrm flipH="1">
            <a:off x="7900519" y="2820076"/>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ambiguity with ‘le week-end dernier’</a:t>
            </a:r>
          </a:p>
        </p:txBody>
      </p:sp>
      <p:sp>
        <p:nvSpPr>
          <p:cNvPr id="12" name="TextBox 11">
            <a:extLst>
              <a:ext uri="{FF2B5EF4-FFF2-40B4-BE49-F238E27FC236}">
                <a16:creationId xmlns:a16="http://schemas.microsoft.com/office/drawing/2014/main" id="{73801E5C-8BE6-FC32-6427-1A8ED120D319}"/>
              </a:ext>
            </a:extLst>
          </p:cNvPr>
          <p:cNvSpPr txBox="1"/>
          <p:nvPr/>
        </p:nvSpPr>
        <p:spPr>
          <a:xfrm flipH="1">
            <a:off x="7900519" y="3228873"/>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13" name="TextBox 12">
            <a:extLst>
              <a:ext uri="{FF2B5EF4-FFF2-40B4-BE49-F238E27FC236}">
                <a16:creationId xmlns:a16="http://schemas.microsoft.com/office/drawing/2014/main" id="{9937419B-6812-3029-D841-B2DB854EB7A3}"/>
              </a:ext>
            </a:extLst>
          </p:cNvPr>
          <p:cNvSpPr txBox="1"/>
          <p:nvPr/>
        </p:nvSpPr>
        <p:spPr>
          <a:xfrm flipH="1">
            <a:off x="7903653" y="359811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answer is not relevant</a:t>
            </a:r>
          </a:p>
        </p:txBody>
      </p:sp>
      <p:sp>
        <p:nvSpPr>
          <p:cNvPr id="15" name="Rectangle 14">
            <a:extLst>
              <a:ext uri="{FF2B5EF4-FFF2-40B4-BE49-F238E27FC236}">
                <a16:creationId xmlns:a16="http://schemas.microsoft.com/office/drawing/2014/main" id="{4993A2A8-B190-A27C-4072-2F9AB1C9FFF1}"/>
              </a:ext>
            </a:extLst>
          </p:cNvPr>
          <p:cNvSpPr/>
          <p:nvPr/>
        </p:nvSpPr>
        <p:spPr>
          <a:xfrm>
            <a:off x="7249302" y="2933700"/>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10840C9-B6CC-A3E4-DC57-78B1E13929D1}"/>
              </a:ext>
            </a:extLst>
          </p:cNvPr>
          <p:cNvSpPr/>
          <p:nvPr/>
        </p:nvSpPr>
        <p:spPr>
          <a:xfrm>
            <a:off x="7249302" y="327040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E55D363-8AED-D674-7E0A-34804916BD73}"/>
              </a:ext>
            </a:extLst>
          </p:cNvPr>
          <p:cNvSpPr/>
          <p:nvPr/>
        </p:nvSpPr>
        <p:spPr>
          <a:xfrm>
            <a:off x="7253856" y="3664669"/>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6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animBg="1"/>
      <p:bldP spid="16" grpId="0" animBg="1"/>
      <p:bldP spid="2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2677656"/>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recycler - quoi</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959912" y="3062712"/>
          <a:ext cx="6601268" cy="1112520"/>
        </p:xfrm>
        <a:graphic>
          <a:graphicData uri="http://schemas.openxmlformats.org/drawingml/2006/table">
            <a:tbl>
              <a:tblPr firstRow="1" bandRow="1">
                <a:tableStyleId>{5C22544A-7EE6-4342-B048-85BDC9FD1C3A}</a:tableStyleId>
              </a:tblPr>
              <a:tblGrid>
                <a:gridCol w="5874425">
                  <a:extLst>
                    <a:ext uri="{9D8B030D-6E8A-4147-A177-3AD203B41FA5}">
                      <a16:colId xmlns:a16="http://schemas.microsoft.com/office/drawing/2014/main" val="3294200811"/>
                    </a:ext>
                  </a:extLst>
                </a:gridCol>
                <a:gridCol w="726843">
                  <a:extLst>
                    <a:ext uri="{9D8B030D-6E8A-4147-A177-3AD203B41FA5}">
                      <a16:colId xmlns:a16="http://schemas.microsoft.com/office/drawing/2014/main" val="1812348272"/>
                    </a:ext>
                  </a:extLst>
                </a:gridCol>
              </a:tblGrid>
              <a:tr h="370840">
                <a:tc>
                  <a:txBody>
                    <a:bodyPr/>
                    <a:lstStyle/>
                    <a:p>
                      <a:r>
                        <a:rPr lang="fr-RE" b="1" noProof="0">
                          <a:solidFill>
                            <a:schemeClr val="tx1"/>
                          </a:solidFill>
                        </a:rPr>
                        <a:t>1) </a:t>
                      </a:r>
                      <a:r>
                        <a:rPr lang="en-GB" b="1" noProof="0">
                          <a:solidFill>
                            <a:schemeClr val="tx1"/>
                          </a:solidFill>
                        </a:rPr>
                        <a:t>Je recycle le plastique</a:t>
                      </a:r>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recycler ‘plastic’ et ‘</a:t>
                      </a:r>
                      <a:r>
                        <a:rPr lang="fr-RE" b="1" noProof="0" err="1">
                          <a:solidFill>
                            <a:schemeClr val="tx1"/>
                          </a:solidFill>
                        </a:rPr>
                        <a:t>paper</a:t>
                      </a:r>
                      <a:r>
                        <a:rPr lang="fr-RE" b="1" noProof="0">
                          <a:solidFill>
                            <a:schemeClr val="tx1"/>
                          </a:solidFill>
                        </a:rPr>
                        <a:t>’ (English </a:t>
                      </a:r>
                      <a:r>
                        <a:rPr lang="fr-RE" b="1" noProof="0" err="1">
                          <a:solidFill>
                            <a:schemeClr val="tx1"/>
                          </a:solidFill>
                        </a:rPr>
                        <a:t>words</a:t>
                      </a:r>
                      <a:r>
                        <a:rPr lang="fr-RE" b="1" noProof="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C’est important de recycler car c’est utile.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5" name="TextBox 24">
            <a:extLst>
              <a:ext uri="{FF2B5EF4-FFF2-40B4-BE49-F238E27FC236}">
                <a16:creationId xmlns:a16="http://schemas.microsoft.com/office/drawing/2014/main" id="{ABF56A85-F0E1-9D3E-016F-21D7A49D431A}"/>
              </a:ext>
            </a:extLst>
          </p:cNvPr>
          <p:cNvSpPr txBox="1"/>
          <p:nvPr/>
        </p:nvSpPr>
        <p:spPr>
          <a:xfrm flipH="1">
            <a:off x="7585026" y="2724908"/>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26" name="TextBox 25">
            <a:extLst>
              <a:ext uri="{FF2B5EF4-FFF2-40B4-BE49-F238E27FC236}">
                <a16:creationId xmlns:a16="http://schemas.microsoft.com/office/drawing/2014/main" id="{4F8C3EBA-0779-FD72-4945-3CB7364ABFB2}"/>
              </a:ext>
            </a:extLst>
          </p:cNvPr>
          <p:cNvSpPr txBox="1"/>
          <p:nvPr/>
        </p:nvSpPr>
        <p:spPr>
          <a:xfrm flipH="1">
            <a:off x="7585026" y="3157613"/>
            <a:ext cx="37284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‘plastic’ would be understood as it is a cognate but ‘paper’ in English creates ambiguity </a:t>
            </a:r>
          </a:p>
        </p:txBody>
      </p:sp>
      <p:sp>
        <p:nvSpPr>
          <p:cNvPr id="27" name="TextBox 26">
            <a:extLst>
              <a:ext uri="{FF2B5EF4-FFF2-40B4-BE49-F238E27FC236}">
                <a16:creationId xmlns:a16="http://schemas.microsoft.com/office/drawing/2014/main" id="{D914856D-5CF0-F2F9-E0E1-EE1EC3215A7E}"/>
              </a:ext>
            </a:extLst>
          </p:cNvPr>
          <p:cNvSpPr txBox="1"/>
          <p:nvPr/>
        </p:nvSpPr>
        <p:spPr>
          <a:xfrm flipH="1">
            <a:off x="7561180" y="4036340"/>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answer is not relevant</a:t>
            </a:r>
          </a:p>
        </p:txBody>
      </p:sp>
      <p:sp>
        <p:nvSpPr>
          <p:cNvPr id="28" name="Rectangle 27">
            <a:extLst>
              <a:ext uri="{FF2B5EF4-FFF2-40B4-BE49-F238E27FC236}">
                <a16:creationId xmlns:a16="http://schemas.microsoft.com/office/drawing/2014/main" id="{508DAEE6-1B52-2711-A19E-641F0DBB328E}"/>
              </a:ext>
            </a:extLst>
          </p:cNvPr>
          <p:cNvSpPr/>
          <p:nvPr/>
        </p:nvSpPr>
        <p:spPr>
          <a:xfrm>
            <a:off x="6916443" y="314079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A735247-426A-9867-B2BB-044F2B18AC7C}"/>
              </a:ext>
            </a:extLst>
          </p:cNvPr>
          <p:cNvSpPr/>
          <p:nvPr/>
        </p:nvSpPr>
        <p:spPr>
          <a:xfrm>
            <a:off x="6916443" y="3477506"/>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B7F1A9A-B088-D30A-404A-AC8B3EB9033D}"/>
              </a:ext>
            </a:extLst>
          </p:cNvPr>
          <p:cNvSpPr/>
          <p:nvPr/>
        </p:nvSpPr>
        <p:spPr>
          <a:xfrm>
            <a:off x="6920997" y="3871767"/>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3501942-FEF3-A7F3-EACF-2F5952831D51}"/>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5" name="Freeform: Shape 4">
            <a:extLst>
              <a:ext uri="{FF2B5EF4-FFF2-40B4-BE49-F238E27FC236}">
                <a16:creationId xmlns:a16="http://schemas.microsoft.com/office/drawing/2014/main" id="{1BE19A40-A908-43D3-6958-54EF0CEC699D}"/>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E153CF4-960E-47C5-E4C3-D2ACE0D44616}"/>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C5D5AF05-51F9-1E9B-167D-32BF4B4FB1BD}"/>
              </a:ext>
            </a:extLst>
          </p:cNvPr>
          <p:cNvGrpSpPr/>
          <p:nvPr/>
        </p:nvGrpSpPr>
        <p:grpSpPr>
          <a:xfrm>
            <a:off x="2024414" y="690953"/>
            <a:ext cx="586697" cy="742998"/>
            <a:chOff x="8594257" y="502252"/>
            <a:chExt cx="586697" cy="742998"/>
          </a:xfrm>
        </p:grpSpPr>
        <p:sp>
          <p:nvSpPr>
            <p:cNvPr id="32" name="Freeform: Shape 31">
              <a:extLst>
                <a:ext uri="{FF2B5EF4-FFF2-40B4-BE49-F238E27FC236}">
                  <a16:creationId xmlns:a16="http://schemas.microsoft.com/office/drawing/2014/main" id="{79017CD6-2796-155B-34EA-97D3F07F1033}"/>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B0A31F22-F342-49B8-7A73-1860B8D32A68}"/>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34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animBg="1"/>
      <p:bldP spid="29" grpId="0" animBg="1"/>
      <p:bldP spid="3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2"/>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aider l’environnement - ton opinion (un détail)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Pollution dans ta ville</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fr-RE" b="1" noProof="0">
                          <a:solidFill>
                            <a:schemeClr val="tx1"/>
                          </a:solidFill>
                        </a:rPr>
                        <a:t>1) L’environnement, mon opinion c’est super.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J’aider l’environnement car mon opinion ‘</a:t>
                      </a:r>
                      <a:r>
                        <a:rPr lang="fr-RE" b="1" noProof="0" err="1">
                          <a:solidFill>
                            <a:schemeClr val="tx1"/>
                          </a:solidFill>
                        </a:rPr>
                        <a:t>useful</a:t>
                      </a:r>
                      <a:r>
                        <a:rPr lang="fr-RE" b="1" noProof="0">
                          <a:solidFill>
                            <a:schemeClr val="tx1"/>
                          </a:solidFill>
                        </a:rPr>
                        <a:t>’ et super.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pense qu’aider l’environnement c’est super.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6601268" cy="1112520"/>
        </p:xfrm>
        <a:graphic>
          <a:graphicData uri="http://schemas.openxmlformats.org/drawingml/2006/table">
            <a:tbl>
              <a:tblPr firstRow="1" bandRow="1">
                <a:tableStyleId>{5C22544A-7EE6-4342-B048-85BDC9FD1C3A}</a:tableStyleId>
              </a:tblPr>
              <a:tblGrid>
                <a:gridCol w="5874425">
                  <a:extLst>
                    <a:ext uri="{9D8B030D-6E8A-4147-A177-3AD203B41FA5}">
                      <a16:colId xmlns:a16="http://schemas.microsoft.com/office/drawing/2014/main" val="3294200811"/>
                    </a:ext>
                  </a:extLst>
                </a:gridCol>
                <a:gridCol w="726843">
                  <a:extLst>
                    <a:ext uri="{9D8B030D-6E8A-4147-A177-3AD203B41FA5}">
                      <a16:colId xmlns:a16="http://schemas.microsoft.com/office/drawing/2014/main" val="1812348272"/>
                    </a:ext>
                  </a:extLst>
                </a:gridCol>
              </a:tblGrid>
              <a:tr h="370840">
                <a:tc>
                  <a:txBody>
                    <a:bodyPr/>
                    <a:lstStyle/>
                    <a:p>
                      <a:r>
                        <a:rPr lang="fr-RE" b="1" noProof="0">
                          <a:solidFill>
                            <a:schemeClr val="tx1"/>
                          </a:solidFill>
                        </a:rPr>
                        <a:t>1) </a:t>
                      </a:r>
                      <a:r>
                        <a:rPr lang="en-GB" b="1" noProof="0">
                          <a:solidFill>
                            <a:schemeClr val="tx1"/>
                          </a:solidFill>
                        </a:rPr>
                        <a:t>Je </a:t>
                      </a:r>
                      <a:r>
                        <a:rPr lang="en-GB" b="1" noProof="0" err="1">
                          <a:solidFill>
                            <a:schemeClr val="tx1"/>
                          </a:solidFill>
                        </a:rPr>
                        <a:t>déteste</a:t>
                      </a:r>
                      <a:r>
                        <a:rPr lang="en-GB" b="1" noProof="0">
                          <a:solidFill>
                            <a:schemeClr val="tx1"/>
                          </a:solidFill>
                        </a:rPr>
                        <a:t> la pollution dans ma </a:t>
                      </a:r>
                      <a:r>
                        <a:rPr lang="en-GB" b="1" noProof="0" err="1">
                          <a:solidFill>
                            <a:schemeClr val="tx1"/>
                          </a:solidFill>
                        </a:rPr>
                        <a:t>ville</a:t>
                      </a:r>
                      <a:r>
                        <a:rPr lang="en-GB" b="1" noProof="0">
                          <a:solidFill>
                            <a:schemeClr val="tx1"/>
                          </a:solidFill>
                        </a:rPr>
                        <a:t>.</a:t>
                      </a:r>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Qu’est-ce que tu penses de la pollution dans ta 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C’est il y a pollution dans ta 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12237810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589145" y="140251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1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2"/>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aider l’environnement - ton opinion (un détail)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Pollution dans ta ville</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fr-RE" b="1" noProof="0">
                          <a:solidFill>
                            <a:schemeClr val="tx1"/>
                          </a:solidFill>
                        </a:rPr>
                        <a:t>1) L’environnement, mon opinion c’est super.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J’aider l’environnement car mon opinion ‘</a:t>
                      </a:r>
                      <a:r>
                        <a:rPr lang="fr-RE" b="1" noProof="0" err="1">
                          <a:solidFill>
                            <a:schemeClr val="tx1"/>
                          </a:solidFill>
                        </a:rPr>
                        <a:t>useful</a:t>
                      </a:r>
                      <a:r>
                        <a:rPr lang="fr-RE" b="1" noProof="0">
                          <a:solidFill>
                            <a:schemeClr val="tx1"/>
                          </a:solidFill>
                        </a:rPr>
                        <a:t>’ et super.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pense qu’aider l’environnement c’est super.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6601268" cy="1112520"/>
        </p:xfrm>
        <a:graphic>
          <a:graphicData uri="http://schemas.openxmlformats.org/drawingml/2006/table">
            <a:tbl>
              <a:tblPr firstRow="1" bandRow="1">
                <a:tableStyleId>{5C22544A-7EE6-4342-B048-85BDC9FD1C3A}</a:tableStyleId>
              </a:tblPr>
              <a:tblGrid>
                <a:gridCol w="5874425">
                  <a:extLst>
                    <a:ext uri="{9D8B030D-6E8A-4147-A177-3AD203B41FA5}">
                      <a16:colId xmlns:a16="http://schemas.microsoft.com/office/drawing/2014/main" val="3294200811"/>
                    </a:ext>
                  </a:extLst>
                </a:gridCol>
                <a:gridCol w="726843">
                  <a:extLst>
                    <a:ext uri="{9D8B030D-6E8A-4147-A177-3AD203B41FA5}">
                      <a16:colId xmlns:a16="http://schemas.microsoft.com/office/drawing/2014/main" val="1812348272"/>
                    </a:ext>
                  </a:extLst>
                </a:gridCol>
              </a:tblGrid>
              <a:tr h="370840">
                <a:tc>
                  <a:txBody>
                    <a:bodyPr/>
                    <a:lstStyle/>
                    <a:p>
                      <a:r>
                        <a:rPr lang="fr-RE" b="1" noProof="0">
                          <a:solidFill>
                            <a:schemeClr val="tx1"/>
                          </a:solidFill>
                        </a:rPr>
                        <a:t>1) </a:t>
                      </a:r>
                      <a:r>
                        <a:rPr lang="en-GB" b="1" noProof="0">
                          <a:solidFill>
                            <a:schemeClr val="tx1"/>
                          </a:solidFill>
                        </a:rPr>
                        <a:t>Je </a:t>
                      </a:r>
                      <a:r>
                        <a:rPr lang="en-GB" b="1" noProof="0" err="1">
                          <a:solidFill>
                            <a:schemeClr val="tx1"/>
                          </a:solidFill>
                        </a:rPr>
                        <a:t>déteste</a:t>
                      </a:r>
                      <a:r>
                        <a:rPr lang="en-GB" b="1" noProof="0">
                          <a:solidFill>
                            <a:schemeClr val="tx1"/>
                          </a:solidFill>
                        </a:rPr>
                        <a:t> la pollution dans ma </a:t>
                      </a:r>
                      <a:r>
                        <a:rPr lang="en-GB" b="1" noProof="0" err="1">
                          <a:solidFill>
                            <a:schemeClr val="tx1"/>
                          </a:solidFill>
                        </a:rPr>
                        <a:t>ville</a:t>
                      </a:r>
                      <a:r>
                        <a:rPr lang="en-GB" b="1" noProof="0">
                          <a:solidFill>
                            <a:schemeClr val="tx1"/>
                          </a:solidFill>
                        </a:rPr>
                        <a:t>.</a:t>
                      </a:r>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Qu’est-ce que tu penses de la pollution dans ta 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C’est il y a pollution dans ta 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11" name="TextBox 10">
            <a:extLst>
              <a:ext uri="{FF2B5EF4-FFF2-40B4-BE49-F238E27FC236}">
                <a16:creationId xmlns:a16="http://schemas.microsoft.com/office/drawing/2014/main" id="{9591C79E-6D71-4B8B-AC6F-53BE92C3AAFF}"/>
              </a:ext>
            </a:extLst>
          </p:cNvPr>
          <p:cNvSpPr txBox="1"/>
          <p:nvPr/>
        </p:nvSpPr>
        <p:spPr>
          <a:xfrm flipH="1">
            <a:off x="7900518" y="2820076"/>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opinion is not about ‘aider’ so not relevant</a:t>
            </a:r>
          </a:p>
        </p:txBody>
      </p:sp>
      <p:sp>
        <p:nvSpPr>
          <p:cNvPr id="12" name="TextBox 11">
            <a:extLst>
              <a:ext uri="{FF2B5EF4-FFF2-40B4-BE49-F238E27FC236}">
                <a16:creationId xmlns:a16="http://schemas.microsoft.com/office/drawing/2014/main" id="{73801E5C-8BE6-FC32-6427-1A8ED120D319}"/>
              </a:ext>
            </a:extLst>
          </p:cNvPr>
          <p:cNvSpPr txBox="1"/>
          <p:nvPr/>
        </p:nvSpPr>
        <p:spPr>
          <a:xfrm flipH="1">
            <a:off x="7900519" y="3228873"/>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ambiguity with English word</a:t>
            </a:r>
          </a:p>
        </p:txBody>
      </p:sp>
      <p:sp>
        <p:nvSpPr>
          <p:cNvPr id="13" name="TextBox 12">
            <a:extLst>
              <a:ext uri="{FF2B5EF4-FFF2-40B4-BE49-F238E27FC236}">
                <a16:creationId xmlns:a16="http://schemas.microsoft.com/office/drawing/2014/main" id="{9937419B-6812-3029-D841-B2DB854EB7A3}"/>
              </a:ext>
            </a:extLst>
          </p:cNvPr>
          <p:cNvSpPr txBox="1"/>
          <p:nvPr/>
        </p:nvSpPr>
        <p:spPr>
          <a:xfrm flipH="1">
            <a:off x="7903653" y="359811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10" name="Rectangle 9">
            <a:extLst>
              <a:ext uri="{FF2B5EF4-FFF2-40B4-BE49-F238E27FC236}">
                <a16:creationId xmlns:a16="http://schemas.microsoft.com/office/drawing/2014/main" id="{98E3D349-25E2-0156-E7F4-1EDC814D3771}"/>
              </a:ext>
            </a:extLst>
          </p:cNvPr>
          <p:cNvSpPr/>
          <p:nvPr/>
        </p:nvSpPr>
        <p:spPr>
          <a:xfrm>
            <a:off x="7253856" y="3664669"/>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85B55B3-4756-46EC-DE42-396D6470FAB1}"/>
              </a:ext>
            </a:extLst>
          </p:cNvPr>
          <p:cNvSpPr/>
          <p:nvPr/>
        </p:nvSpPr>
        <p:spPr>
          <a:xfrm>
            <a:off x="7249302" y="2933700"/>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556811E-84C7-D761-47DA-35AA64090B65}"/>
              </a:ext>
            </a:extLst>
          </p:cNvPr>
          <p:cNvSpPr/>
          <p:nvPr/>
        </p:nvSpPr>
        <p:spPr>
          <a:xfrm>
            <a:off x="7249302" y="327040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8803A56-ABD3-B0B9-DDB6-EC429162EF2B}"/>
              </a:ext>
            </a:extLst>
          </p:cNvPr>
          <p:cNvSpPr txBox="1"/>
          <p:nvPr/>
        </p:nvSpPr>
        <p:spPr>
          <a:xfrm flipH="1">
            <a:off x="7876673" y="5025592"/>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not a question</a:t>
            </a:r>
          </a:p>
        </p:txBody>
      </p:sp>
      <p:sp>
        <p:nvSpPr>
          <p:cNvPr id="28" name="TextBox 27">
            <a:extLst>
              <a:ext uri="{FF2B5EF4-FFF2-40B4-BE49-F238E27FC236}">
                <a16:creationId xmlns:a16="http://schemas.microsoft.com/office/drawing/2014/main" id="{02FEC16B-4E56-BEA3-7310-FC92CC116146}"/>
              </a:ext>
            </a:extLst>
          </p:cNvPr>
          <p:cNvSpPr txBox="1"/>
          <p:nvPr/>
        </p:nvSpPr>
        <p:spPr>
          <a:xfrm flipH="1">
            <a:off x="7876674" y="543438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29" name="TextBox 28">
            <a:extLst>
              <a:ext uri="{FF2B5EF4-FFF2-40B4-BE49-F238E27FC236}">
                <a16:creationId xmlns:a16="http://schemas.microsoft.com/office/drawing/2014/main" id="{829531E6-C8A6-87C6-9185-263BF72D0569}"/>
              </a:ext>
            </a:extLst>
          </p:cNvPr>
          <p:cNvSpPr txBox="1"/>
          <p:nvPr/>
        </p:nvSpPr>
        <p:spPr>
          <a:xfrm flipH="1">
            <a:off x="7879808" y="5803635"/>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ambiguity with ‘</a:t>
            </a:r>
            <a:r>
              <a:rPr kumimoji="0" lang="en-GB" sz="1800" b="0" i="0" u="none" strike="noStrike" kern="1200" cap="none" spc="0" normalizeH="0" baseline="0" noProof="0" err="1">
                <a:ln>
                  <a:noFill/>
                </a:ln>
                <a:solidFill>
                  <a:srgbClr val="4472C4"/>
                </a:solidFill>
                <a:effectLst/>
                <a:uLnTx/>
                <a:uFillTx/>
                <a:latin typeface="Calibri" panose="020F0502020204030204"/>
                <a:ea typeface="+mn-ea"/>
                <a:cs typeface="+mn-cs"/>
              </a:rPr>
              <a:t>c’est</a:t>
            </a: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 il y a’</a:t>
            </a:r>
          </a:p>
        </p:txBody>
      </p:sp>
      <p:sp>
        <p:nvSpPr>
          <p:cNvPr id="30" name="TextBox 29">
            <a:extLst>
              <a:ext uri="{FF2B5EF4-FFF2-40B4-BE49-F238E27FC236}">
                <a16:creationId xmlns:a16="http://schemas.microsoft.com/office/drawing/2014/main" id="{EC89EE96-AA29-B8E2-B806-F0F590FA8005}"/>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31" name="Freeform: Shape 30">
            <a:extLst>
              <a:ext uri="{FF2B5EF4-FFF2-40B4-BE49-F238E27FC236}">
                <a16:creationId xmlns:a16="http://schemas.microsoft.com/office/drawing/2014/main" id="{84F0C81F-5D4B-B75B-B9B5-CF70F6628E8A}"/>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999786A-51B2-AC0F-E450-E7F825D222E9}"/>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F2D33E27-27F7-C717-E17E-FDD5B100D904}"/>
              </a:ext>
            </a:extLst>
          </p:cNvPr>
          <p:cNvGrpSpPr/>
          <p:nvPr/>
        </p:nvGrpSpPr>
        <p:grpSpPr>
          <a:xfrm>
            <a:off x="2024414" y="690953"/>
            <a:ext cx="586697" cy="742998"/>
            <a:chOff x="8594257" y="502252"/>
            <a:chExt cx="586697" cy="742998"/>
          </a:xfrm>
        </p:grpSpPr>
        <p:sp>
          <p:nvSpPr>
            <p:cNvPr id="34" name="Freeform: Shape 33">
              <a:extLst>
                <a:ext uri="{FF2B5EF4-FFF2-40B4-BE49-F238E27FC236}">
                  <a16:creationId xmlns:a16="http://schemas.microsoft.com/office/drawing/2014/main" id="{87676CBA-7E86-51A4-1D9B-97974E46D7D9}"/>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709911A-8E2D-65CC-F66E-A575AE22F6CB}"/>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Rectangle 35">
            <a:extLst>
              <a:ext uri="{FF2B5EF4-FFF2-40B4-BE49-F238E27FC236}">
                <a16:creationId xmlns:a16="http://schemas.microsoft.com/office/drawing/2014/main" id="{FDAC04CF-7924-6E8E-B8BF-84901109DA44}"/>
              </a:ext>
            </a:extLst>
          </p:cNvPr>
          <p:cNvSpPr/>
          <p:nvPr/>
        </p:nvSpPr>
        <p:spPr>
          <a:xfrm>
            <a:off x="7200473" y="5807147"/>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F5B23E66-CEBC-6856-440F-073D6FB2A01D}"/>
              </a:ext>
            </a:extLst>
          </p:cNvPr>
          <p:cNvSpPr/>
          <p:nvPr/>
        </p:nvSpPr>
        <p:spPr>
          <a:xfrm>
            <a:off x="7195919" y="507617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D6415F6-A8AA-07EF-CF2B-AB408CA1A70F}"/>
              </a:ext>
            </a:extLst>
          </p:cNvPr>
          <p:cNvSpPr/>
          <p:nvPr/>
        </p:nvSpPr>
        <p:spPr>
          <a:xfrm>
            <a:off x="7195919" y="5412886"/>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46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0" grpId="0" animBg="1"/>
      <p:bldP spid="25" grpId="0" animBg="1"/>
      <p:bldP spid="26" grpId="0" animBg="1"/>
      <p:bldP spid="27" grpId="0"/>
      <p:bldP spid="28" grpId="0"/>
      <p:bldP spid="29" grpId="0"/>
      <p:bldP spid="36" grpId="0" animBg="1"/>
      <p:bldP spid="37" grpId="0" animBg="1"/>
      <p:bldP spid="3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4"/>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activités dans ta ville récemment (2 détails)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excursion dans la région (2 détails)</a:t>
            </a:r>
          </a:p>
          <a:p>
            <a:pPr marL="457200" marR="0" lvl="0" indent="-457200" algn="l" defTabSz="914400" rtl="0" eaLnBrk="1" fontAlgn="auto" latinLnBrk="0" hangingPunct="1">
              <a:lnSpc>
                <a:spcPct val="100000"/>
              </a:lnSpc>
              <a:spcBef>
                <a:spcPts val="0"/>
              </a:spcBef>
              <a:spcAft>
                <a:spcPts val="0"/>
              </a:spcAft>
              <a:buClrTx/>
              <a:buSzTx/>
              <a:buFontTx/>
              <a:buAutoNum type="alphaUcPeriod" startAt="5"/>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fr-RE" b="1" noProof="0">
                          <a:solidFill>
                            <a:schemeClr val="tx1"/>
                          </a:solidFill>
                        </a:rPr>
                        <a:t>1) Récemment activités dans ta ville amusant et génial.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J’ai joué au foot au parc et j’ai mangé au restaurant.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Récemment j’ai joué au foot au parc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7275928" cy="1112520"/>
        </p:xfrm>
        <a:graphic>
          <a:graphicData uri="http://schemas.openxmlformats.org/drawingml/2006/table">
            <a:tbl>
              <a:tblPr firstRow="1" bandRow="1">
                <a:tableStyleId>{5C22544A-7EE6-4342-B048-85BDC9FD1C3A}</a:tableStyleId>
              </a:tblPr>
              <a:tblGrid>
                <a:gridCol w="6474800">
                  <a:extLst>
                    <a:ext uri="{9D8B030D-6E8A-4147-A177-3AD203B41FA5}">
                      <a16:colId xmlns:a16="http://schemas.microsoft.com/office/drawing/2014/main" val="3294200811"/>
                    </a:ext>
                  </a:extLst>
                </a:gridCol>
                <a:gridCol w="801128">
                  <a:extLst>
                    <a:ext uri="{9D8B030D-6E8A-4147-A177-3AD203B41FA5}">
                      <a16:colId xmlns:a16="http://schemas.microsoft.com/office/drawing/2014/main" val="1812348272"/>
                    </a:ext>
                  </a:extLst>
                </a:gridCol>
              </a:tblGrid>
              <a:tr h="370840">
                <a:tc>
                  <a:txBody>
                    <a:bodyPr/>
                    <a:lstStyle/>
                    <a:p>
                      <a:r>
                        <a:rPr lang="fr-RE" b="1" noProof="0">
                          <a:solidFill>
                            <a:schemeClr val="tx1"/>
                          </a:solidFill>
                        </a:rPr>
                        <a:t>1) </a:t>
                      </a:r>
                      <a:r>
                        <a:rPr lang="en-GB" b="1" noProof="0" err="1">
                          <a:solidFill>
                            <a:schemeClr val="tx1"/>
                          </a:solidFill>
                        </a:rPr>
                        <a:t>J’aime</a:t>
                      </a:r>
                      <a:r>
                        <a:rPr lang="en-GB" b="1" noProof="0">
                          <a:solidFill>
                            <a:schemeClr val="tx1"/>
                          </a:solidFill>
                        </a:rPr>
                        <a:t> excursion dans la </a:t>
                      </a:r>
                      <a:r>
                        <a:rPr lang="en-GB" b="1" noProof="0" err="1">
                          <a:solidFill>
                            <a:schemeClr val="tx1"/>
                          </a:solidFill>
                        </a:rPr>
                        <a:t>région</a:t>
                      </a:r>
                      <a:r>
                        <a:rPr lang="en-GB" b="1" noProof="0">
                          <a:solidFill>
                            <a:schemeClr val="tx1"/>
                          </a:solidFill>
                        </a:rPr>
                        <a:t>.</a:t>
                      </a:r>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excursion dans la région le parc et piscine.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On peut visiter le musée et faire du sport au centre sportif.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28334911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89364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4"/>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activités dans ta ville récemment (2 détails)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excursion dans la région (2 détails)</a:t>
            </a:r>
          </a:p>
          <a:p>
            <a:pPr marL="457200" marR="0" lvl="0" indent="-457200" algn="l" defTabSz="914400" rtl="0" eaLnBrk="1" fontAlgn="auto" latinLnBrk="0" hangingPunct="1">
              <a:lnSpc>
                <a:spcPct val="100000"/>
              </a:lnSpc>
              <a:spcBef>
                <a:spcPts val="0"/>
              </a:spcBef>
              <a:spcAft>
                <a:spcPts val="0"/>
              </a:spcAft>
              <a:buClrTx/>
              <a:buSzTx/>
              <a:buFontTx/>
              <a:buAutoNum type="alphaUcPeriod" startAt="5"/>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3082556"/>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fr-RE" b="1" noProof="0">
                          <a:solidFill>
                            <a:schemeClr val="tx1"/>
                          </a:solidFill>
                        </a:rPr>
                        <a:t>1) Récemment activités dans ta ville amusant et génial.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J’ai joué au foot au parc et j’ai mangé au restaurant.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Récemment j’ai joué au foot au parc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5221574"/>
          <a:ext cx="7275928" cy="1112520"/>
        </p:xfrm>
        <a:graphic>
          <a:graphicData uri="http://schemas.openxmlformats.org/drawingml/2006/table">
            <a:tbl>
              <a:tblPr firstRow="1" bandRow="1">
                <a:tableStyleId>{5C22544A-7EE6-4342-B048-85BDC9FD1C3A}</a:tableStyleId>
              </a:tblPr>
              <a:tblGrid>
                <a:gridCol w="6474800">
                  <a:extLst>
                    <a:ext uri="{9D8B030D-6E8A-4147-A177-3AD203B41FA5}">
                      <a16:colId xmlns:a16="http://schemas.microsoft.com/office/drawing/2014/main" val="3294200811"/>
                    </a:ext>
                  </a:extLst>
                </a:gridCol>
                <a:gridCol w="801128">
                  <a:extLst>
                    <a:ext uri="{9D8B030D-6E8A-4147-A177-3AD203B41FA5}">
                      <a16:colId xmlns:a16="http://schemas.microsoft.com/office/drawing/2014/main" val="1812348272"/>
                    </a:ext>
                  </a:extLst>
                </a:gridCol>
              </a:tblGrid>
              <a:tr h="370840">
                <a:tc>
                  <a:txBody>
                    <a:bodyPr/>
                    <a:lstStyle/>
                    <a:p>
                      <a:r>
                        <a:rPr lang="fr-RE" b="1" noProof="0">
                          <a:solidFill>
                            <a:schemeClr val="tx1"/>
                          </a:solidFill>
                        </a:rPr>
                        <a:t>1) </a:t>
                      </a:r>
                      <a:r>
                        <a:rPr lang="en-GB" b="1" noProof="0" err="1">
                          <a:solidFill>
                            <a:schemeClr val="tx1"/>
                          </a:solidFill>
                        </a:rPr>
                        <a:t>J’aime</a:t>
                      </a:r>
                      <a:r>
                        <a:rPr lang="en-GB" b="1" noProof="0">
                          <a:solidFill>
                            <a:schemeClr val="tx1"/>
                          </a:solidFill>
                        </a:rPr>
                        <a:t> excursion dans la </a:t>
                      </a:r>
                      <a:r>
                        <a:rPr lang="en-GB" b="1" noProof="0" err="1">
                          <a:solidFill>
                            <a:schemeClr val="tx1"/>
                          </a:solidFill>
                        </a:rPr>
                        <a:t>région</a:t>
                      </a:r>
                      <a:r>
                        <a:rPr lang="en-GB" b="1" noProof="0">
                          <a:solidFill>
                            <a:schemeClr val="tx1"/>
                          </a:solidFill>
                        </a:rPr>
                        <a:t>.</a:t>
                      </a:r>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excursion dans la région le parc et piscine.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On peut visiter le musée et faire du sport au centre sportif.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TextBox 3">
            <a:extLst>
              <a:ext uri="{FF2B5EF4-FFF2-40B4-BE49-F238E27FC236}">
                <a16:creationId xmlns:a16="http://schemas.microsoft.com/office/drawing/2014/main" id="{AFA51744-87D8-4BC1-F55D-1DB631CC5993}"/>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5" name="Freeform: Shape 4">
            <a:extLst>
              <a:ext uri="{FF2B5EF4-FFF2-40B4-BE49-F238E27FC236}">
                <a16:creationId xmlns:a16="http://schemas.microsoft.com/office/drawing/2014/main" id="{A6AE5646-D263-7680-86F9-78A8B695678D}"/>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3FFF5672-86E7-C4D1-BAEA-579A82C6FD43}"/>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940B230B-28BC-D737-7704-F4B05945EEBA}"/>
              </a:ext>
            </a:extLst>
          </p:cNvPr>
          <p:cNvGrpSpPr/>
          <p:nvPr/>
        </p:nvGrpSpPr>
        <p:grpSpPr>
          <a:xfrm>
            <a:off x="2024414" y="690953"/>
            <a:ext cx="586697" cy="742998"/>
            <a:chOff x="8594257" y="502252"/>
            <a:chExt cx="586697" cy="742998"/>
          </a:xfrm>
        </p:grpSpPr>
        <p:sp>
          <p:nvSpPr>
            <p:cNvPr id="12" name="Freeform: Shape 11">
              <a:extLst>
                <a:ext uri="{FF2B5EF4-FFF2-40B4-BE49-F238E27FC236}">
                  <a16:creationId xmlns:a16="http://schemas.microsoft.com/office/drawing/2014/main" id="{C8F78B75-652A-3FB8-34E1-8CE335D4CEF0}"/>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053D0AC-EB07-25CB-EF32-3D599BEDFE48}"/>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DF41E88E-DA2F-949F-6316-C744FF2E8CEE}"/>
              </a:ext>
            </a:extLst>
          </p:cNvPr>
          <p:cNvSpPr txBox="1"/>
          <p:nvPr/>
        </p:nvSpPr>
        <p:spPr>
          <a:xfrm flipH="1">
            <a:off x="7895038" y="3027181"/>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answer irrelevant and no verb</a:t>
            </a:r>
          </a:p>
        </p:txBody>
      </p:sp>
      <p:sp>
        <p:nvSpPr>
          <p:cNvPr id="16" name="TextBox 15">
            <a:extLst>
              <a:ext uri="{FF2B5EF4-FFF2-40B4-BE49-F238E27FC236}">
                <a16:creationId xmlns:a16="http://schemas.microsoft.com/office/drawing/2014/main" id="{7D2F2DB1-0409-736B-CB4A-038E98C40780}"/>
              </a:ext>
            </a:extLst>
          </p:cNvPr>
          <p:cNvSpPr txBox="1"/>
          <p:nvPr/>
        </p:nvSpPr>
        <p:spPr>
          <a:xfrm flipH="1">
            <a:off x="7895039" y="3435978"/>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23" name="TextBox 22">
            <a:extLst>
              <a:ext uri="{FF2B5EF4-FFF2-40B4-BE49-F238E27FC236}">
                <a16:creationId xmlns:a16="http://schemas.microsoft.com/office/drawing/2014/main" id="{28386BC8-F23F-E65C-6B5B-00B6942C7C96}"/>
              </a:ext>
            </a:extLst>
          </p:cNvPr>
          <p:cNvSpPr txBox="1"/>
          <p:nvPr/>
        </p:nvSpPr>
        <p:spPr>
          <a:xfrm flipH="1">
            <a:off x="7898173" y="3805224"/>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but 1 detail</a:t>
            </a:r>
          </a:p>
        </p:txBody>
      </p:sp>
      <p:sp>
        <p:nvSpPr>
          <p:cNvPr id="25" name="Rectangle 24">
            <a:extLst>
              <a:ext uri="{FF2B5EF4-FFF2-40B4-BE49-F238E27FC236}">
                <a16:creationId xmlns:a16="http://schemas.microsoft.com/office/drawing/2014/main" id="{73C65C67-3F1B-71D5-4D3F-6311F8A8857E}"/>
              </a:ext>
            </a:extLst>
          </p:cNvPr>
          <p:cNvSpPr/>
          <p:nvPr/>
        </p:nvSpPr>
        <p:spPr>
          <a:xfrm>
            <a:off x="7248376" y="3871774"/>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4388AB8-39BD-0D55-442F-35F2A2EFAEB3}"/>
              </a:ext>
            </a:extLst>
          </p:cNvPr>
          <p:cNvSpPr/>
          <p:nvPr/>
        </p:nvSpPr>
        <p:spPr>
          <a:xfrm>
            <a:off x="7243822" y="3140805"/>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1BDD228-B084-7AD1-0832-2540F89D3558}"/>
              </a:ext>
            </a:extLst>
          </p:cNvPr>
          <p:cNvSpPr/>
          <p:nvPr/>
        </p:nvSpPr>
        <p:spPr>
          <a:xfrm>
            <a:off x="7243822" y="3477513"/>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1141123-61B9-3B54-22AC-898DD7241391}"/>
              </a:ext>
            </a:extLst>
          </p:cNvPr>
          <p:cNvSpPr txBox="1"/>
          <p:nvPr/>
        </p:nvSpPr>
        <p:spPr>
          <a:xfrm flipH="1">
            <a:off x="8480793" y="5247556"/>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1 detail</a:t>
            </a:r>
          </a:p>
        </p:txBody>
      </p:sp>
      <p:sp>
        <p:nvSpPr>
          <p:cNvPr id="29" name="TextBox 28">
            <a:extLst>
              <a:ext uri="{FF2B5EF4-FFF2-40B4-BE49-F238E27FC236}">
                <a16:creationId xmlns:a16="http://schemas.microsoft.com/office/drawing/2014/main" id="{14515E2D-5173-8FBB-33BF-7B0694CC0CE3}"/>
              </a:ext>
            </a:extLst>
          </p:cNvPr>
          <p:cNvSpPr txBox="1"/>
          <p:nvPr/>
        </p:nvSpPr>
        <p:spPr>
          <a:xfrm flipH="1">
            <a:off x="8480794" y="5656353"/>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no verb</a:t>
            </a:r>
          </a:p>
        </p:txBody>
      </p:sp>
      <p:sp>
        <p:nvSpPr>
          <p:cNvPr id="30" name="TextBox 29">
            <a:extLst>
              <a:ext uri="{FF2B5EF4-FFF2-40B4-BE49-F238E27FC236}">
                <a16:creationId xmlns:a16="http://schemas.microsoft.com/office/drawing/2014/main" id="{07A814BE-03C7-1A77-3FFA-33407C44C8BF}"/>
              </a:ext>
            </a:extLst>
          </p:cNvPr>
          <p:cNvSpPr txBox="1"/>
          <p:nvPr/>
        </p:nvSpPr>
        <p:spPr>
          <a:xfrm flipH="1">
            <a:off x="8483928" y="602559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31" name="Rectangle 30">
            <a:extLst>
              <a:ext uri="{FF2B5EF4-FFF2-40B4-BE49-F238E27FC236}">
                <a16:creationId xmlns:a16="http://schemas.microsoft.com/office/drawing/2014/main" id="{A684D859-AFD7-7170-61F9-DD47857D1F91}"/>
              </a:ext>
            </a:extLst>
          </p:cNvPr>
          <p:cNvSpPr/>
          <p:nvPr/>
        </p:nvSpPr>
        <p:spPr>
          <a:xfrm>
            <a:off x="7804593" y="6029111"/>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D9613F14-ED08-C3D7-4F68-61E9A877F0C9}"/>
              </a:ext>
            </a:extLst>
          </p:cNvPr>
          <p:cNvSpPr/>
          <p:nvPr/>
        </p:nvSpPr>
        <p:spPr>
          <a:xfrm>
            <a:off x="7800039" y="5298142"/>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C3047A9-714C-A727-FF84-3CE748B9D368}"/>
              </a:ext>
            </a:extLst>
          </p:cNvPr>
          <p:cNvSpPr/>
          <p:nvPr/>
        </p:nvSpPr>
        <p:spPr>
          <a:xfrm>
            <a:off x="7800039" y="5634850"/>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14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P spid="25" grpId="0" animBg="1"/>
      <p:bldP spid="26" grpId="0" animBg="1"/>
      <p:bldP spid="27" grpId="0" animBg="1"/>
      <p:bldP spid="28" grpId="0"/>
      <p:bldP spid="29" grpId="0"/>
      <p:bldP spid="30" grpId="0"/>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14645" y="515619"/>
            <a:ext cx="8714412" cy="830997"/>
          </a:xfrm>
          <a:prstGeom prst="rect">
            <a:avLst/>
          </a:prstGeom>
          <a:noFill/>
        </p:spPr>
        <p:txBody>
          <a:bodyPr wrap="square" rtlCol="0">
            <a:spAutoFit/>
          </a:bodyPr>
          <a:lstStyle/>
          <a:p>
            <a:r>
              <a:rPr lang="en-GB" sz="2400"/>
              <a:t>Use the grid below to make sentences describing the photo.</a:t>
            </a:r>
          </a:p>
          <a:p>
            <a:r>
              <a:rPr lang="en-GB" sz="2400"/>
              <a:t>Start from the bottom and work your way up.</a:t>
            </a:r>
          </a:p>
        </p:txBody>
      </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extLst>
              <p:ext uri="{D42A27DB-BD31-4B8C-83A1-F6EECF244321}">
                <p14:modId xmlns:p14="http://schemas.microsoft.com/office/powerpoint/2010/main" val="4166540181"/>
              </p:ext>
            </p:extLst>
          </p:nvPr>
        </p:nvGraphicFramePr>
        <p:xfrm>
          <a:off x="3614057" y="1992278"/>
          <a:ext cx="7310712" cy="2249024"/>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913466">
                  <a:extLst>
                    <a:ext uri="{9D8B030D-6E8A-4147-A177-3AD203B41FA5}">
                      <a16:colId xmlns:a16="http://schemas.microsoft.com/office/drawing/2014/main" val="1986013368"/>
                    </a:ext>
                  </a:extLst>
                </a:gridCol>
                <a:gridCol w="142110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beaucoup de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personnes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faire du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vélo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parc.</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beau.</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au </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fait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train de</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il y a</a:t>
                      </a: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Sur la photo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Il </a:t>
                      </a: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6" y="1695945"/>
            <a:ext cx="912951"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a:extLst>
              <a:ext uri="{FF2B5EF4-FFF2-40B4-BE49-F238E27FC236}">
                <a16:creationId xmlns:a16="http://schemas.microsoft.com/office/drawing/2014/main" id="{713F5034-998C-3081-18A8-5E81447FAD87}"/>
              </a:ext>
            </a:extLst>
          </p:cNvPr>
          <p:cNvPicPr>
            <a:picLocks noChangeAspect="1"/>
          </p:cNvPicPr>
          <p:nvPr/>
        </p:nvPicPr>
        <p:blipFill rotWithShape="1">
          <a:blip r:embed="rId7">
            <a:grayscl/>
          </a:blip>
          <a:srcRect t="36162" r="22388" b="10911"/>
          <a:stretch/>
        </p:blipFill>
        <p:spPr>
          <a:xfrm>
            <a:off x="232084" y="2127139"/>
            <a:ext cx="3217203" cy="1635464"/>
          </a:xfrm>
          <a:prstGeom prst="rect">
            <a:avLst/>
          </a:prstGeom>
          <a:ln>
            <a:solidFill>
              <a:schemeClr val="tx1"/>
            </a:solid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lang="en-GB" sz="2400">
                <a:solidFill>
                  <a:prstClr val="black"/>
                </a:solidFill>
                <a:latin typeface="Calibri" panose="020F0502020204030204"/>
              </a:rPr>
              <a:t>Weather:	______________________________________________________</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993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6"/>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réservation (hôtel) - nom et nombre de personnes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les repas au restaurant - votre opinion et une raison</a:t>
            </a:r>
          </a:p>
          <a:p>
            <a:pPr marL="457200" marR="0" lvl="0" indent="-457200" algn="l" defTabSz="914400" rtl="0" eaLnBrk="1" fontAlgn="auto" latinLnBrk="0" hangingPunct="1">
              <a:lnSpc>
                <a:spcPct val="100000"/>
              </a:lnSpc>
              <a:spcBef>
                <a:spcPts val="0"/>
              </a:spcBef>
              <a:spcAft>
                <a:spcPts val="0"/>
              </a:spcAft>
              <a:buClrTx/>
              <a:buSzTx/>
              <a:buFontTx/>
              <a:buAutoNum type="alphaU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fr-RE" b="1" noProof="0">
                          <a:solidFill>
                            <a:schemeClr val="tx1"/>
                          </a:solidFill>
                        </a:rPr>
                        <a:t>1) J’ai une réservation pour 2 personnes. Je m’appelle Lucie.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J’ai une réservation pour 2 personnes pour 1 chambre.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J’ai réservé une chambre double avec balcon.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7275928" cy="1112520"/>
        </p:xfrm>
        <a:graphic>
          <a:graphicData uri="http://schemas.openxmlformats.org/drawingml/2006/table">
            <a:tbl>
              <a:tblPr firstRow="1" bandRow="1">
                <a:tableStyleId>{5C22544A-7EE6-4342-B048-85BDC9FD1C3A}</a:tableStyleId>
              </a:tblPr>
              <a:tblGrid>
                <a:gridCol w="6474800">
                  <a:extLst>
                    <a:ext uri="{9D8B030D-6E8A-4147-A177-3AD203B41FA5}">
                      <a16:colId xmlns:a16="http://schemas.microsoft.com/office/drawing/2014/main" val="3294200811"/>
                    </a:ext>
                  </a:extLst>
                </a:gridCol>
                <a:gridCol w="801128">
                  <a:extLst>
                    <a:ext uri="{9D8B030D-6E8A-4147-A177-3AD203B41FA5}">
                      <a16:colId xmlns:a16="http://schemas.microsoft.com/office/drawing/2014/main" val="1812348272"/>
                    </a:ext>
                  </a:extLst>
                </a:gridCol>
              </a:tblGrid>
              <a:tr h="370840">
                <a:tc>
                  <a:txBody>
                    <a:bodyPr/>
                    <a:lstStyle/>
                    <a:p>
                      <a:r>
                        <a:rPr lang="fr-RE" b="1" noProof="0">
                          <a:solidFill>
                            <a:schemeClr val="tx1"/>
                          </a:solidFill>
                        </a:rPr>
                        <a:t>1) </a:t>
                      </a:r>
                      <a:r>
                        <a:rPr lang="en-GB" b="1" noProof="0" err="1">
                          <a:solidFill>
                            <a:schemeClr val="tx1"/>
                          </a:solidFill>
                        </a:rPr>
                        <a:t>J’adore</a:t>
                      </a:r>
                      <a:r>
                        <a:rPr lang="en-GB" b="1" noProof="0">
                          <a:solidFill>
                            <a:schemeClr val="tx1"/>
                          </a:solidFill>
                        </a:rPr>
                        <a:t> le restaurant car </a:t>
                      </a:r>
                      <a:r>
                        <a:rPr lang="en-GB" b="1" noProof="0" err="1">
                          <a:solidFill>
                            <a:schemeClr val="tx1"/>
                          </a:solidFill>
                        </a:rPr>
                        <a:t>c’est</a:t>
                      </a:r>
                      <a:r>
                        <a:rPr lang="en-GB" b="1" noProof="0">
                          <a:solidFill>
                            <a:schemeClr val="tx1"/>
                          </a:solidFill>
                        </a:rPr>
                        <a:t> très </a:t>
                      </a:r>
                      <a:r>
                        <a:rPr lang="en-GB" b="1" noProof="0" err="1">
                          <a:solidFill>
                            <a:schemeClr val="tx1"/>
                          </a:solidFill>
                        </a:rPr>
                        <a:t>moderne</a:t>
                      </a:r>
                      <a:r>
                        <a:rPr lang="en-GB" b="1" noProof="0">
                          <a:solidFill>
                            <a:schemeClr val="tx1"/>
                          </a:solidFill>
                        </a:rPr>
                        <a:t>.</a:t>
                      </a:r>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Votre opinion les repas au restaurant c’est fantastique.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J’aime les repas au restaurant car c’est fantastique.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39733040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E4BA06E-C242-C171-412C-267E30A26DC6}"/>
              </a:ext>
            </a:extLst>
          </p:cNvPr>
          <p:cNvSpPr txBox="1"/>
          <p:nvPr/>
        </p:nvSpPr>
        <p:spPr>
          <a:xfrm>
            <a:off x="646956" y="1360748"/>
            <a:ext cx="10725797" cy="452431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For each of the bullet points, identify the 2-mark answer, the 1-mark answer and the 0-mark answer and be prepared to justify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16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6"/>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réservation (hôtel) - nom et nombre de personnes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les repas au restaurant - votre opinion et une raison</a:t>
            </a:r>
          </a:p>
          <a:p>
            <a:pPr marL="457200" marR="0" lvl="0" indent="-457200" algn="l" defTabSz="914400" rtl="0" eaLnBrk="1" fontAlgn="auto" latinLnBrk="0" hangingPunct="1">
              <a:lnSpc>
                <a:spcPct val="100000"/>
              </a:lnSpc>
              <a:spcBef>
                <a:spcPts val="0"/>
              </a:spcBef>
              <a:spcAft>
                <a:spcPts val="0"/>
              </a:spcAft>
              <a:buClrTx/>
              <a:buSzTx/>
              <a:buFontTx/>
              <a:buAutoNum type="alphaU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275405" y="2855920"/>
          <a:ext cx="6601269" cy="1112520"/>
        </p:xfrm>
        <a:graphic>
          <a:graphicData uri="http://schemas.openxmlformats.org/drawingml/2006/table">
            <a:tbl>
              <a:tblPr firstRow="1" bandRow="1">
                <a:tableStyleId>{5C22544A-7EE6-4342-B048-85BDC9FD1C3A}</a:tableStyleId>
              </a:tblPr>
              <a:tblGrid>
                <a:gridCol w="5895417">
                  <a:extLst>
                    <a:ext uri="{9D8B030D-6E8A-4147-A177-3AD203B41FA5}">
                      <a16:colId xmlns:a16="http://schemas.microsoft.com/office/drawing/2014/main" val="3294200811"/>
                    </a:ext>
                  </a:extLst>
                </a:gridCol>
                <a:gridCol w="705852">
                  <a:extLst>
                    <a:ext uri="{9D8B030D-6E8A-4147-A177-3AD203B41FA5}">
                      <a16:colId xmlns:a16="http://schemas.microsoft.com/office/drawing/2014/main" val="1432305894"/>
                    </a:ext>
                  </a:extLst>
                </a:gridCol>
              </a:tblGrid>
              <a:tr h="370840">
                <a:tc>
                  <a:txBody>
                    <a:bodyPr/>
                    <a:lstStyle/>
                    <a:p>
                      <a:r>
                        <a:rPr lang="fr-RE" b="1" noProof="0">
                          <a:solidFill>
                            <a:schemeClr val="tx1"/>
                          </a:solidFill>
                        </a:rPr>
                        <a:t>1) J’ai une réservation pour 2 personnes. Je m’appelle Lucie.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J’ai une réservation pour 2 personnes pour 1 chambre.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J’ai réservé une chambre double avec balcon.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275405" y="4992595"/>
          <a:ext cx="6551424" cy="1112520"/>
        </p:xfrm>
        <a:graphic>
          <a:graphicData uri="http://schemas.openxmlformats.org/drawingml/2006/table">
            <a:tbl>
              <a:tblPr firstRow="1" bandRow="1">
                <a:tableStyleId>{5C22544A-7EE6-4342-B048-85BDC9FD1C3A}</a:tableStyleId>
              </a:tblPr>
              <a:tblGrid>
                <a:gridCol w="5887395">
                  <a:extLst>
                    <a:ext uri="{9D8B030D-6E8A-4147-A177-3AD203B41FA5}">
                      <a16:colId xmlns:a16="http://schemas.microsoft.com/office/drawing/2014/main" val="3294200811"/>
                    </a:ext>
                  </a:extLst>
                </a:gridCol>
                <a:gridCol w="664029">
                  <a:extLst>
                    <a:ext uri="{9D8B030D-6E8A-4147-A177-3AD203B41FA5}">
                      <a16:colId xmlns:a16="http://schemas.microsoft.com/office/drawing/2014/main" val="1812348272"/>
                    </a:ext>
                  </a:extLst>
                </a:gridCol>
              </a:tblGrid>
              <a:tr h="370840">
                <a:tc>
                  <a:txBody>
                    <a:bodyPr/>
                    <a:lstStyle/>
                    <a:p>
                      <a:r>
                        <a:rPr lang="fr-RE" b="1" noProof="0">
                          <a:solidFill>
                            <a:schemeClr val="tx1"/>
                          </a:solidFill>
                        </a:rPr>
                        <a:t>1) </a:t>
                      </a:r>
                      <a:r>
                        <a:rPr lang="en-GB" b="1" noProof="0" err="1">
                          <a:solidFill>
                            <a:schemeClr val="tx1"/>
                          </a:solidFill>
                        </a:rPr>
                        <a:t>J’adore</a:t>
                      </a:r>
                      <a:r>
                        <a:rPr lang="en-GB" b="1" noProof="0">
                          <a:solidFill>
                            <a:schemeClr val="tx1"/>
                          </a:solidFill>
                        </a:rPr>
                        <a:t> le restaurant car </a:t>
                      </a:r>
                      <a:r>
                        <a:rPr lang="en-GB" b="1" noProof="0" err="1">
                          <a:solidFill>
                            <a:schemeClr val="tx1"/>
                          </a:solidFill>
                        </a:rPr>
                        <a:t>c’est</a:t>
                      </a:r>
                      <a:r>
                        <a:rPr lang="en-GB" b="1" noProof="0">
                          <a:solidFill>
                            <a:schemeClr val="tx1"/>
                          </a:solidFill>
                        </a:rPr>
                        <a:t> très </a:t>
                      </a:r>
                      <a:r>
                        <a:rPr lang="en-GB" b="1" noProof="0" err="1">
                          <a:solidFill>
                            <a:schemeClr val="tx1"/>
                          </a:solidFill>
                        </a:rPr>
                        <a:t>moderne</a:t>
                      </a:r>
                      <a:r>
                        <a:rPr lang="en-GB" b="1" noProof="0">
                          <a:solidFill>
                            <a:schemeClr val="tx1"/>
                          </a:solidFill>
                        </a:rPr>
                        <a:t>.</a:t>
                      </a:r>
                      <a:endParaRPr lang="fr-RE" b="1"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Votre opinion les repas au restaurant c’est fantastique.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J’aime les repas au restaurant car c’est fantastique.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RE" b="1" noProof="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TextBox 3">
            <a:extLst>
              <a:ext uri="{FF2B5EF4-FFF2-40B4-BE49-F238E27FC236}">
                <a16:creationId xmlns:a16="http://schemas.microsoft.com/office/drawing/2014/main" id="{00D30746-5CA5-89CF-1026-CD89A9693464}"/>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5" name="Freeform: Shape 4">
            <a:extLst>
              <a:ext uri="{FF2B5EF4-FFF2-40B4-BE49-F238E27FC236}">
                <a16:creationId xmlns:a16="http://schemas.microsoft.com/office/drawing/2014/main" id="{70DE71A6-C3C3-A527-8B78-01C08C70B190}"/>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51B1183-B6AA-96F6-AA51-6C7714A4DD63}"/>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E026D45-3611-3CD0-6604-B70589A2274A}"/>
              </a:ext>
            </a:extLst>
          </p:cNvPr>
          <p:cNvGrpSpPr/>
          <p:nvPr/>
        </p:nvGrpSpPr>
        <p:grpSpPr>
          <a:xfrm>
            <a:off x="2024414" y="690953"/>
            <a:ext cx="586697" cy="742998"/>
            <a:chOff x="8594257" y="502252"/>
            <a:chExt cx="586697" cy="742998"/>
          </a:xfrm>
        </p:grpSpPr>
        <p:sp>
          <p:nvSpPr>
            <p:cNvPr id="12" name="Freeform: Shape 11">
              <a:extLst>
                <a:ext uri="{FF2B5EF4-FFF2-40B4-BE49-F238E27FC236}">
                  <a16:creationId xmlns:a16="http://schemas.microsoft.com/office/drawing/2014/main" id="{03D149F6-B86D-82E3-8DD9-697611D4FBF3}"/>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6862289-1606-2AD5-C6E5-8C7E3DF6D75A}"/>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D30C6182-1ABB-8B0A-479D-B110214A72E2}"/>
              </a:ext>
            </a:extLst>
          </p:cNvPr>
          <p:cNvSpPr txBox="1"/>
          <p:nvPr/>
        </p:nvSpPr>
        <p:spPr>
          <a:xfrm flipH="1">
            <a:off x="7900518" y="2820076"/>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35" name="TextBox 34">
            <a:extLst>
              <a:ext uri="{FF2B5EF4-FFF2-40B4-BE49-F238E27FC236}">
                <a16:creationId xmlns:a16="http://schemas.microsoft.com/office/drawing/2014/main" id="{4130E0F5-4ABA-C49B-2CD8-58ABD1EA3672}"/>
              </a:ext>
            </a:extLst>
          </p:cNvPr>
          <p:cNvSpPr txBox="1"/>
          <p:nvPr/>
        </p:nvSpPr>
        <p:spPr>
          <a:xfrm flipH="1">
            <a:off x="7900519" y="3228873"/>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but 1 detail</a:t>
            </a:r>
          </a:p>
        </p:txBody>
      </p:sp>
      <p:sp>
        <p:nvSpPr>
          <p:cNvPr id="36" name="TextBox 35">
            <a:extLst>
              <a:ext uri="{FF2B5EF4-FFF2-40B4-BE49-F238E27FC236}">
                <a16:creationId xmlns:a16="http://schemas.microsoft.com/office/drawing/2014/main" id="{D92D9276-F77E-CAEE-AE08-A41915EA08B4}"/>
              </a:ext>
            </a:extLst>
          </p:cNvPr>
          <p:cNvSpPr txBox="1"/>
          <p:nvPr/>
        </p:nvSpPr>
        <p:spPr>
          <a:xfrm flipH="1">
            <a:off x="7903653" y="359811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but irrelevant</a:t>
            </a:r>
          </a:p>
        </p:txBody>
      </p:sp>
      <p:sp>
        <p:nvSpPr>
          <p:cNvPr id="37" name="Rectangle 36">
            <a:extLst>
              <a:ext uri="{FF2B5EF4-FFF2-40B4-BE49-F238E27FC236}">
                <a16:creationId xmlns:a16="http://schemas.microsoft.com/office/drawing/2014/main" id="{01E70A35-0D0C-14D3-BFEC-9CC285A9EC7F}"/>
              </a:ext>
            </a:extLst>
          </p:cNvPr>
          <p:cNvSpPr/>
          <p:nvPr/>
        </p:nvSpPr>
        <p:spPr>
          <a:xfrm>
            <a:off x="7253856" y="3664669"/>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D15CB82-EC1E-0F86-F462-0FB69FC9E3AF}"/>
              </a:ext>
            </a:extLst>
          </p:cNvPr>
          <p:cNvSpPr/>
          <p:nvPr/>
        </p:nvSpPr>
        <p:spPr>
          <a:xfrm>
            <a:off x="7249302" y="2933700"/>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74737758-7BC9-86FF-8891-F718EA90BB1C}"/>
              </a:ext>
            </a:extLst>
          </p:cNvPr>
          <p:cNvSpPr/>
          <p:nvPr/>
        </p:nvSpPr>
        <p:spPr>
          <a:xfrm>
            <a:off x="7249302" y="327040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1165DDBF-7070-BE87-FAC5-6515CD4EDB2E}"/>
              </a:ext>
            </a:extLst>
          </p:cNvPr>
          <p:cNvSpPr txBox="1"/>
          <p:nvPr/>
        </p:nvSpPr>
        <p:spPr>
          <a:xfrm flipH="1">
            <a:off x="7876673" y="5025592"/>
            <a:ext cx="42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but irrelevant</a:t>
            </a:r>
          </a:p>
        </p:txBody>
      </p:sp>
      <p:sp>
        <p:nvSpPr>
          <p:cNvPr id="41" name="TextBox 40">
            <a:extLst>
              <a:ext uri="{FF2B5EF4-FFF2-40B4-BE49-F238E27FC236}">
                <a16:creationId xmlns:a16="http://schemas.microsoft.com/office/drawing/2014/main" id="{6924E289-FCEC-CA68-C337-87602CDEDA7B}"/>
              </a:ext>
            </a:extLst>
          </p:cNvPr>
          <p:cNvSpPr txBox="1"/>
          <p:nvPr/>
        </p:nvSpPr>
        <p:spPr>
          <a:xfrm flipH="1">
            <a:off x="7876674" y="5434389"/>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ambiguity with use of ‘</a:t>
            </a:r>
            <a:r>
              <a:rPr kumimoji="0" lang="en-GB" sz="1800" b="0" i="0" u="none" strike="noStrike" kern="1200" cap="none" spc="0" normalizeH="0" baseline="0" noProof="0" err="1">
                <a:ln>
                  <a:noFill/>
                </a:ln>
                <a:solidFill>
                  <a:srgbClr val="4472C4"/>
                </a:solidFill>
                <a:effectLst/>
                <a:uLnTx/>
                <a:uFillTx/>
                <a:latin typeface="Calibri" panose="020F0502020204030204"/>
                <a:ea typeface="+mn-ea"/>
                <a:cs typeface="+mn-cs"/>
              </a:rPr>
              <a:t>votre</a:t>
            </a: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a:t>
            </a:r>
          </a:p>
        </p:txBody>
      </p:sp>
      <p:sp>
        <p:nvSpPr>
          <p:cNvPr id="42" name="TextBox 41">
            <a:extLst>
              <a:ext uri="{FF2B5EF4-FFF2-40B4-BE49-F238E27FC236}">
                <a16:creationId xmlns:a16="http://schemas.microsoft.com/office/drawing/2014/main" id="{9FB33141-8587-6A22-72C1-91DE138C9553}"/>
              </a:ext>
            </a:extLst>
          </p:cNvPr>
          <p:cNvSpPr txBox="1"/>
          <p:nvPr/>
        </p:nvSpPr>
        <p:spPr>
          <a:xfrm flipH="1">
            <a:off x="7879808" y="5803635"/>
            <a:ext cx="37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rPr>
              <a:t>communicates clearly and fully</a:t>
            </a:r>
          </a:p>
        </p:txBody>
      </p:sp>
      <p:sp>
        <p:nvSpPr>
          <p:cNvPr id="43" name="Rectangle 42">
            <a:extLst>
              <a:ext uri="{FF2B5EF4-FFF2-40B4-BE49-F238E27FC236}">
                <a16:creationId xmlns:a16="http://schemas.microsoft.com/office/drawing/2014/main" id="{9B7E4DC7-3106-40BB-8CB5-81B6B367E1A7}"/>
              </a:ext>
            </a:extLst>
          </p:cNvPr>
          <p:cNvSpPr/>
          <p:nvPr/>
        </p:nvSpPr>
        <p:spPr>
          <a:xfrm>
            <a:off x="7200473" y="5807147"/>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B948B18-AEC9-C281-5311-C800AE0730A6}"/>
              </a:ext>
            </a:extLst>
          </p:cNvPr>
          <p:cNvSpPr/>
          <p:nvPr/>
        </p:nvSpPr>
        <p:spPr>
          <a:xfrm>
            <a:off x="7195919" y="5076178"/>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F2E4CA1-54AE-0EF2-50CF-38211AFD99C0}"/>
              </a:ext>
            </a:extLst>
          </p:cNvPr>
          <p:cNvSpPr/>
          <p:nvPr/>
        </p:nvSpPr>
        <p:spPr>
          <a:xfrm>
            <a:off x="7195919" y="5412886"/>
            <a:ext cx="403788" cy="255707"/>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07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animBg="1"/>
      <p:bldP spid="38" grpId="0" animBg="1"/>
      <p:bldP spid="39" grpId="0" animBg="1"/>
      <p:bldP spid="40" grpId="0"/>
      <p:bldP spid="41" grpId="0"/>
      <p:bldP spid="42" grpId="0"/>
      <p:bldP spid="43" grpId="0" animBg="1"/>
      <p:bldP spid="44" grpId="0" animBg="1"/>
      <p:bldP spid="4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0210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Reminder: the words I need to change in my answers!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Role-plays are interactions or conversations with another person. The cards will have cues in the bullet points, addressing you as ‘tu’ or ‘vous’, so we need to know how to change these appropriately in our answers. Do you remember how to change these?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je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je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ta</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votre’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ma</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(check gender of noun)</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tes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mn-ea"/>
                <a:cs typeface="Calibri" panose="020F0502020204030204" pitchFamily="34" charset="0"/>
              </a:rPr>
              <a:t>vos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mes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Rectangle 4">
            <a:extLst>
              <a:ext uri="{FF2B5EF4-FFF2-40B4-BE49-F238E27FC236}">
                <a16:creationId xmlns:a16="http://schemas.microsoft.com/office/drawing/2014/main" id="{CB7676B8-D4F2-59DB-6720-4B0E9CF27091}"/>
              </a:ext>
            </a:extLst>
          </p:cNvPr>
          <p:cNvSpPr/>
          <p:nvPr/>
        </p:nvSpPr>
        <p:spPr>
          <a:xfrm>
            <a:off x="6357257" y="3603171"/>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0744E57-7635-5C62-A735-AFDCF962A518}"/>
              </a:ext>
            </a:extLst>
          </p:cNvPr>
          <p:cNvSpPr/>
          <p:nvPr/>
        </p:nvSpPr>
        <p:spPr>
          <a:xfrm>
            <a:off x="6357257" y="4126020"/>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3789B43-4EB6-DD12-1898-738489937986}"/>
              </a:ext>
            </a:extLst>
          </p:cNvPr>
          <p:cNvSpPr/>
          <p:nvPr/>
        </p:nvSpPr>
        <p:spPr>
          <a:xfrm>
            <a:off x="6357257" y="4718158"/>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B8ECA77-A4A8-37E3-9CE8-F8B584AF85BA}"/>
              </a:ext>
            </a:extLst>
          </p:cNvPr>
          <p:cNvSpPr/>
          <p:nvPr/>
        </p:nvSpPr>
        <p:spPr>
          <a:xfrm>
            <a:off x="6357257" y="5310296"/>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41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Conjugated verbs are also an element to adapt in your answer. Do you remember the ways to change the verbs for each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in the present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sng"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the verbs will sound the same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However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vous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verbs end with </a:t>
            </a:r>
            <a:r>
              <a:rPr kumimoji="0" lang="fr-CA"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making the sound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/eh/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remove the sound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/eh/ [ez]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from your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 the past: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ê</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je suis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joué</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fait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acheté</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attendu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in the conditional</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vous allez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je vais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tu voudrais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vous voudriez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je voudrais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jouer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faire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acheter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attendre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Rectangle 4">
            <a:extLst>
              <a:ext uri="{FF2B5EF4-FFF2-40B4-BE49-F238E27FC236}">
                <a16:creationId xmlns:a16="http://schemas.microsoft.com/office/drawing/2014/main" id="{3869EC6F-EFA3-CD27-189F-8EAA1B610F8D}"/>
              </a:ext>
            </a:extLst>
          </p:cNvPr>
          <p:cNvSpPr/>
          <p:nvPr/>
        </p:nvSpPr>
        <p:spPr>
          <a:xfrm>
            <a:off x="7282544" y="3670968"/>
            <a:ext cx="1110342"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3AA83E3-875B-439D-E400-0893EF3F5718}"/>
              </a:ext>
            </a:extLst>
          </p:cNvPr>
          <p:cNvSpPr/>
          <p:nvPr/>
        </p:nvSpPr>
        <p:spPr>
          <a:xfrm>
            <a:off x="7282544" y="4099007"/>
            <a:ext cx="1110342"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FE48BE6-5283-3252-89EB-05BFE0925857}"/>
              </a:ext>
            </a:extLst>
          </p:cNvPr>
          <p:cNvSpPr/>
          <p:nvPr/>
        </p:nvSpPr>
        <p:spPr>
          <a:xfrm>
            <a:off x="7282544" y="5300064"/>
            <a:ext cx="1110342"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6530A21-E126-90FA-AF86-058A7C96EBA1}"/>
              </a:ext>
            </a:extLst>
          </p:cNvPr>
          <p:cNvSpPr/>
          <p:nvPr/>
        </p:nvSpPr>
        <p:spPr>
          <a:xfrm>
            <a:off x="7282544" y="5714175"/>
            <a:ext cx="1632856"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31055" y="1213651"/>
            <a:ext cx="11283518" cy="51244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Highlights the words in the question that you can reuse as is and circle the words you need to adapt.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Then, answer the questions by reusing and adapting the language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Qu’est-ce que vous pensez de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l’h</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ô</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tel</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Je pense que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l’h</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ôtel</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est moderne et spacieux.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0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Quelles sont les avantages et les inconvénients de votre ville?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Quand faites-vous de l’exercice normalement?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Qu’est-ce que vous avez acheté récemment?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Qu’est-ce que vous voulez prendre comme boisson?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Comment vas-tu au collège normalement?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Quel est votre transport préféré et pourquoi?</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Rectangle: Rounded Corners 12">
            <a:extLst>
              <a:ext uri="{FF2B5EF4-FFF2-40B4-BE49-F238E27FC236}">
                <a16:creationId xmlns:a16="http://schemas.microsoft.com/office/drawing/2014/main" id="{F6C99C88-2AFA-F617-5EEB-C58E8C55D0E8}"/>
              </a:ext>
            </a:extLst>
          </p:cNvPr>
          <p:cNvSpPr/>
          <p:nvPr/>
        </p:nvSpPr>
        <p:spPr>
          <a:xfrm>
            <a:off x="3646714" y="2823290"/>
            <a:ext cx="1600200"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362757F3-6D79-6B36-357D-2F4AB9661499}"/>
              </a:ext>
            </a:extLst>
          </p:cNvPr>
          <p:cNvSpPr/>
          <p:nvPr/>
        </p:nvSpPr>
        <p:spPr>
          <a:xfrm>
            <a:off x="2307770" y="3358745"/>
            <a:ext cx="1338943"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0223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3C941E8-1450-D4F6-2C56-53EC4F162CC7}"/>
              </a:ext>
            </a:extLst>
          </p:cNvPr>
          <p:cNvSpPr/>
          <p:nvPr/>
        </p:nvSpPr>
        <p:spPr>
          <a:xfrm>
            <a:off x="5023757" y="5178077"/>
            <a:ext cx="1389405" cy="236767"/>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BEB52F3-1B4C-B6F2-DE17-1F6C40DB3C4F}"/>
              </a:ext>
            </a:extLst>
          </p:cNvPr>
          <p:cNvSpPr/>
          <p:nvPr/>
        </p:nvSpPr>
        <p:spPr>
          <a:xfrm>
            <a:off x="3374572" y="4057553"/>
            <a:ext cx="3298371" cy="234011"/>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907358F-7323-D4DD-F7A4-9FAE3B164AD5}"/>
              </a:ext>
            </a:extLst>
          </p:cNvPr>
          <p:cNvSpPr/>
          <p:nvPr/>
        </p:nvSpPr>
        <p:spPr>
          <a:xfrm>
            <a:off x="2068286" y="2934384"/>
            <a:ext cx="4822371" cy="26685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31055" y="1213651"/>
            <a:ext cx="11283518" cy="43285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Qu’est-ce que vous pensez de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l’h</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ô</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tel</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Je pense que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l’h</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ôtel</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est moderne et spacieux. </a:t>
            </a:r>
          </a:p>
          <a:p>
            <a:pPr marL="457200" marR="0" lvl="0" indent="-457200" algn="l" defTabSz="914400" rtl="0" eaLnBrk="1" fontAlgn="auto" latinLnBrk="0" hangingPunct="1">
              <a:lnSpc>
                <a:spcPct val="300000"/>
              </a:lnSpc>
              <a:spcBef>
                <a:spcPts val="0"/>
              </a:spcBef>
              <a:spcAft>
                <a:spcPts val="0"/>
              </a:spcAft>
              <a:buClrTx/>
              <a:buSzTx/>
              <a:buFont typeface="+mj-lt"/>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Quelles sont les avantages et les inconvénients de votre ville?</a:t>
            </a:r>
          </a:p>
          <a:p>
            <a:pPr marL="457200" marR="0" lvl="0" indent="-457200" algn="l" defTabSz="914400" rtl="0" eaLnBrk="1" fontAlgn="auto" latinLnBrk="0" hangingPunct="1">
              <a:lnSpc>
                <a:spcPct val="3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Quand faites-vous de l’exercice normalement?</a:t>
            </a:r>
          </a:p>
          <a:p>
            <a:pPr marL="457200" marR="0" lvl="0" indent="-457200" algn="l" defTabSz="914400" rtl="0" eaLnBrk="1" fontAlgn="auto" latinLnBrk="0" hangingPunct="1">
              <a:lnSpc>
                <a:spcPct val="3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Qu’est-ce que vous avez acheté récemment?</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Rectangle: Rounded Corners 12">
            <a:extLst>
              <a:ext uri="{FF2B5EF4-FFF2-40B4-BE49-F238E27FC236}">
                <a16:creationId xmlns:a16="http://schemas.microsoft.com/office/drawing/2014/main" id="{F6C99C88-2AFA-F617-5EEB-C58E8C55D0E8}"/>
              </a:ext>
            </a:extLst>
          </p:cNvPr>
          <p:cNvSpPr/>
          <p:nvPr/>
        </p:nvSpPr>
        <p:spPr>
          <a:xfrm>
            <a:off x="3592285" y="1371590"/>
            <a:ext cx="1600200"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362757F3-6D79-6B36-357D-2F4AB9661499}"/>
              </a:ext>
            </a:extLst>
          </p:cNvPr>
          <p:cNvSpPr/>
          <p:nvPr/>
        </p:nvSpPr>
        <p:spPr>
          <a:xfrm>
            <a:off x="2253341" y="1907045"/>
            <a:ext cx="1338943"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00ED3A-A180-36B0-1974-F538E8EB31FC}"/>
              </a:ext>
            </a:extLst>
          </p:cNvPr>
          <p:cNvSpPr txBox="1"/>
          <p:nvPr/>
        </p:nvSpPr>
        <p:spPr>
          <a:xfrm>
            <a:off x="1769504" y="42679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9" name="Rectangle: Rounded Corners 8">
            <a:extLst>
              <a:ext uri="{FF2B5EF4-FFF2-40B4-BE49-F238E27FC236}">
                <a16:creationId xmlns:a16="http://schemas.microsoft.com/office/drawing/2014/main" id="{50A21716-3CF3-7D50-612F-05997C8F9C1C}"/>
              </a:ext>
            </a:extLst>
          </p:cNvPr>
          <p:cNvSpPr/>
          <p:nvPr/>
        </p:nvSpPr>
        <p:spPr>
          <a:xfrm>
            <a:off x="7314936" y="2934384"/>
            <a:ext cx="675180" cy="26685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8F1E24B-2E05-71E7-48C6-2D41C1E5B1CC}"/>
              </a:ext>
            </a:extLst>
          </p:cNvPr>
          <p:cNvSpPr txBox="1"/>
          <p:nvPr/>
        </p:nvSpPr>
        <p:spPr>
          <a:xfrm>
            <a:off x="837641" y="3233357"/>
            <a:ext cx="106703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Les avantages sont que</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0" i="0" u="sng" strike="noStrike" kern="1200" cap="none" spc="0" normalizeH="0" baseline="0" noProof="0">
                <a:ln>
                  <a:noFill/>
                </a:ln>
                <a:solidFill>
                  <a:srgbClr val="C00000"/>
                </a:solidFill>
                <a:effectLst/>
                <a:uLnTx/>
                <a:uFillTx/>
                <a:latin typeface="Calibri" panose="020F0502020204030204"/>
                <a:ea typeface="+mn-ea"/>
                <a:cs typeface="+mn-cs"/>
              </a:rPr>
              <a:t>ma</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ville est animée et moderne mais </a:t>
            </a:r>
            <a:r>
              <a:rPr kumimoji="0" lang="fr-MC"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les inconvénients sont que</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0" i="0" u="sng" strike="noStrike" kern="1200" cap="none" spc="0" normalizeH="0" baseline="0" noProof="0">
                <a:ln>
                  <a:noFill/>
                </a:ln>
                <a:solidFill>
                  <a:srgbClr val="C00000"/>
                </a:solidFill>
                <a:effectLst/>
                <a:uLnTx/>
                <a:uFillTx/>
                <a:latin typeface="Calibri" panose="020F0502020204030204"/>
                <a:ea typeface="+mn-ea"/>
                <a:cs typeface="+mn-cs"/>
              </a:rPr>
              <a:t>ma</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ville est polluée. </a:t>
            </a:r>
          </a:p>
        </p:txBody>
      </p:sp>
      <p:sp>
        <p:nvSpPr>
          <p:cNvPr id="16" name="Rectangle: Rounded Corners 15">
            <a:extLst>
              <a:ext uri="{FF2B5EF4-FFF2-40B4-BE49-F238E27FC236}">
                <a16:creationId xmlns:a16="http://schemas.microsoft.com/office/drawing/2014/main" id="{44F2E201-9371-7526-3608-05C4C5D8D752}"/>
              </a:ext>
            </a:extLst>
          </p:cNvPr>
          <p:cNvSpPr/>
          <p:nvPr/>
        </p:nvSpPr>
        <p:spPr>
          <a:xfrm>
            <a:off x="1915750" y="4057553"/>
            <a:ext cx="1389405" cy="27044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EBB104C-78B0-A35D-CAD5-7414F9E2C1CD}"/>
              </a:ext>
            </a:extLst>
          </p:cNvPr>
          <p:cNvSpPr txBox="1"/>
          <p:nvPr/>
        </p:nvSpPr>
        <p:spPr>
          <a:xfrm>
            <a:off x="884752" y="4470660"/>
            <a:ext cx="6418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Normalement</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0" i="0" u="sng" strike="noStrike" kern="1200" cap="none" spc="0" normalizeH="0" baseline="0" noProof="0">
                <a:ln>
                  <a:noFill/>
                </a:ln>
                <a:solidFill>
                  <a:srgbClr val="C00000"/>
                </a:solidFill>
                <a:effectLst/>
                <a:uLnTx/>
                <a:uFillTx/>
                <a:latin typeface="Calibri" panose="020F0502020204030204"/>
                <a:ea typeface="+mn-ea"/>
                <a:cs typeface="+mn-cs"/>
              </a:rPr>
              <a:t>je fais</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de </a:t>
            </a:r>
            <a:r>
              <a:rPr kumimoji="0" lang="fr-MC"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l’exercice</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le week-end.</a:t>
            </a:r>
          </a:p>
        </p:txBody>
      </p:sp>
      <p:sp>
        <p:nvSpPr>
          <p:cNvPr id="19" name="Rectangle: Rounded Corners 18">
            <a:extLst>
              <a:ext uri="{FF2B5EF4-FFF2-40B4-BE49-F238E27FC236}">
                <a16:creationId xmlns:a16="http://schemas.microsoft.com/office/drawing/2014/main" id="{F2F4150B-ACA4-9010-AED6-6F7CB52ED647}"/>
              </a:ext>
            </a:extLst>
          </p:cNvPr>
          <p:cNvSpPr/>
          <p:nvPr/>
        </p:nvSpPr>
        <p:spPr>
          <a:xfrm>
            <a:off x="2808515" y="5178077"/>
            <a:ext cx="2145826" cy="3083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2AC7568-E344-E7F3-D2E4-C5773C48E376}"/>
              </a:ext>
            </a:extLst>
          </p:cNvPr>
          <p:cNvSpPr txBox="1"/>
          <p:nvPr/>
        </p:nvSpPr>
        <p:spPr>
          <a:xfrm>
            <a:off x="896124" y="5638203"/>
            <a:ext cx="6418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Récemment</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0" i="0" u="sng" strike="noStrike" kern="1200" cap="none" spc="0" normalizeH="0" baseline="0" noProof="0">
                <a:ln>
                  <a:noFill/>
                </a:ln>
                <a:solidFill>
                  <a:srgbClr val="C00000"/>
                </a:solidFill>
                <a:effectLst/>
                <a:uLnTx/>
                <a:uFillTx/>
                <a:latin typeface="Calibri" panose="020F0502020204030204"/>
                <a:ea typeface="+mn-ea"/>
                <a:cs typeface="+mn-cs"/>
              </a:rPr>
              <a:t>j’ai acheté</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un nouveau portable.</a:t>
            </a:r>
          </a:p>
        </p:txBody>
      </p:sp>
    </p:spTree>
    <p:extLst>
      <p:ext uri="{BB962C8B-B14F-4D97-AF65-F5344CB8AC3E}">
        <p14:creationId xmlns:p14="http://schemas.microsoft.com/office/powerpoint/2010/main" val="393440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7" grpId="0" animBg="1"/>
      <p:bldP spid="9" grpId="0" animBg="1"/>
      <p:bldP spid="10" grpId="0" animBg="1"/>
      <p:bldP spid="16" grpId="0" animBg="1"/>
      <p:bldP spid="17" grpId="0" animBg="1"/>
      <p:bldP spid="19" grpId="0" animBg="1"/>
      <p:bldP spid="2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A032989-45E7-50CF-3CAC-3BF794ABCDEB}"/>
              </a:ext>
            </a:extLst>
          </p:cNvPr>
          <p:cNvSpPr/>
          <p:nvPr/>
        </p:nvSpPr>
        <p:spPr>
          <a:xfrm>
            <a:off x="1668731" y="5110508"/>
            <a:ext cx="461372" cy="285015"/>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988A336-32A2-4B3E-8CA6-D4D2D2F16192}"/>
              </a:ext>
            </a:extLst>
          </p:cNvPr>
          <p:cNvSpPr/>
          <p:nvPr/>
        </p:nvSpPr>
        <p:spPr>
          <a:xfrm>
            <a:off x="2883760" y="5122860"/>
            <a:ext cx="2178097" cy="272663"/>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121D9FA-DB4B-6E61-F640-48C7EB31E1EF}"/>
              </a:ext>
            </a:extLst>
          </p:cNvPr>
          <p:cNvSpPr/>
          <p:nvPr/>
        </p:nvSpPr>
        <p:spPr>
          <a:xfrm>
            <a:off x="3248045" y="4044383"/>
            <a:ext cx="2967698" cy="32478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907358F-7323-D4DD-F7A4-9FAE3B164AD5}"/>
              </a:ext>
            </a:extLst>
          </p:cNvPr>
          <p:cNvSpPr/>
          <p:nvPr/>
        </p:nvSpPr>
        <p:spPr>
          <a:xfrm>
            <a:off x="4386943" y="2935691"/>
            <a:ext cx="3004457" cy="30480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31055" y="1213651"/>
            <a:ext cx="11283518" cy="43285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Qu’est-ce que vous pensez de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l’h</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ô</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tel</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Je pense que </a:t>
            </a:r>
            <a:r>
              <a:rPr kumimoji="0" lang="fr-CA"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l’h</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ôtel</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est moderne et spacieux. </a:t>
            </a:r>
          </a:p>
          <a:p>
            <a:pPr marL="457200" marR="0" lvl="0" indent="-457200" algn="l" defTabSz="914400" rtl="0" eaLnBrk="1" fontAlgn="auto" latinLnBrk="0" hangingPunct="1">
              <a:lnSpc>
                <a:spcPct val="3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Qu’est-ce que vous voulez prendre comme boisson?</a:t>
            </a:r>
          </a:p>
          <a:p>
            <a:pPr marL="457200" marR="0" lvl="0" indent="-457200" algn="l" defTabSz="914400" rtl="0" eaLnBrk="1" fontAlgn="auto" latinLnBrk="0" hangingPunct="1">
              <a:lnSpc>
                <a:spcPct val="3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Comment vas-tu au collège normalement?</a:t>
            </a:r>
          </a:p>
          <a:p>
            <a:pPr marL="457200" marR="0" lvl="0" indent="-457200" algn="l" defTabSz="914400" rtl="0" eaLnBrk="1" fontAlgn="auto" latinLnBrk="0" hangingPunct="1">
              <a:lnSpc>
                <a:spcPct val="3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Quel est votre transport préféré et pourquoi?</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Rectangle: Rounded Corners 12">
            <a:extLst>
              <a:ext uri="{FF2B5EF4-FFF2-40B4-BE49-F238E27FC236}">
                <a16:creationId xmlns:a16="http://schemas.microsoft.com/office/drawing/2014/main" id="{F6C99C88-2AFA-F617-5EEB-C58E8C55D0E8}"/>
              </a:ext>
            </a:extLst>
          </p:cNvPr>
          <p:cNvSpPr/>
          <p:nvPr/>
        </p:nvSpPr>
        <p:spPr>
          <a:xfrm>
            <a:off x="3592285" y="1371590"/>
            <a:ext cx="1600200"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362757F3-6D79-6B36-357D-2F4AB9661499}"/>
              </a:ext>
            </a:extLst>
          </p:cNvPr>
          <p:cNvSpPr/>
          <p:nvPr/>
        </p:nvSpPr>
        <p:spPr>
          <a:xfrm>
            <a:off x="2253341" y="1907045"/>
            <a:ext cx="1338943"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00ED3A-A180-36B0-1974-F538E8EB31FC}"/>
              </a:ext>
            </a:extLst>
          </p:cNvPr>
          <p:cNvSpPr txBox="1"/>
          <p:nvPr/>
        </p:nvSpPr>
        <p:spPr>
          <a:xfrm>
            <a:off x="1769504" y="42679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9" name="Rectangle: Rounded Corners 8">
            <a:extLst>
              <a:ext uri="{FF2B5EF4-FFF2-40B4-BE49-F238E27FC236}">
                <a16:creationId xmlns:a16="http://schemas.microsoft.com/office/drawing/2014/main" id="{50A21716-3CF3-7D50-612F-05997C8F9C1C}"/>
              </a:ext>
            </a:extLst>
          </p:cNvPr>
          <p:cNvSpPr/>
          <p:nvPr/>
        </p:nvSpPr>
        <p:spPr>
          <a:xfrm>
            <a:off x="2826787" y="2932239"/>
            <a:ext cx="1490739" cy="3048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8F1E24B-2E05-71E7-48C6-2D41C1E5B1CC}"/>
              </a:ext>
            </a:extLst>
          </p:cNvPr>
          <p:cNvSpPr txBox="1"/>
          <p:nvPr/>
        </p:nvSpPr>
        <p:spPr>
          <a:xfrm>
            <a:off x="990601" y="3325138"/>
            <a:ext cx="6183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Comme boisson</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0" i="0" u="sng" strike="noStrike" kern="1200" cap="none" spc="0" normalizeH="0" baseline="0" noProof="0">
                <a:ln>
                  <a:noFill/>
                </a:ln>
                <a:solidFill>
                  <a:srgbClr val="C00000"/>
                </a:solidFill>
                <a:effectLst/>
                <a:uLnTx/>
                <a:uFillTx/>
                <a:latin typeface="Calibri" panose="020F0502020204030204"/>
                <a:ea typeface="+mn-ea"/>
                <a:cs typeface="+mn-cs"/>
              </a:rPr>
              <a:t>je voudrais</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prendre</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un coca. </a:t>
            </a:r>
          </a:p>
        </p:txBody>
      </p:sp>
      <p:sp>
        <p:nvSpPr>
          <p:cNvPr id="20" name="Rectangle: Rounded Corners 19">
            <a:extLst>
              <a:ext uri="{FF2B5EF4-FFF2-40B4-BE49-F238E27FC236}">
                <a16:creationId xmlns:a16="http://schemas.microsoft.com/office/drawing/2014/main" id="{0FB427E0-1769-C1E0-BB54-846D0F8812E7}"/>
              </a:ext>
            </a:extLst>
          </p:cNvPr>
          <p:cNvSpPr/>
          <p:nvPr/>
        </p:nvSpPr>
        <p:spPr>
          <a:xfrm>
            <a:off x="2336930" y="4044383"/>
            <a:ext cx="841699" cy="31787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CFF6836-2F9B-5D33-FC0C-1E098AA1ECE6}"/>
              </a:ext>
            </a:extLst>
          </p:cNvPr>
          <p:cNvSpPr txBox="1"/>
          <p:nvPr/>
        </p:nvSpPr>
        <p:spPr>
          <a:xfrm>
            <a:off x="1018391" y="4457262"/>
            <a:ext cx="6183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Normalement</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0" i="0" u="sng" strike="noStrike" kern="1200" cap="none" spc="0" normalizeH="0" baseline="0" noProof="0">
                <a:ln>
                  <a:noFill/>
                </a:ln>
                <a:solidFill>
                  <a:srgbClr val="C00000"/>
                </a:solidFill>
                <a:effectLst/>
                <a:uLnTx/>
                <a:uFillTx/>
                <a:latin typeface="Calibri" panose="020F0502020204030204"/>
                <a:ea typeface="+mn-ea"/>
                <a:cs typeface="+mn-cs"/>
              </a:rPr>
              <a:t>je vais</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au coll</a:t>
            </a:r>
            <a:r>
              <a:rPr kumimoji="0" lang="en-GB" sz="2400" b="0"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ège</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en bus. </a:t>
            </a:r>
          </a:p>
        </p:txBody>
      </p:sp>
      <p:sp>
        <p:nvSpPr>
          <p:cNvPr id="26" name="Rectangle: Rounded Corners 25">
            <a:extLst>
              <a:ext uri="{FF2B5EF4-FFF2-40B4-BE49-F238E27FC236}">
                <a16:creationId xmlns:a16="http://schemas.microsoft.com/office/drawing/2014/main" id="{D769AE38-ABBB-0711-D39E-CB3D4AA77D6A}"/>
              </a:ext>
            </a:extLst>
          </p:cNvPr>
          <p:cNvSpPr/>
          <p:nvPr/>
        </p:nvSpPr>
        <p:spPr>
          <a:xfrm>
            <a:off x="2130102" y="5122859"/>
            <a:ext cx="684242" cy="27266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7B8800E-C335-1168-AC3D-063D864ED6C7}"/>
              </a:ext>
            </a:extLst>
          </p:cNvPr>
          <p:cNvSpPr txBox="1"/>
          <p:nvPr/>
        </p:nvSpPr>
        <p:spPr>
          <a:xfrm>
            <a:off x="1010463" y="5586311"/>
            <a:ext cx="6816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sng" strike="noStrike" kern="1200" cap="none" spc="0" normalizeH="0" baseline="0" noProof="0">
                <a:ln>
                  <a:noFill/>
                </a:ln>
                <a:solidFill>
                  <a:srgbClr val="C00000"/>
                </a:solidFill>
                <a:effectLst/>
                <a:uLnTx/>
                <a:uFillTx/>
                <a:latin typeface="Calibri" panose="020F0502020204030204"/>
                <a:ea typeface="+mn-ea"/>
                <a:cs typeface="+mn-cs"/>
              </a:rPr>
              <a:t>Mon</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transport </a:t>
            </a:r>
            <a:r>
              <a:rPr kumimoji="0" lang="en-GB" sz="2400" b="0"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préféré</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est le bus car c’est rapide. </a:t>
            </a:r>
          </a:p>
        </p:txBody>
      </p:sp>
    </p:spTree>
    <p:extLst>
      <p:ext uri="{BB962C8B-B14F-4D97-AF65-F5344CB8AC3E}">
        <p14:creationId xmlns:p14="http://schemas.microsoft.com/office/powerpoint/2010/main" val="5425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19" grpId="0" animBg="1"/>
      <p:bldP spid="7" grpId="0" animBg="1"/>
      <p:bldP spid="9" grpId="0" animBg="1"/>
      <p:bldP spid="10" grpId="0" animBg="1"/>
      <p:bldP spid="20" grpId="0" animBg="1"/>
      <p:bldP spid="21" grpId="0" animBg="1"/>
      <p:bldP spid="26" grpId="0" animBg="1"/>
      <p:bldP spid="2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60367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Revisions: Best answers for the most common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Remember: many other bullets may not explicitly ask for a simple opinion and justification, but this may still be the most secure and accurate way to answer them. Look below:</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Ta ville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(1 détail)</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Le menu</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 (2 détails)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Activités en ville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(2 détails)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Problèmes dans ta région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(2 détails)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Transport en commun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(un détail)</a:t>
            </a:r>
          </a:p>
        </p:txBody>
      </p:sp>
      <p:sp>
        <p:nvSpPr>
          <p:cNvPr id="4" name="TextBox 3">
            <a:extLst>
              <a:ext uri="{FF2B5EF4-FFF2-40B4-BE49-F238E27FC236}">
                <a16:creationId xmlns:a16="http://schemas.microsoft.com/office/drawing/2014/main" id="{3559F435-AF59-82E8-A1F1-A17FBDBA0E37}"/>
              </a:ext>
            </a:extLst>
          </p:cNvPr>
          <p:cNvSpPr txBox="1"/>
          <p:nvPr/>
        </p:nvSpPr>
        <p:spPr>
          <a:xfrm>
            <a:off x="5552921" y="1882435"/>
            <a:ext cx="41467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ma ville car c’est animée.</a:t>
            </a:r>
          </a:p>
        </p:txBody>
      </p:sp>
      <p:sp>
        <p:nvSpPr>
          <p:cNvPr id="25" name="TextBox 24">
            <a:extLst>
              <a:ext uri="{FF2B5EF4-FFF2-40B4-BE49-F238E27FC236}">
                <a16:creationId xmlns:a16="http://schemas.microsoft.com/office/drawing/2014/main" id="{AC4405EC-FAB5-8898-1F78-73F0BB202578}"/>
              </a:ext>
            </a:extLst>
          </p:cNvPr>
          <p:cNvSpPr txBox="1"/>
          <p:nvPr/>
        </p:nvSpPr>
        <p:spPr>
          <a:xfrm>
            <a:off x="5551303" y="2753439"/>
            <a:ext cx="4783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Je préfère le menu végétarien car je ne mange pas de viande.</a:t>
            </a:r>
          </a:p>
        </p:txBody>
      </p:sp>
      <p:sp>
        <p:nvSpPr>
          <p:cNvPr id="27" name="TextBox 26">
            <a:extLst>
              <a:ext uri="{FF2B5EF4-FFF2-40B4-BE49-F238E27FC236}">
                <a16:creationId xmlns:a16="http://schemas.microsoft.com/office/drawing/2014/main" id="{5A9922CB-3160-3F05-72B5-DCBF0E078FDD}"/>
              </a:ext>
            </a:extLst>
          </p:cNvPr>
          <p:cNvSpPr txBox="1"/>
          <p:nvPr/>
        </p:nvSpPr>
        <p:spPr>
          <a:xfrm>
            <a:off x="5552921" y="3596732"/>
            <a:ext cx="322319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aller au parc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j’adore visiter le cinéma.</a:t>
            </a:r>
          </a:p>
        </p:txBody>
      </p:sp>
      <p:sp>
        <p:nvSpPr>
          <p:cNvPr id="35" name="TextBox 34">
            <a:extLst>
              <a:ext uri="{FF2B5EF4-FFF2-40B4-BE49-F238E27FC236}">
                <a16:creationId xmlns:a16="http://schemas.microsoft.com/office/drawing/2014/main" id="{5ED43F04-9837-AE68-B615-A59C7D0F1FDC}"/>
              </a:ext>
            </a:extLst>
          </p:cNvPr>
          <p:cNvSpPr txBox="1"/>
          <p:nvPr/>
        </p:nvSpPr>
        <p:spPr>
          <a:xfrm>
            <a:off x="5607647" y="4499893"/>
            <a:ext cx="46310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Je déteste ma région car il n’y a pas de centre sportif et c’est pollué.</a:t>
            </a:r>
          </a:p>
        </p:txBody>
      </p:sp>
      <p:sp>
        <p:nvSpPr>
          <p:cNvPr id="37" name="TextBox 36">
            <a:extLst>
              <a:ext uri="{FF2B5EF4-FFF2-40B4-BE49-F238E27FC236}">
                <a16:creationId xmlns:a16="http://schemas.microsoft.com/office/drawing/2014/main" id="{99ABB9FB-54DF-BC0C-9C77-2B4C76959E68}"/>
              </a:ext>
            </a:extLst>
          </p:cNvPr>
          <p:cNvSpPr txBox="1"/>
          <p:nvPr/>
        </p:nvSpPr>
        <p:spPr>
          <a:xfrm>
            <a:off x="5515107" y="5577035"/>
            <a:ext cx="46874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le bus car c’est pratique mais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je déteste le train car c’est cher.</a:t>
            </a:r>
          </a:p>
        </p:txBody>
      </p:sp>
    </p:spTree>
    <p:extLst>
      <p:ext uri="{BB962C8B-B14F-4D97-AF65-F5344CB8AC3E}">
        <p14:creationId xmlns:p14="http://schemas.microsoft.com/office/powerpoint/2010/main" val="171398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7" grpId="0"/>
      <p:bldP spid="35" grpId="0"/>
      <p:bldP spid="37"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5940088"/>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Let’s practice preparing answers for bullet points and making sure we change the references to ‘you’:</a:t>
            </a: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8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Prepare some simple opinions and justifications for the bullet points below:</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 restaurant - ton opinion et une raison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les voitures électriques - un avantage et un inconvénient</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 métro (deux détails)</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activités dans votre région - quoi</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activités </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au centre de loisirs (deux détails)</a:t>
            </a:r>
            <a:endPar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5155311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4638CC-7F32-0264-98F3-E1B0AF129ED8}"/>
              </a:ext>
            </a:extLst>
          </p:cNvPr>
          <p:cNvSpPr txBox="1"/>
          <p:nvPr/>
        </p:nvSpPr>
        <p:spPr>
          <a:xfrm>
            <a:off x="699886" y="602961"/>
            <a:ext cx="10725797" cy="5078313"/>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 restaurant - ton opinion et une raison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les voitures électriques - un avantage et un inconvénient</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 métro (deux détails)</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activités dans votre région - quoi</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activités </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au centre de loisirs (deux détails)</a:t>
            </a:r>
            <a:endPar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21026" y="-104788"/>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E8ECA66B-CD64-034A-13C0-4C3C4BD09F29}"/>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POSSIBLES  – POSSIBLES ANSWERS</a:t>
            </a:r>
          </a:p>
        </p:txBody>
      </p:sp>
      <p:sp>
        <p:nvSpPr>
          <p:cNvPr id="5" name="TextBox 4">
            <a:extLst>
              <a:ext uri="{FF2B5EF4-FFF2-40B4-BE49-F238E27FC236}">
                <a16:creationId xmlns:a16="http://schemas.microsoft.com/office/drawing/2014/main" id="{0E003507-AB3E-7212-5A64-D61006DD1344}"/>
              </a:ext>
            </a:extLst>
          </p:cNvPr>
          <p:cNvSpPr txBox="1"/>
          <p:nvPr/>
        </p:nvSpPr>
        <p:spPr>
          <a:xfrm>
            <a:off x="2656312" y="1496853"/>
            <a:ext cx="65437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le restaurant car la nourriture est délicieuse.</a:t>
            </a:r>
          </a:p>
        </p:txBody>
      </p:sp>
      <p:sp>
        <p:nvSpPr>
          <p:cNvPr id="7" name="TextBox 6">
            <a:extLst>
              <a:ext uri="{FF2B5EF4-FFF2-40B4-BE49-F238E27FC236}">
                <a16:creationId xmlns:a16="http://schemas.microsoft.com/office/drawing/2014/main" id="{D89C67C9-5CF3-2225-4B0D-3E50442E4B2B}"/>
              </a:ext>
            </a:extLst>
          </p:cNvPr>
          <p:cNvSpPr txBox="1"/>
          <p:nvPr/>
        </p:nvSpPr>
        <p:spPr>
          <a:xfrm>
            <a:off x="1398368" y="2315195"/>
            <a:ext cx="88197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Je pense que les voitures électriques sont utiles mais c’est aussi cher. </a:t>
            </a:r>
          </a:p>
        </p:txBody>
      </p:sp>
      <p:sp>
        <p:nvSpPr>
          <p:cNvPr id="9" name="TextBox 8">
            <a:extLst>
              <a:ext uri="{FF2B5EF4-FFF2-40B4-BE49-F238E27FC236}">
                <a16:creationId xmlns:a16="http://schemas.microsoft.com/office/drawing/2014/main" id="{E35D6278-4444-994B-18B1-40E705BA4195}"/>
              </a:ext>
            </a:extLst>
          </p:cNvPr>
          <p:cNvSpPr txBox="1"/>
          <p:nvPr/>
        </p:nvSpPr>
        <p:spPr>
          <a:xfrm>
            <a:off x="2465812" y="3248180"/>
            <a:ext cx="67907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Je déteste le métro car il y a beaucoup de personnes.</a:t>
            </a:r>
          </a:p>
        </p:txBody>
      </p:sp>
      <p:sp>
        <p:nvSpPr>
          <p:cNvPr id="10" name="TextBox 9">
            <a:extLst>
              <a:ext uri="{FF2B5EF4-FFF2-40B4-BE49-F238E27FC236}">
                <a16:creationId xmlns:a16="http://schemas.microsoft.com/office/drawing/2014/main" id="{FB37369B-4AAB-04C4-5C4D-604AD1A0ABDB}"/>
              </a:ext>
            </a:extLst>
          </p:cNvPr>
          <p:cNvSpPr txBox="1"/>
          <p:nvPr/>
        </p:nvSpPr>
        <p:spPr>
          <a:xfrm>
            <a:off x="1589512" y="4181165"/>
            <a:ext cx="77396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Dans ma région on peut visiter le musée d’art contemporain.</a:t>
            </a:r>
          </a:p>
        </p:txBody>
      </p:sp>
      <p:sp>
        <p:nvSpPr>
          <p:cNvPr id="11" name="TextBox 10">
            <a:extLst>
              <a:ext uri="{FF2B5EF4-FFF2-40B4-BE49-F238E27FC236}">
                <a16:creationId xmlns:a16="http://schemas.microsoft.com/office/drawing/2014/main" id="{216D1AE6-EC44-D59D-242D-9098315B8F16}"/>
              </a:ext>
            </a:extLst>
          </p:cNvPr>
          <p:cNvSpPr txBox="1"/>
          <p:nvPr/>
        </p:nvSpPr>
        <p:spPr>
          <a:xfrm>
            <a:off x="1589511" y="5130314"/>
            <a:ext cx="79164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Au centre sportif, j’aime jouer au foot </a:t>
            </a:r>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et </a:t>
            </a:r>
            <a:r>
              <a:rPr kumimoji="0" lang="en-GB" sz="2400" b="0" i="0" u="none" strike="noStrike" kern="1200" cap="none" spc="0" normalizeH="0" baseline="0" noProof="0" err="1">
                <a:ln>
                  <a:noFill/>
                </a:ln>
                <a:solidFill>
                  <a:srgbClr val="4472C4"/>
                </a:solidFill>
                <a:effectLst/>
                <a:uLnTx/>
                <a:uFillTx/>
                <a:latin typeface="Calibri" panose="020F0502020204030204"/>
                <a:ea typeface="+mn-ea"/>
                <a:cs typeface="+mn-cs"/>
              </a:rPr>
              <a:t>nager</a:t>
            </a:r>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 dans la piscine</a:t>
            </a: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1094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extLst>
              <p:ext uri="{D42A27DB-BD31-4B8C-83A1-F6EECF244321}">
                <p14:modId xmlns:p14="http://schemas.microsoft.com/office/powerpoint/2010/main" val="3392775635"/>
              </p:ext>
            </p:extLst>
          </p:nvPr>
        </p:nvGraphicFramePr>
        <p:xfrm>
          <a:off x="3614057" y="1992278"/>
          <a:ext cx="7310712" cy="2249024"/>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913466">
                  <a:extLst>
                    <a:ext uri="{9D8B030D-6E8A-4147-A177-3AD203B41FA5}">
                      <a16:colId xmlns:a16="http://schemas.microsoft.com/office/drawing/2014/main" val="1986013368"/>
                    </a:ext>
                  </a:extLst>
                </a:gridCol>
                <a:gridCol w="142110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beaucoup de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personnes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faire du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vélo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parc.</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beau.</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au </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fait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train de</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il y a</a:t>
                      </a: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Sur la photo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Il </a:t>
                      </a: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6" y="1695945"/>
            <a:ext cx="912951"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713F5034-998C-3081-18A8-5E81447FAD87}"/>
              </a:ext>
            </a:extLst>
          </p:cNvPr>
          <p:cNvPicPr>
            <a:picLocks noChangeAspect="1"/>
          </p:cNvPicPr>
          <p:nvPr/>
        </p:nvPicPr>
        <p:blipFill rotWithShape="1">
          <a:blip r:embed="rId7">
            <a:grayscl/>
          </a:blip>
          <a:srcRect t="36162" r="22388" b="10911"/>
          <a:stretch/>
        </p:blipFill>
        <p:spPr>
          <a:xfrm>
            <a:off x="232084" y="2127139"/>
            <a:ext cx="3217203" cy="1635464"/>
          </a:xfrm>
          <a:prstGeom prst="rect">
            <a:avLst/>
          </a:prstGeom>
          <a:ln>
            <a:solidFill>
              <a:schemeClr val="tx1"/>
            </a:solid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Weather:	______________________________________________________</a:t>
            </a:r>
          </a:p>
        </p:txBody>
      </p:sp>
      <p:sp>
        <p:nvSpPr>
          <p:cNvPr id="5" name="TextBox 4">
            <a:extLst>
              <a:ext uri="{FF2B5EF4-FFF2-40B4-BE49-F238E27FC236}">
                <a16:creationId xmlns:a16="http://schemas.microsoft.com/office/drawing/2014/main" id="{51F07DC5-0A5B-1E90-D08D-1356C8BEBE81}"/>
              </a:ext>
            </a:extLst>
          </p:cNvPr>
          <p:cNvSpPr txBox="1"/>
          <p:nvPr/>
        </p:nvSpPr>
        <p:spPr>
          <a:xfrm>
            <a:off x="515080" y="429559"/>
            <a:ext cx="10170527" cy="584775"/>
          </a:xfrm>
          <a:prstGeom prst="rect">
            <a:avLst/>
          </a:prstGeom>
          <a:solidFill>
            <a:srgbClr val="EEFFF6"/>
          </a:solidFill>
        </p:spPr>
        <p:txBody>
          <a:bodyPr wrap="square" rtlCol="0">
            <a:spAutoFit/>
          </a:bodyPr>
          <a:lstStyle/>
          <a:p>
            <a:pPr algn="ctr"/>
            <a:r>
              <a:rPr lang="en-GB" sz="3200" b="1" u="sng">
                <a:solidFill>
                  <a:srgbClr val="C00000"/>
                </a:solidFill>
              </a:rPr>
              <a:t>LES RÉPONSES – THE ANSWERS</a:t>
            </a:r>
          </a:p>
        </p:txBody>
      </p:sp>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D1352241-4D82-ECEB-56F8-B2C327BD254B}"/>
                  </a:ext>
                </a:extLst>
              </p14:cNvPr>
              <p14:cNvContentPartPr/>
              <p14:nvPr/>
            </p14:nvContentPartPr>
            <p14:xfrm>
              <a:off x="4172040" y="2368440"/>
              <a:ext cx="5092920" cy="1568880"/>
            </p14:xfrm>
          </p:contentPart>
        </mc:Choice>
        <mc:Fallback>
          <p:pic>
            <p:nvPicPr>
              <p:cNvPr id="9" name="Ink 8">
                <a:extLst>
                  <a:ext uri="{FF2B5EF4-FFF2-40B4-BE49-F238E27FC236}">
                    <a16:creationId xmlns:a16="http://schemas.microsoft.com/office/drawing/2014/main" id="{D1352241-4D82-ECEB-56F8-B2C327BD254B}"/>
                  </a:ext>
                </a:extLst>
              </p:cNvPr>
              <p:cNvPicPr/>
              <p:nvPr/>
            </p:nvPicPr>
            <p:blipFill>
              <a:blip r:embed="rId9"/>
              <a:stretch>
                <a:fillRect/>
              </a:stretch>
            </p:blipFill>
            <p:spPr>
              <a:xfrm>
                <a:off x="4156200" y="2305080"/>
                <a:ext cx="5124240" cy="1695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7" name="Ink 16">
                <a:extLst>
                  <a:ext uri="{FF2B5EF4-FFF2-40B4-BE49-F238E27FC236}">
                    <a16:creationId xmlns:a16="http://schemas.microsoft.com/office/drawing/2014/main" id="{C092B649-4BDF-912B-5D2D-C58C58781E88}"/>
                  </a:ext>
                </a:extLst>
              </p14:cNvPr>
              <p14:cNvContentPartPr/>
              <p14:nvPr/>
            </p14:nvContentPartPr>
            <p14:xfrm>
              <a:off x="1162080" y="5143680"/>
              <a:ext cx="832320" cy="44640"/>
            </p14:xfrm>
          </p:contentPart>
        </mc:Choice>
        <mc:Fallback>
          <p:pic>
            <p:nvPicPr>
              <p:cNvPr id="17" name="Ink 16">
                <a:extLst>
                  <a:ext uri="{FF2B5EF4-FFF2-40B4-BE49-F238E27FC236}">
                    <a16:creationId xmlns:a16="http://schemas.microsoft.com/office/drawing/2014/main" id="{C092B649-4BDF-912B-5D2D-C58C58781E88}"/>
                  </a:ext>
                </a:extLst>
              </p:cNvPr>
              <p:cNvPicPr/>
              <p:nvPr/>
            </p:nvPicPr>
            <p:blipFill>
              <a:blip r:embed="rId11"/>
              <a:stretch>
                <a:fillRect/>
              </a:stretch>
            </p:blipFill>
            <p:spPr>
              <a:xfrm>
                <a:off x="1146240" y="5080320"/>
                <a:ext cx="86364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9" name="Ink 18">
                <a:extLst>
                  <a:ext uri="{FF2B5EF4-FFF2-40B4-BE49-F238E27FC236}">
                    <a16:creationId xmlns:a16="http://schemas.microsoft.com/office/drawing/2014/main" id="{DBC2BAE1-17DE-7CCB-D918-4B567520B706}"/>
                  </a:ext>
                </a:extLst>
              </p14:cNvPr>
              <p14:cNvContentPartPr/>
              <p14:nvPr/>
            </p14:nvContentPartPr>
            <p14:xfrm>
              <a:off x="1149480" y="4616280"/>
              <a:ext cx="787680" cy="32400"/>
            </p14:xfrm>
          </p:contentPart>
        </mc:Choice>
        <mc:Fallback>
          <p:pic>
            <p:nvPicPr>
              <p:cNvPr id="19" name="Ink 18">
                <a:extLst>
                  <a:ext uri="{FF2B5EF4-FFF2-40B4-BE49-F238E27FC236}">
                    <a16:creationId xmlns:a16="http://schemas.microsoft.com/office/drawing/2014/main" id="{DBC2BAE1-17DE-7CCB-D918-4B567520B706}"/>
                  </a:ext>
                </a:extLst>
              </p:cNvPr>
              <p:cNvPicPr/>
              <p:nvPr/>
            </p:nvPicPr>
            <p:blipFill>
              <a:blip r:embed="rId13"/>
              <a:stretch>
                <a:fillRect/>
              </a:stretch>
            </p:blipFill>
            <p:spPr>
              <a:xfrm>
                <a:off x="1133640" y="4552920"/>
                <a:ext cx="81900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0" name="Ink 19">
                <a:extLst>
                  <a:ext uri="{FF2B5EF4-FFF2-40B4-BE49-F238E27FC236}">
                    <a16:creationId xmlns:a16="http://schemas.microsoft.com/office/drawing/2014/main" id="{7E092751-839D-B42E-3DC0-501B2B983372}"/>
                  </a:ext>
                </a:extLst>
              </p14:cNvPr>
              <p14:cNvContentPartPr/>
              <p14:nvPr/>
            </p14:nvContentPartPr>
            <p14:xfrm>
              <a:off x="3772080" y="2158920"/>
              <a:ext cx="6769440" cy="1803960"/>
            </p14:xfrm>
          </p:contentPart>
        </mc:Choice>
        <mc:Fallback>
          <p:pic>
            <p:nvPicPr>
              <p:cNvPr id="20" name="Ink 19">
                <a:extLst>
                  <a:ext uri="{FF2B5EF4-FFF2-40B4-BE49-F238E27FC236}">
                    <a16:creationId xmlns:a16="http://schemas.microsoft.com/office/drawing/2014/main" id="{7E092751-839D-B42E-3DC0-501B2B983372}"/>
                  </a:ext>
                </a:extLst>
              </p:cNvPr>
              <p:cNvPicPr/>
              <p:nvPr/>
            </p:nvPicPr>
            <p:blipFill>
              <a:blip r:embed="rId15"/>
              <a:stretch>
                <a:fillRect/>
              </a:stretch>
            </p:blipFill>
            <p:spPr>
              <a:xfrm>
                <a:off x="3756240" y="2095560"/>
                <a:ext cx="6800760" cy="19306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0933F3B7-2652-1952-C27C-8B367D063E74}"/>
                  </a:ext>
                </a:extLst>
              </p14:cNvPr>
              <p14:cNvContentPartPr/>
              <p14:nvPr/>
            </p14:nvContentPartPr>
            <p14:xfrm>
              <a:off x="1168560" y="5829120"/>
              <a:ext cx="1035360" cy="25920"/>
            </p14:xfrm>
          </p:contentPart>
        </mc:Choice>
        <mc:Fallback>
          <p:pic>
            <p:nvPicPr>
              <p:cNvPr id="21" name="Ink 20">
                <a:extLst>
                  <a:ext uri="{FF2B5EF4-FFF2-40B4-BE49-F238E27FC236}">
                    <a16:creationId xmlns:a16="http://schemas.microsoft.com/office/drawing/2014/main" id="{0933F3B7-2652-1952-C27C-8B367D063E74}"/>
                  </a:ext>
                </a:extLst>
              </p:cNvPr>
              <p:cNvPicPr/>
              <p:nvPr/>
            </p:nvPicPr>
            <p:blipFill>
              <a:blip r:embed="rId17"/>
              <a:stretch>
                <a:fillRect/>
              </a:stretch>
            </p:blipFill>
            <p:spPr>
              <a:xfrm>
                <a:off x="1152720" y="5765760"/>
                <a:ext cx="10666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2381DD0D-457F-797B-B84C-681D82D1A627}"/>
                  </a:ext>
                </a:extLst>
              </p14:cNvPr>
              <p14:cNvContentPartPr/>
              <p14:nvPr/>
            </p14:nvContentPartPr>
            <p14:xfrm>
              <a:off x="8381880" y="4032360"/>
              <a:ext cx="559440" cy="12960"/>
            </p14:xfrm>
          </p:contentPart>
        </mc:Choice>
        <mc:Fallback>
          <p:pic>
            <p:nvPicPr>
              <p:cNvPr id="22" name="Ink 21">
                <a:extLst>
                  <a:ext uri="{FF2B5EF4-FFF2-40B4-BE49-F238E27FC236}">
                    <a16:creationId xmlns:a16="http://schemas.microsoft.com/office/drawing/2014/main" id="{2381DD0D-457F-797B-B84C-681D82D1A627}"/>
                  </a:ext>
                </a:extLst>
              </p:cNvPr>
              <p:cNvPicPr/>
              <p:nvPr/>
            </p:nvPicPr>
            <p:blipFill>
              <a:blip r:embed="rId19"/>
              <a:stretch>
                <a:fillRect/>
              </a:stretch>
            </p:blipFill>
            <p:spPr>
              <a:xfrm>
                <a:off x="8366040" y="3969000"/>
                <a:ext cx="59076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3" name="Ink 22">
                <a:extLst>
                  <a:ext uri="{FF2B5EF4-FFF2-40B4-BE49-F238E27FC236}">
                    <a16:creationId xmlns:a16="http://schemas.microsoft.com/office/drawing/2014/main" id="{8983B931-16D3-38EA-5CB9-44E09C9626E5}"/>
                  </a:ext>
                </a:extLst>
              </p14:cNvPr>
              <p14:cNvContentPartPr/>
              <p14:nvPr/>
            </p14:nvContentPartPr>
            <p14:xfrm>
              <a:off x="4146480" y="3333600"/>
              <a:ext cx="972000" cy="19440"/>
            </p14:xfrm>
          </p:contentPart>
        </mc:Choice>
        <mc:Fallback>
          <p:pic>
            <p:nvPicPr>
              <p:cNvPr id="23" name="Ink 22">
                <a:extLst>
                  <a:ext uri="{FF2B5EF4-FFF2-40B4-BE49-F238E27FC236}">
                    <a16:creationId xmlns:a16="http://schemas.microsoft.com/office/drawing/2014/main" id="{8983B931-16D3-38EA-5CB9-44E09C9626E5}"/>
                  </a:ext>
                </a:extLst>
              </p:cNvPr>
              <p:cNvPicPr/>
              <p:nvPr/>
            </p:nvPicPr>
            <p:blipFill>
              <a:blip r:embed="rId21"/>
              <a:stretch>
                <a:fillRect/>
              </a:stretch>
            </p:blipFill>
            <p:spPr>
              <a:xfrm>
                <a:off x="4130640" y="3270240"/>
                <a:ext cx="100332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D80EA4C2-8BE2-5FDE-3DE6-85B8E12210AB}"/>
                  </a:ext>
                </a:extLst>
              </p14:cNvPr>
              <p14:cNvContentPartPr/>
              <p14:nvPr/>
            </p14:nvContentPartPr>
            <p14:xfrm>
              <a:off x="8325000" y="2584440"/>
              <a:ext cx="463680" cy="12960"/>
            </p14:xfrm>
          </p:contentPart>
        </mc:Choice>
        <mc:Fallback>
          <p:pic>
            <p:nvPicPr>
              <p:cNvPr id="24" name="Ink 23">
                <a:extLst>
                  <a:ext uri="{FF2B5EF4-FFF2-40B4-BE49-F238E27FC236}">
                    <a16:creationId xmlns:a16="http://schemas.microsoft.com/office/drawing/2014/main" id="{D80EA4C2-8BE2-5FDE-3DE6-85B8E12210AB}"/>
                  </a:ext>
                </a:extLst>
              </p:cNvPr>
              <p:cNvPicPr/>
              <p:nvPr/>
            </p:nvPicPr>
            <p:blipFill>
              <a:blip r:embed="rId23"/>
              <a:stretch>
                <a:fillRect/>
              </a:stretch>
            </p:blipFill>
            <p:spPr>
              <a:xfrm>
                <a:off x="8309160" y="2521080"/>
                <a:ext cx="49500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BDB29EBF-AEC5-C45E-4988-3773E07831BB}"/>
                  </a:ext>
                </a:extLst>
              </p14:cNvPr>
              <p14:cNvContentPartPr/>
              <p14:nvPr/>
            </p14:nvContentPartPr>
            <p14:xfrm>
              <a:off x="1231920" y="6369120"/>
              <a:ext cx="997200" cy="360"/>
            </p14:xfrm>
          </p:contentPart>
        </mc:Choice>
        <mc:Fallback>
          <p:pic>
            <p:nvPicPr>
              <p:cNvPr id="25" name="Ink 24">
                <a:extLst>
                  <a:ext uri="{FF2B5EF4-FFF2-40B4-BE49-F238E27FC236}">
                    <a16:creationId xmlns:a16="http://schemas.microsoft.com/office/drawing/2014/main" id="{BDB29EBF-AEC5-C45E-4988-3773E07831BB}"/>
                  </a:ext>
                </a:extLst>
              </p:cNvPr>
              <p:cNvPicPr/>
              <p:nvPr/>
            </p:nvPicPr>
            <p:blipFill>
              <a:blip r:embed="rId25"/>
              <a:stretch>
                <a:fillRect/>
              </a:stretch>
            </p:blipFill>
            <p:spPr>
              <a:xfrm>
                <a:off x="1216080" y="6305760"/>
                <a:ext cx="102852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B69F05C0-15EB-6F90-D6AF-6D10360E0733}"/>
                  </a:ext>
                </a:extLst>
              </p14:cNvPr>
              <p14:cNvContentPartPr/>
              <p14:nvPr/>
            </p14:nvContentPartPr>
            <p14:xfrm>
              <a:off x="10115640" y="4064040"/>
              <a:ext cx="330480" cy="360"/>
            </p14:xfrm>
          </p:contentPart>
        </mc:Choice>
        <mc:Fallback>
          <p:pic>
            <p:nvPicPr>
              <p:cNvPr id="26" name="Ink 25">
                <a:extLst>
                  <a:ext uri="{FF2B5EF4-FFF2-40B4-BE49-F238E27FC236}">
                    <a16:creationId xmlns:a16="http://schemas.microsoft.com/office/drawing/2014/main" id="{B69F05C0-15EB-6F90-D6AF-6D10360E0733}"/>
                  </a:ext>
                </a:extLst>
              </p:cNvPr>
              <p:cNvPicPr/>
              <p:nvPr/>
            </p:nvPicPr>
            <p:blipFill>
              <a:blip r:embed="rId27"/>
              <a:stretch>
                <a:fillRect/>
              </a:stretch>
            </p:blipFill>
            <p:spPr>
              <a:xfrm>
                <a:off x="10099800" y="4000680"/>
                <a:ext cx="36180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289A3E9F-86DF-738B-4599-F04C23D28502}"/>
                  </a:ext>
                </a:extLst>
              </p14:cNvPr>
              <p14:cNvContentPartPr/>
              <p14:nvPr/>
            </p14:nvContentPartPr>
            <p14:xfrm>
              <a:off x="6382060" y="3342960"/>
              <a:ext cx="387720" cy="360"/>
            </p14:xfrm>
          </p:contentPart>
        </mc:Choice>
        <mc:Fallback>
          <p:pic>
            <p:nvPicPr>
              <p:cNvPr id="27" name="Ink 26">
                <a:extLst>
                  <a:ext uri="{FF2B5EF4-FFF2-40B4-BE49-F238E27FC236}">
                    <a16:creationId xmlns:a16="http://schemas.microsoft.com/office/drawing/2014/main" id="{289A3E9F-86DF-738B-4599-F04C23D28502}"/>
                  </a:ext>
                </a:extLst>
              </p:cNvPr>
              <p:cNvPicPr/>
              <p:nvPr/>
            </p:nvPicPr>
            <p:blipFill>
              <a:blip r:embed="rId29"/>
              <a:stretch>
                <a:fillRect/>
              </a:stretch>
            </p:blipFill>
            <p:spPr>
              <a:xfrm>
                <a:off x="6366220" y="3279600"/>
                <a:ext cx="41904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 name="Ink 27">
                <a:extLst>
                  <a:ext uri="{FF2B5EF4-FFF2-40B4-BE49-F238E27FC236}">
                    <a16:creationId xmlns:a16="http://schemas.microsoft.com/office/drawing/2014/main" id="{D1948552-413B-AD95-CBA5-E7F33447AD15}"/>
                  </a:ext>
                </a:extLst>
              </p14:cNvPr>
              <p14:cNvContentPartPr/>
              <p14:nvPr/>
            </p14:nvContentPartPr>
            <p14:xfrm>
              <a:off x="9880560" y="2584440"/>
              <a:ext cx="628920" cy="25920"/>
            </p14:xfrm>
          </p:contentPart>
        </mc:Choice>
        <mc:Fallback>
          <p:pic>
            <p:nvPicPr>
              <p:cNvPr id="28" name="Ink 27">
                <a:extLst>
                  <a:ext uri="{FF2B5EF4-FFF2-40B4-BE49-F238E27FC236}">
                    <a16:creationId xmlns:a16="http://schemas.microsoft.com/office/drawing/2014/main" id="{D1948552-413B-AD95-CBA5-E7F33447AD15}"/>
                  </a:ext>
                </a:extLst>
              </p:cNvPr>
              <p:cNvPicPr/>
              <p:nvPr/>
            </p:nvPicPr>
            <p:blipFill>
              <a:blip r:embed="rId31"/>
              <a:stretch>
                <a:fillRect/>
              </a:stretch>
            </p:blipFill>
            <p:spPr>
              <a:xfrm>
                <a:off x="9864720" y="2521080"/>
                <a:ext cx="660240" cy="152640"/>
              </a:xfrm>
              <a:prstGeom prst="rect">
                <a:avLst/>
              </a:prstGeom>
            </p:spPr>
          </p:pic>
        </mc:Fallback>
      </mc:AlternateContent>
    </p:spTree>
    <p:extLst>
      <p:ext uri="{BB962C8B-B14F-4D97-AF65-F5344CB8AC3E}">
        <p14:creationId xmlns:p14="http://schemas.microsoft.com/office/powerpoint/2010/main" val="250071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052739"/>
            <a:ext cx="4994776"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3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unprepared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Read the top 2 instructions and the first line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Produce a short answer for each bullet points.</a:t>
            </a:r>
          </a:p>
        </p:txBody>
      </p:sp>
      <p:pic>
        <p:nvPicPr>
          <p:cNvPr id="15" name="MS900388269[1].wav">
            <a:hlinkClick r:id="" action="ppaction://media"/>
            <a:extLst>
              <a:ext uri="{FF2B5EF4-FFF2-40B4-BE49-F238E27FC236}">
                <a16:creationId xmlns:a16="http://schemas.microsoft.com/office/drawing/2014/main" id="{E4F52010-9186-F7AD-1BB4-DF3C5FBC0CB2}"/>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857425" y="6336620"/>
            <a:ext cx="144016" cy="144016"/>
          </a:xfrm>
          <a:prstGeom prst="rect">
            <a:avLst/>
          </a:prstGeom>
        </p:spPr>
      </p:pic>
      <p:sp>
        <p:nvSpPr>
          <p:cNvPr id="16" name="Rectangle 15">
            <a:extLst>
              <a:ext uri="{FF2B5EF4-FFF2-40B4-BE49-F238E27FC236}">
                <a16:creationId xmlns:a16="http://schemas.microsoft.com/office/drawing/2014/main" id="{E5EE9BCA-C1A8-B218-9B72-9ABB74905449}"/>
              </a:ext>
            </a:extLst>
          </p:cNvPr>
          <p:cNvSpPr>
            <a:spLocks noChangeArrowheads="1"/>
          </p:cNvSpPr>
          <p:nvPr/>
        </p:nvSpPr>
        <p:spPr bwMode="auto">
          <a:xfrm>
            <a:off x="2365495" y="6296077"/>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104014-6F0D-6B05-9409-41CC19AB5822}"/>
              </a:ext>
            </a:extLst>
          </p:cNvPr>
          <p:cNvSpPr>
            <a:spLocks noChangeArrowheads="1"/>
          </p:cNvSpPr>
          <p:nvPr/>
        </p:nvSpPr>
        <p:spPr bwMode="auto">
          <a:xfrm>
            <a:off x="2365495" y="6296077"/>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Box 5">
            <a:extLst>
              <a:ext uri="{FF2B5EF4-FFF2-40B4-BE49-F238E27FC236}">
                <a16:creationId xmlns:a16="http://schemas.microsoft.com/office/drawing/2014/main" id="{D1ACD9AC-EFE5-8A85-DF70-8BAF0F2C6326}"/>
              </a:ext>
            </a:extLst>
          </p:cNvPr>
          <p:cNvSpPr txBox="1">
            <a:spLocks noChangeArrowheads="1"/>
          </p:cNvSpPr>
          <p:nvPr/>
        </p:nvSpPr>
        <p:spPr bwMode="auto">
          <a:xfrm>
            <a:off x="5231625" y="5670017"/>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1" name="TextBox 20">
            <a:extLst>
              <a:ext uri="{FF2B5EF4-FFF2-40B4-BE49-F238E27FC236}">
                <a16:creationId xmlns:a16="http://schemas.microsoft.com/office/drawing/2014/main" id="{91B2EBE1-9C98-55D2-98C3-D04F0695F320}"/>
              </a:ext>
            </a:extLst>
          </p:cNvPr>
          <p:cNvSpPr txBox="1"/>
          <p:nvPr/>
        </p:nvSpPr>
        <p:spPr>
          <a:xfrm>
            <a:off x="9042955" y="6177795"/>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0" name="Picture 9">
            <a:extLst>
              <a:ext uri="{FF2B5EF4-FFF2-40B4-BE49-F238E27FC236}">
                <a16:creationId xmlns:a16="http://schemas.microsoft.com/office/drawing/2014/main" id="{CF18D20B-6F4C-8C55-D84D-FABDBF716856}"/>
              </a:ext>
            </a:extLst>
          </p:cNvPr>
          <p:cNvPicPr>
            <a:picLocks noChangeAspect="1"/>
          </p:cNvPicPr>
          <p:nvPr/>
        </p:nvPicPr>
        <p:blipFill>
          <a:blip r:embed="rId13"/>
          <a:stretch>
            <a:fillRect/>
          </a:stretch>
        </p:blipFill>
        <p:spPr>
          <a:xfrm>
            <a:off x="5438247" y="572816"/>
            <a:ext cx="5816662" cy="5107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432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80000"/>
                                        <p:tgtEl>
                                          <p:spTgt spid="16"/>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6" grpId="0" animBg="1"/>
      <p:bldP spid="1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pic>
        <p:nvPicPr>
          <p:cNvPr id="13" name="Picture 12">
            <a:extLst>
              <a:ext uri="{FF2B5EF4-FFF2-40B4-BE49-F238E27FC236}">
                <a16:creationId xmlns:a16="http://schemas.microsoft.com/office/drawing/2014/main" id="{E2BE813D-C963-B75F-9A62-D334CFD8DB2A}"/>
              </a:ext>
            </a:extLst>
          </p:cNvPr>
          <p:cNvPicPr>
            <a:picLocks noChangeAspect="1"/>
          </p:cNvPicPr>
          <p:nvPr/>
        </p:nvPicPr>
        <p:blipFill rotWithShape="1">
          <a:blip r:embed="rId9"/>
          <a:srcRect t="11449" r="2349"/>
          <a:stretch/>
        </p:blipFill>
        <p:spPr>
          <a:xfrm>
            <a:off x="6632803" y="635408"/>
            <a:ext cx="4292275" cy="615386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1C6C1C3-B834-9ACE-E38A-3751ACE4CA38}"/>
              </a:ext>
            </a:extLst>
          </p:cNvPr>
          <p:cNvSpPr txBox="1"/>
          <p:nvPr/>
        </p:nvSpPr>
        <p:spPr>
          <a:xfrm>
            <a:off x="7280522" y="2324100"/>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16" name="TextBox 15">
            <a:extLst>
              <a:ext uri="{FF2B5EF4-FFF2-40B4-BE49-F238E27FC236}">
                <a16:creationId xmlns:a16="http://schemas.microsoft.com/office/drawing/2014/main" id="{9AABE516-AEC4-5D4F-FDA1-A03161BE7825}"/>
              </a:ext>
            </a:extLst>
          </p:cNvPr>
          <p:cNvSpPr txBox="1"/>
          <p:nvPr/>
        </p:nvSpPr>
        <p:spPr>
          <a:xfrm>
            <a:off x="6753055" y="2591682"/>
            <a:ext cx="727280" cy="369331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17" name="TextBox 16">
            <a:extLst>
              <a:ext uri="{FF2B5EF4-FFF2-40B4-BE49-F238E27FC236}">
                <a16:creationId xmlns:a16="http://schemas.microsoft.com/office/drawing/2014/main" id="{6D9FDF3E-02CE-34BC-D68F-216200118E2C}"/>
              </a:ext>
            </a:extLst>
          </p:cNvPr>
          <p:cNvSpPr txBox="1"/>
          <p:nvPr/>
        </p:nvSpPr>
        <p:spPr>
          <a:xfrm>
            <a:off x="7274762" y="4359776"/>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
        <p:nvSpPr>
          <p:cNvPr id="19" name="TextBox 18">
            <a:extLst>
              <a:ext uri="{FF2B5EF4-FFF2-40B4-BE49-F238E27FC236}">
                <a16:creationId xmlns:a16="http://schemas.microsoft.com/office/drawing/2014/main" id="{1A3E51E2-5ADB-AE69-1E9A-32DEF88B5BAE}"/>
              </a:ext>
            </a:extLst>
          </p:cNvPr>
          <p:cNvSpPr txBox="1"/>
          <p:nvPr/>
        </p:nvSpPr>
        <p:spPr>
          <a:xfrm>
            <a:off x="7110669" y="2645037"/>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J’aime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aider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l’environnement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car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c’est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important.</a:t>
            </a:r>
          </a:p>
        </p:txBody>
      </p:sp>
      <p:sp>
        <p:nvSpPr>
          <p:cNvPr id="20" name="TextBox 19">
            <a:extLst>
              <a:ext uri="{FF2B5EF4-FFF2-40B4-BE49-F238E27FC236}">
                <a16:creationId xmlns:a16="http://schemas.microsoft.com/office/drawing/2014/main" id="{7FCF77A3-A430-7C79-8056-C73F3B2DAB44}"/>
              </a:ext>
            </a:extLst>
          </p:cNvPr>
          <p:cNvSpPr txBox="1"/>
          <p:nvPr/>
        </p:nvSpPr>
        <p:spPr>
          <a:xfrm>
            <a:off x="7110665" y="3566638"/>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Je recycle le plastique et je recycle le papier.</a:t>
            </a:r>
          </a:p>
        </p:txBody>
      </p:sp>
      <p:sp>
        <p:nvSpPr>
          <p:cNvPr id="21" name="TextBox 20">
            <a:extLst>
              <a:ext uri="{FF2B5EF4-FFF2-40B4-BE49-F238E27FC236}">
                <a16:creationId xmlns:a16="http://schemas.microsoft.com/office/drawing/2014/main" id="{7D5F3770-AC25-1631-12B3-5B905F4BC14F}"/>
              </a:ext>
            </a:extLst>
          </p:cNvPr>
          <p:cNvSpPr txBox="1"/>
          <p:nvPr/>
        </p:nvSpPr>
        <p:spPr>
          <a:xfrm>
            <a:off x="7110669" y="5043223"/>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Je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préfère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le bus car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c’est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rapide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23" name="TextBox 22">
            <a:extLst>
              <a:ext uri="{FF2B5EF4-FFF2-40B4-BE49-F238E27FC236}">
                <a16:creationId xmlns:a16="http://schemas.microsoft.com/office/drawing/2014/main" id="{65504BF0-BDC2-4A25-A4C9-5A83F6715E29}"/>
              </a:ext>
            </a:extLst>
          </p:cNvPr>
          <p:cNvSpPr txBox="1"/>
          <p:nvPr/>
        </p:nvSpPr>
        <p:spPr>
          <a:xfrm>
            <a:off x="7110666" y="5778331"/>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Il y a de la pollution dans la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ville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40DE5A50-C87B-A18D-E643-0ACBF28F069A}"/>
              </a:ext>
            </a:extLst>
          </p:cNvPr>
          <p:cNvPicPr>
            <a:picLocks noChangeAspect="1"/>
          </p:cNvPicPr>
          <p:nvPr/>
        </p:nvPicPr>
        <p:blipFill>
          <a:blip r:embed="rId10"/>
          <a:stretch>
            <a:fillRect/>
          </a:stretch>
        </p:blipFill>
        <p:spPr>
          <a:xfrm>
            <a:off x="238046" y="1272342"/>
            <a:ext cx="5816662" cy="510773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06B9E1E-BD44-1B07-601E-9A40D8E787E6}"/>
              </a:ext>
            </a:extLst>
          </p:cNvPr>
          <p:cNvSpPr txBox="1"/>
          <p:nvPr/>
        </p:nvSpPr>
        <p:spPr>
          <a:xfrm>
            <a:off x="1027805" y="230832"/>
            <a:ext cx="55052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394338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052739"/>
            <a:ext cx="4994776"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3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unprepared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Read the top 2 instructions and the first line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Produce a short answer for each bullet points.</a:t>
            </a:r>
          </a:p>
        </p:txBody>
      </p:sp>
      <p:pic>
        <p:nvPicPr>
          <p:cNvPr id="15" name="MS900388269[1].wav">
            <a:hlinkClick r:id="" action="ppaction://media"/>
            <a:extLst>
              <a:ext uri="{FF2B5EF4-FFF2-40B4-BE49-F238E27FC236}">
                <a16:creationId xmlns:a16="http://schemas.microsoft.com/office/drawing/2014/main" id="{E4F52010-9186-F7AD-1BB4-DF3C5FBC0CB2}"/>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857425" y="6336620"/>
            <a:ext cx="144016" cy="144016"/>
          </a:xfrm>
          <a:prstGeom prst="rect">
            <a:avLst/>
          </a:prstGeom>
        </p:spPr>
      </p:pic>
      <p:sp>
        <p:nvSpPr>
          <p:cNvPr id="16" name="Rectangle 15">
            <a:extLst>
              <a:ext uri="{FF2B5EF4-FFF2-40B4-BE49-F238E27FC236}">
                <a16:creationId xmlns:a16="http://schemas.microsoft.com/office/drawing/2014/main" id="{E5EE9BCA-C1A8-B218-9B72-9ABB74905449}"/>
              </a:ext>
            </a:extLst>
          </p:cNvPr>
          <p:cNvSpPr>
            <a:spLocks noChangeArrowheads="1"/>
          </p:cNvSpPr>
          <p:nvPr/>
        </p:nvSpPr>
        <p:spPr bwMode="auto">
          <a:xfrm>
            <a:off x="2365495" y="6296077"/>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104014-6F0D-6B05-9409-41CC19AB5822}"/>
              </a:ext>
            </a:extLst>
          </p:cNvPr>
          <p:cNvSpPr>
            <a:spLocks noChangeArrowheads="1"/>
          </p:cNvSpPr>
          <p:nvPr/>
        </p:nvSpPr>
        <p:spPr bwMode="auto">
          <a:xfrm>
            <a:off x="2365495" y="6296077"/>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Box 5">
            <a:extLst>
              <a:ext uri="{FF2B5EF4-FFF2-40B4-BE49-F238E27FC236}">
                <a16:creationId xmlns:a16="http://schemas.microsoft.com/office/drawing/2014/main" id="{D1ACD9AC-EFE5-8A85-DF70-8BAF0F2C6326}"/>
              </a:ext>
            </a:extLst>
          </p:cNvPr>
          <p:cNvSpPr txBox="1">
            <a:spLocks noChangeArrowheads="1"/>
          </p:cNvSpPr>
          <p:nvPr/>
        </p:nvSpPr>
        <p:spPr bwMode="auto">
          <a:xfrm>
            <a:off x="5231625" y="5670017"/>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1" name="TextBox 20">
            <a:extLst>
              <a:ext uri="{FF2B5EF4-FFF2-40B4-BE49-F238E27FC236}">
                <a16:creationId xmlns:a16="http://schemas.microsoft.com/office/drawing/2014/main" id="{91B2EBE1-9C98-55D2-98C3-D04F0695F320}"/>
              </a:ext>
            </a:extLst>
          </p:cNvPr>
          <p:cNvSpPr txBox="1"/>
          <p:nvPr/>
        </p:nvSpPr>
        <p:spPr>
          <a:xfrm>
            <a:off x="9042955" y="6177795"/>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1" name="Picture 10">
            <a:extLst>
              <a:ext uri="{FF2B5EF4-FFF2-40B4-BE49-F238E27FC236}">
                <a16:creationId xmlns:a16="http://schemas.microsoft.com/office/drawing/2014/main" id="{81294D66-98BF-07DF-A7AD-FF46E4A4F08A}"/>
              </a:ext>
            </a:extLst>
          </p:cNvPr>
          <p:cNvPicPr>
            <a:picLocks noChangeAspect="1"/>
          </p:cNvPicPr>
          <p:nvPr/>
        </p:nvPicPr>
        <p:blipFill>
          <a:blip r:embed="rId13"/>
          <a:stretch>
            <a:fillRect/>
          </a:stretch>
        </p:blipFill>
        <p:spPr>
          <a:xfrm>
            <a:off x="5571843" y="588098"/>
            <a:ext cx="5659442" cy="5092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391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80000"/>
                                        <p:tgtEl>
                                          <p:spTgt spid="16"/>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6" grpId="0" animBg="1"/>
      <p:bldP spid="1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pic>
        <p:nvPicPr>
          <p:cNvPr id="13" name="Picture 12">
            <a:extLst>
              <a:ext uri="{FF2B5EF4-FFF2-40B4-BE49-F238E27FC236}">
                <a16:creationId xmlns:a16="http://schemas.microsoft.com/office/drawing/2014/main" id="{E2BE813D-C963-B75F-9A62-D334CFD8DB2A}"/>
              </a:ext>
            </a:extLst>
          </p:cNvPr>
          <p:cNvPicPr>
            <a:picLocks noChangeAspect="1"/>
          </p:cNvPicPr>
          <p:nvPr/>
        </p:nvPicPr>
        <p:blipFill rotWithShape="1">
          <a:blip r:embed="rId9"/>
          <a:srcRect t="11449" r="2349"/>
          <a:stretch/>
        </p:blipFill>
        <p:spPr>
          <a:xfrm>
            <a:off x="6632803" y="635408"/>
            <a:ext cx="4292275" cy="615386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1C6C1C3-B834-9ACE-E38A-3751ACE4CA38}"/>
              </a:ext>
            </a:extLst>
          </p:cNvPr>
          <p:cNvSpPr txBox="1"/>
          <p:nvPr/>
        </p:nvSpPr>
        <p:spPr>
          <a:xfrm>
            <a:off x="7280522" y="2324100"/>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16" name="TextBox 15">
            <a:extLst>
              <a:ext uri="{FF2B5EF4-FFF2-40B4-BE49-F238E27FC236}">
                <a16:creationId xmlns:a16="http://schemas.microsoft.com/office/drawing/2014/main" id="{9AABE516-AEC4-5D4F-FDA1-A03161BE7825}"/>
              </a:ext>
            </a:extLst>
          </p:cNvPr>
          <p:cNvSpPr txBox="1"/>
          <p:nvPr/>
        </p:nvSpPr>
        <p:spPr>
          <a:xfrm>
            <a:off x="6753055" y="2591682"/>
            <a:ext cx="727280" cy="369331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17" name="TextBox 16">
            <a:extLst>
              <a:ext uri="{FF2B5EF4-FFF2-40B4-BE49-F238E27FC236}">
                <a16:creationId xmlns:a16="http://schemas.microsoft.com/office/drawing/2014/main" id="{6D9FDF3E-02CE-34BC-D68F-216200118E2C}"/>
              </a:ext>
            </a:extLst>
          </p:cNvPr>
          <p:cNvSpPr txBox="1"/>
          <p:nvPr/>
        </p:nvSpPr>
        <p:spPr>
          <a:xfrm>
            <a:off x="7183278" y="3603421"/>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
        <p:nvSpPr>
          <p:cNvPr id="19" name="TextBox 18">
            <a:extLst>
              <a:ext uri="{FF2B5EF4-FFF2-40B4-BE49-F238E27FC236}">
                <a16:creationId xmlns:a16="http://schemas.microsoft.com/office/drawing/2014/main" id="{1A3E51E2-5ADB-AE69-1E9A-32DEF88B5BAE}"/>
              </a:ext>
            </a:extLst>
          </p:cNvPr>
          <p:cNvSpPr txBox="1"/>
          <p:nvPr/>
        </p:nvSpPr>
        <p:spPr>
          <a:xfrm>
            <a:off x="7110669" y="2829697"/>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Je suis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vacances à Paris</a:t>
            </a:r>
          </a:p>
        </p:txBody>
      </p:sp>
      <p:sp>
        <p:nvSpPr>
          <p:cNvPr id="20" name="TextBox 19">
            <a:extLst>
              <a:ext uri="{FF2B5EF4-FFF2-40B4-BE49-F238E27FC236}">
                <a16:creationId xmlns:a16="http://schemas.microsoft.com/office/drawing/2014/main" id="{7FCF77A3-A430-7C79-8056-C73F3B2DAB44}"/>
              </a:ext>
            </a:extLst>
          </p:cNvPr>
          <p:cNvSpPr txBox="1"/>
          <p:nvPr/>
        </p:nvSpPr>
        <p:spPr>
          <a:xfrm>
            <a:off x="7097759" y="4243624"/>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Il y a des attractions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touristiques</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7D5F3770-AC25-1631-12B3-5B905F4BC14F}"/>
              </a:ext>
            </a:extLst>
          </p:cNvPr>
          <p:cNvSpPr txBox="1"/>
          <p:nvPr/>
        </p:nvSpPr>
        <p:spPr>
          <a:xfrm>
            <a:off x="7110669" y="5043223"/>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Je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voudrais</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visiter</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la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ville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lundi</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23" name="TextBox 22">
            <a:extLst>
              <a:ext uri="{FF2B5EF4-FFF2-40B4-BE49-F238E27FC236}">
                <a16:creationId xmlns:a16="http://schemas.microsoft.com/office/drawing/2014/main" id="{65504BF0-BDC2-4A25-A4C9-5A83F6715E29}"/>
              </a:ext>
            </a:extLst>
          </p:cNvPr>
          <p:cNvSpPr txBox="1"/>
          <p:nvPr/>
        </p:nvSpPr>
        <p:spPr>
          <a:xfrm>
            <a:off x="7110666" y="5778331"/>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Je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pense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que la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région</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est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belle.</a:t>
            </a:r>
          </a:p>
        </p:txBody>
      </p:sp>
      <p:pic>
        <p:nvPicPr>
          <p:cNvPr id="10" name="Picture 9">
            <a:extLst>
              <a:ext uri="{FF2B5EF4-FFF2-40B4-BE49-F238E27FC236}">
                <a16:creationId xmlns:a16="http://schemas.microsoft.com/office/drawing/2014/main" id="{A7EE37E6-4678-8249-8CD0-6B29113CAAB7}"/>
              </a:ext>
            </a:extLst>
          </p:cNvPr>
          <p:cNvPicPr>
            <a:picLocks noChangeAspect="1"/>
          </p:cNvPicPr>
          <p:nvPr/>
        </p:nvPicPr>
        <p:blipFill>
          <a:blip r:embed="rId10"/>
          <a:stretch>
            <a:fillRect/>
          </a:stretch>
        </p:blipFill>
        <p:spPr>
          <a:xfrm>
            <a:off x="358339" y="1124799"/>
            <a:ext cx="5659442" cy="509244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3B90AD1-9BAE-6B35-78EE-B65F23515896}"/>
              </a:ext>
            </a:extLst>
          </p:cNvPr>
          <p:cNvSpPr txBox="1"/>
          <p:nvPr/>
        </p:nvSpPr>
        <p:spPr>
          <a:xfrm>
            <a:off x="1027805" y="230832"/>
            <a:ext cx="55052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18495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052739"/>
            <a:ext cx="4994776"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3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unprepared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Read the top 2 instructions and the first line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Produce a short answer for each bullet points.</a:t>
            </a:r>
          </a:p>
        </p:txBody>
      </p:sp>
      <p:pic>
        <p:nvPicPr>
          <p:cNvPr id="15" name="MS900388269[1].wav">
            <a:hlinkClick r:id="" action="ppaction://media"/>
            <a:extLst>
              <a:ext uri="{FF2B5EF4-FFF2-40B4-BE49-F238E27FC236}">
                <a16:creationId xmlns:a16="http://schemas.microsoft.com/office/drawing/2014/main" id="{E4F52010-9186-F7AD-1BB4-DF3C5FBC0CB2}"/>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857425" y="6336620"/>
            <a:ext cx="144016" cy="144016"/>
          </a:xfrm>
          <a:prstGeom prst="rect">
            <a:avLst/>
          </a:prstGeom>
        </p:spPr>
      </p:pic>
      <p:sp>
        <p:nvSpPr>
          <p:cNvPr id="16" name="Rectangle 15">
            <a:extLst>
              <a:ext uri="{FF2B5EF4-FFF2-40B4-BE49-F238E27FC236}">
                <a16:creationId xmlns:a16="http://schemas.microsoft.com/office/drawing/2014/main" id="{E5EE9BCA-C1A8-B218-9B72-9ABB74905449}"/>
              </a:ext>
            </a:extLst>
          </p:cNvPr>
          <p:cNvSpPr>
            <a:spLocks noChangeArrowheads="1"/>
          </p:cNvSpPr>
          <p:nvPr/>
        </p:nvSpPr>
        <p:spPr bwMode="auto">
          <a:xfrm>
            <a:off x="2365495" y="6296077"/>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104014-6F0D-6B05-9409-41CC19AB5822}"/>
              </a:ext>
            </a:extLst>
          </p:cNvPr>
          <p:cNvSpPr>
            <a:spLocks noChangeArrowheads="1"/>
          </p:cNvSpPr>
          <p:nvPr/>
        </p:nvSpPr>
        <p:spPr bwMode="auto">
          <a:xfrm>
            <a:off x="2365495" y="6296077"/>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Box 5">
            <a:extLst>
              <a:ext uri="{FF2B5EF4-FFF2-40B4-BE49-F238E27FC236}">
                <a16:creationId xmlns:a16="http://schemas.microsoft.com/office/drawing/2014/main" id="{D1ACD9AC-EFE5-8A85-DF70-8BAF0F2C6326}"/>
              </a:ext>
            </a:extLst>
          </p:cNvPr>
          <p:cNvSpPr txBox="1">
            <a:spLocks noChangeArrowheads="1"/>
          </p:cNvSpPr>
          <p:nvPr/>
        </p:nvSpPr>
        <p:spPr bwMode="auto">
          <a:xfrm>
            <a:off x="5231625" y="5670017"/>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1" name="TextBox 20">
            <a:extLst>
              <a:ext uri="{FF2B5EF4-FFF2-40B4-BE49-F238E27FC236}">
                <a16:creationId xmlns:a16="http://schemas.microsoft.com/office/drawing/2014/main" id="{91B2EBE1-9C98-55D2-98C3-D04F0695F320}"/>
              </a:ext>
            </a:extLst>
          </p:cNvPr>
          <p:cNvSpPr txBox="1"/>
          <p:nvPr/>
        </p:nvSpPr>
        <p:spPr>
          <a:xfrm>
            <a:off x="9042955" y="6177795"/>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0" name="Picture 9">
            <a:extLst>
              <a:ext uri="{FF2B5EF4-FFF2-40B4-BE49-F238E27FC236}">
                <a16:creationId xmlns:a16="http://schemas.microsoft.com/office/drawing/2014/main" id="{95FAC9D0-0247-82D6-0CD5-9DC53A3F4D80}"/>
              </a:ext>
            </a:extLst>
          </p:cNvPr>
          <p:cNvPicPr>
            <a:picLocks noChangeAspect="1"/>
          </p:cNvPicPr>
          <p:nvPr/>
        </p:nvPicPr>
        <p:blipFill>
          <a:blip r:embed="rId13"/>
          <a:stretch>
            <a:fillRect/>
          </a:stretch>
        </p:blipFill>
        <p:spPr>
          <a:xfrm>
            <a:off x="5670363" y="626198"/>
            <a:ext cx="5672986" cy="50438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749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80000"/>
                                        <p:tgtEl>
                                          <p:spTgt spid="16"/>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6" grpId="0" animBg="1"/>
      <p:bldP spid="19"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pic>
        <p:nvPicPr>
          <p:cNvPr id="13" name="Picture 12">
            <a:extLst>
              <a:ext uri="{FF2B5EF4-FFF2-40B4-BE49-F238E27FC236}">
                <a16:creationId xmlns:a16="http://schemas.microsoft.com/office/drawing/2014/main" id="{E2BE813D-C963-B75F-9A62-D334CFD8DB2A}"/>
              </a:ext>
            </a:extLst>
          </p:cNvPr>
          <p:cNvPicPr>
            <a:picLocks noChangeAspect="1"/>
          </p:cNvPicPr>
          <p:nvPr/>
        </p:nvPicPr>
        <p:blipFill rotWithShape="1">
          <a:blip r:embed="rId9"/>
          <a:srcRect t="11449" r="2349"/>
          <a:stretch/>
        </p:blipFill>
        <p:spPr>
          <a:xfrm>
            <a:off x="6632803" y="635408"/>
            <a:ext cx="4292275" cy="615386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1C6C1C3-B834-9ACE-E38A-3751ACE4CA38}"/>
              </a:ext>
            </a:extLst>
          </p:cNvPr>
          <p:cNvSpPr txBox="1"/>
          <p:nvPr/>
        </p:nvSpPr>
        <p:spPr>
          <a:xfrm>
            <a:off x="7280522" y="2324100"/>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16" name="TextBox 15">
            <a:extLst>
              <a:ext uri="{FF2B5EF4-FFF2-40B4-BE49-F238E27FC236}">
                <a16:creationId xmlns:a16="http://schemas.microsoft.com/office/drawing/2014/main" id="{9AABE516-AEC4-5D4F-FDA1-A03161BE7825}"/>
              </a:ext>
            </a:extLst>
          </p:cNvPr>
          <p:cNvSpPr txBox="1"/>
          <p:nvPr/>
        </p:nvSpPr>
        <p:spPr>
          <a:xfrm>
            <a:off x="6753055" y="2591682"/>
            <a:ext cx="727280" cy="369331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17" name="TextBox 16">
            <a:extLst>
              <a:ext uri="{FF2B5EF4-FFF2-40B4-BE49-F238E27FC236}">
                <a16:creationId xmlns:a16="http://schemas.microsoft.com/office/drawing/2014/main" id="{6D9FDF3E-02CE-34BC-D68F-216200118E2C}"/>
              </a:ext>
            </a:extLst>
          </p:cNvPr>
          <p:cNvSpPr txBox="1"/>
          <p:nvPr/>
        </p:nvSpPr>
        <p:spPr>
          <a:xfrm>
            <a:off x="7181985" y="5064990"/>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
        <p:nvSpPr>
          <p:cNvPr id="19" name="TextBox 18">
            <a:extLst>
              <a:ext uri="{FF2B5EF4-FFF2-40B4-BE49-F238E27FC236}">
                <a16:creationId xmlns:a16="http://schemas.microsoft.com/office/drawing/2014/main" id="{1A3E51E2-5ADB-AE69-1E9A-32DEF88B5BAE}"/>
              </a:ext>
            </a:extLst>
          </p:cNvPr>
          <p:cNvSpPr txBox="1"/>
          <p:nvPr/>
        </p:nvSpPr>
        <p:spPr>
          <a:xfrm>
            <a:off x="7097759" y="2744623"/>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Ma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ville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est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grande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Il y a beaucoup de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magasins</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7FCF77A3-A430-7C79-8056-C73F3B2DAB44}"/>
              </a:ext>
            </a:extLst>
          </p:cNvPr>
          <p:cNvSpPr txBox="1"/>
          <p:nvPr/>
        </p:nvSpPr>
        <p:spPr>
          <a:xfrm>
            <a:off x="7110665" y="3548136"/>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Un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bâtiment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intéressant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dans ma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ville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c’est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le centre commercial.</a:t>
            </a:r>
          </a:p>
        </p:txBody>
      </p:sp>
      <p:sp>
        <p:nvSpPr>
          <p:cNvPr id="21" name="TextBox 20">
            <a:extLst>
              <a:ext uri="{FF2B5EF4-FFF2-40B4-BE49-F238E27FC236}">
                <a16:creationId xmlns:a16="http://schemas.microsoft.com/office/drawing/2014/main" id="{7D5F3770-AC25-1631-12B3-5B905F4BC14F}"/>
              </a:ext>
            </a:extLst>
          </p:cNvPr>
          <p:cNvSpPr txBox="1"/>
          <p:nvPr/>
        </p:nvSpPr>
        <p:spPr>
          <a:xfrm>
            <a:off x="7097759" y="4379133"/>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Le week-end je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visite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le parc.</a:t>
            </a:r>
          </a:p>
        </p:txBody>
      </p:sp>
      <p:sp>
        <p:nvSpPr>
          <p:cNvPr id="23" name="TextBox 22">
            <a:extLst>
              <a:ext uri="{FF2B5EF4-FFF2-40B4-BE49-F238E27FC236}">
                <a16:creationId xmlns:a16="http://schemas.microsoft.com/office/drawing/2014/main" id="{65504BF0-BDC2-4A25-A4C9-5A83F6715E29}"/>
              </a:ext>
            </a:extLst>
          </p:cNvPr>
          <p:cNvSpPr txBox="1"/>
          <p:nvPr/>
        </p:nvSpPr>
        <p:spPr>
          <a:xfrm>
            <a:off x="7110666" y="5778331"/>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Tu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aimes</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ton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magasin</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préféré</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9C96724D-1368-528D-A51B-9431AD6B90F9}"/>
              </a:ext>
            </a:extLst>
          </p:cNvPr>
          <p:cNvPicPr>
            <a:picLocks noChangeAspect="1"/>
          </p:cNvPicPr>
          <p:nvPr/>
        </p:nvPicPr>
        <p:blipFill>
          <a:blip r:embed="rId10"/>
          <a:stretch>
            <a:fillRect/>
          </a:stretch>
        </p:blipFill>
        <p:spPr>
          <a:xfrm>
            <a:off x="376236" y="1420855"/>
            <a:ext cx="5672986" cy="5043819"/>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87CBB486-D656-753A-7F52-3DDA23901874}"/>
              </a:ext>
            </a:extLst>
          </p:cNvPr>
          <p:cNvSpPr txBox="1"/>
          <p:nvPr/>
        </p:nvSpPr>
        <p:spPr>
          <a:xfrm>
            <a:off x="1027805" y="230832"/>
            <a:ext cx="55052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32010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EC0D37-CFA1-451E-0AEA-21ADB1709A4A}"/>
              </a:ext>
            </a:extLst>
          </p:cNvPr>
          <p:cNvSpPr/>
          <p:nvPr/>
        </p:nvSpPr>
        <p:spPr>
          <a:xfrm>
            <a:off x="309584" y="1686170"/>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reusing and adapting the bullet points effectively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181400" y="276546"/>
            <a:ext cx="4914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2 février 2024</a:t>
            </a:fld>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44D0B10C-E60B-5301-025D-DEBD8ABF0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40501" y="2055026"/>
            <a:ext cx="621831" cy="621831"/>
          </a:xfrm>
          <a:prstGeom prst="rect">
            <a:avLst/>
          </a:prstGeom>
        </p:spPr>
      </p:pic>
      <p:pic>
        <p:nvPicPr>
          <p:cNvPr id="3" name="Graphic 2" descr="Checkmark with solid fill">
            <a:extLst>
              <a:ext uri="{FF2B5EF4-FFF2-40B4-BE49-F238E27FC236}">
                <a16:creationId xmlns:a16="http://schemas.microsoft.com/office/drawing/2014/main" id="{4885840E-2749-A509-BF3B-1367B7CE10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4667" y="2025941"/>
            <a:ext cx="621831" cy="621831"/>
          </a:xfrm>
          <a:prstGeom prst="rect">
            <a:avLst/>
          </a:prstGeom>
        </p:spPr>
      </p:pic>
    </p:spTree>
    <p:extLst>
      <p:ext uri="{BB962C8B-B14F-4D97-AF65-F5344CB8AC3E}">
        <p14:creationId xmlns:p14="http://schemas.microsoft.com/office/powerpoint/2010/main" val="358540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Remember, 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243604"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communicate clearly</a:t>
            </a:r>
          </a:p>
        </p:txBody>
      </p:sp>
      <p:sp>
        <p:nvSpPr>
          <p:cNvPr id="12" name="TextBox 11">
            <a:extLst>
              <a:ext uri="{FF2B5EF4-FFF2-40B4-BE49-F238E27FC236}">
                <a16:creationId xmlns:a16="http://schemas.microsoft.com/office/drawing/2014/main" id="{5767B033-A245-5116-76E9-56CC68AA681A}"/>
              </a:ext>
            </a:extLst>
          </p:cNvPr>
          <p:cNvSpPr txBox="1"/>
          <p:nvPr/>
        </p:nvSpPr>
        <p:spPr>
          <a:xfrm>
            <a:off x="461639" y="5524333"/>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Previously we have practised the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highlighted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are going to consolidate our skills with tenses: past and future.</a:t>
            </a:r>
          </a:p>
        </p:txBody>
      </p:sp>
      <p:pic>
        <p:nvPicPr>
          <p:cNvPr id="4" name="Graphic 3" descr="Bullseye with solid fill">
            <a:extLst>
              <a:ext uri="{FF2B5EF4-FFF2-40B4-BE49-F238E27FC236}">
                <a16:creationId xmlns:a16="http://schemas.microsoft.com/office/drawing/2014/main" id="{8B2AA546-BD20-9E77-5020-76CE0280D6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9568" y="1582079"/>
            <a:ext cx="1487692" cy="1487692"/>
          </a:xfrm>
          <a:prstGeom prst="rect">
            <a:avLst/>
          </a:prstGeom>
        </p:spPr>
      </p:pic>
    </p:spTree>
    <p:extLst>
      <p:ext uri="{BB962C8B-B14F-4D97-AF65-F5344CB8AC3E}">
        <p14:creationId xmlns:p14="http://schemas.microsoft.com/office/powerpoint/2010/main" val="346303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19" name="TextBox 18">
            <a:extLst>
              <a:ext uri="{FF2B5EF4-FFF2-40B4-BE49-F238E27FC236}">
                <a16:creationId xmlns:a16="http://schemas.microsoft.com/office/drawing/2014/main" id="{2C6C6FC8-6B9D-82FD-40AC-2905281642E7}"/>
              </a:ext>
            </a:extLst>
          </p:cNvPr>
          <p:cNvSpPr txBox="1"/>
          <p:nvPr/>
        </p:nvSpPr>
        <p:spPr>
          <a:xfrm>
            <a:off x="215928" y="1809149"/>
            <a:ext cx="3479086" cy="403597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as fait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did / have done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as mangé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ate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es allé(e)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went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mangé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joué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played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regardé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watched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fait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did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allé(e)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c’était</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was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y a avait</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there was / were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a fait beau</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was good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le week-end dernier</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l’année dernière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year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 semaine dernière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week</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samedi dernier</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Saturday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hier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yesterday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157115" y="1739482"/>
            <a:ext cx="3420276" cy="390802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56F27C-BAF8-88A8-8F91-BCE745CC47A7}"/>
              </a:ext>
            </a:extLst>
          </p:cNvPr>
          <p:cNvSpPr txBox="1"/>
          <p:nvPr/>
        </p:nvSpPr>
        <p:spPr>
          <a:xfrm>
            <a:off x="4194369" y="1809149"/>
            <a:ext cx="3479086" cy="403597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Present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fais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do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manges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eat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vas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go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mange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eat, I am eating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joue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play, I am playing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regarde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watch, I am watching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fais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 I am doing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go, I am going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c’est</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is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y a</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there is /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fait beau</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good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le week-end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the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d’habitude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usually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normalement</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normally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samedi matin/soir</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on Saturday am/pm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l’après-midi</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 the afternoon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62304547-B960-9A33-C623-DFF09A1B7C1C}"/>
              </a:ext>
            </a:extLst>
          </p:cNvPr>
          <p:cNvSpPr/>
          <p:nvPr/>
        </p:nvSpPr>
        <p:spPr>
          <a:xfrm>
            <a:off x="4135556" y="1739482"/>
            <a:ext cx="3420276" cy="390802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1651A3C-93D1-F6B6-A599-E47E2A1A030F}"/>
              </a:ext>
            </a:extLst>
          </p:cNvPr>
          <p:cNvSpPr txBox="1"/>
          <p:nvPr/>
        </p:nvSpPr>
        <p:spPr>
          <a:xfrm>
            <a:off x="8172810" y="1809149"/>
            <a:ext cx="3479086" cy="383835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vas faire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do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vas manger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eat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vas aller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go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manger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eat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jouer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play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regarder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watch</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faire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do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aller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go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ça va être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is going to be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y aura</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there will be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va faire beau</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going to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be good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le week-end prochain</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l’année prochaine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year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 semaine prochaine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week</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samedi prochain</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Saturday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à l’avenir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 the future</a:t>
            </a:r>
          </a:p>
        </p:txBody>
      </p:sp>
      <p:sp>
        <p:nvSpPr>
          <p:cNvPr id="9" name="Rectangle: Rounded Corners 8">
            <a:extLst>
              <a:ext uri="{FF2B5EF4-FFF2-40B4-BE49-F238E27FC236}">
                <a16:creationId xmlns:a16="http://schemas.microsoft.com/office/drawing/2014/main" id="{36FA6ADA-8E6D-967E-BF4A-241E8D3C3BE9}"/>
              </a:ext>
            </a:extLst>
          </p:cNvPr>
          <p:cNvSpPr/>
          <p:nvPr/>
        </p:nvSpPr>
        <p:spPr>
          <a:xfrm>
            <a:off x="8113997" y="1739483"/>
            <a:ext cx="3420276" cy="390802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3663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9144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 - the 3 tenses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2" y="1102751"/>
            <a:ext cx="10967484" cy="119127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Revisions: Complete the grid with the verb forms in the past and future tenses.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If you are stuck, follow the example or look back at the vocabulary sheet.</a:t>
            </a:r>
          </a:p>
        </p:txBody>
      </p:sp>
      <p:graphicFrame>
        <p:nvGraphicFramePr>
          <p:cNvPr id="9" name="Table 9">
            <a:extLst>
              <a:ext uri="{FF2B5EF4-FFF2-40B4-BE49-F238E27FC236}">
                <a16:creationId xmlns:a16="http://schemas.microsoft.com/office/drawing/2014/main" id="{36125E21-0DC4-991E-40C0-ECC859E2EA9F}"/>
              </a:ext>
            </a:extLst>
          </p:cNvPr>
          <p:cNvGraphicFramePr>
            <a:graphicFrameLocks noGrp="1"/>
          </p:cNvGraphicFramePr>
          <p:nvPr/>
        </p:nvGraphicFramePr>
        <p:xfrm>
          <a:off x="627166" y="2176656"/>
          <a:ext cx="10745587" cy="3657600"/>
        </p:xfrm>
        <a:graphic>
          <a:graphicData uri="http://schemas.openxmlformats.org/drawingml/2006/table">
            <a:tbl>
              <a:tblPr firstRow="1" bandRow="1">
                <a:tableStyleId>{5C22544A-7EE6-4342-B048-85BDC9FD1C3A}</a:tableStyleId>
              </a:tblPr>
              <a:tblGrid>
                <a:gridCol w="2696458">
                  <a:extLst>
                    <a:ext uri="{9D8B030D-6E8A-4147-A177-3AD203B41FA5}">
                      <a16:colId xmlns:a16="http://schemas.microsoft.com/office/drawing/2014/main" val="411988895"/>
                    </a:ext>
                  </a:extLst>
                </a:gridCol>
                <a:gridCol w="2857441">
                  <a:extLst>
                    <a:ext uri="{9D8B030D-6E8A-4147-A177-3AD203B41FA5}">
                      <a16:colId xmlns:a16="http://schemas.microsoft.com/office/drawing/2014/main" val="1769280826"/>
                    </a:ext>
                  </a:extLst>
                </a:gridCol>
                <a:gridCol w="5191688">
                  <a:extLst>
                    <a:ext uri="{9D8B030D-6E8A-4147-A177-3AD203B41FA5}">
                      <a16:colId xmlns:a16="http://schemas.microsoft.com/office/drawing/2014/main" val="348348571"/>
                    </a:ext>
                  </a:extLst>
                </a:gridCol>
              </a:tblGrid>
              <a:tr h="370840">
                <a:tc>
                  <a:txBody>
                    <a:bodyPr/>
                    <a:lstStyle/>
                    <a:p>
                      <a:pPr algn="ctr"/>
                      <a:r>
                        <a:rPr lang="en-GB" sz="2400" b="0">
                          <a:solidFill>
                            <a:schemeClr val="tx1"/>
                          </a:solidFill>
                        </a:rPr>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extLst>
                  <a:ext uri="{0D108BD9-81ED-4DB2-BD59-A6C34878D82A}">
                    <a16:rowId xmlns:a16="http://schemas.microsoft.com/office/drawing/2014/main" val="3437145792"/>
                  </a:ext>
                </a:extLst>
              </a:tr>
              <a:tr h="370840">
                <a:tc>
                  <a:txBody>
                    <a:bodyPr/>
                    <a:lstStyle/>
                    <a:p>
                      <a:r>
                        <a:rPr lang="en-GB" sz="2400" b="0">
                          <a:solidFill>
                            <a:schemeClr val="tx1"/>
                          </a:solidFill>
                        </a:rPr>
                        <a:t>je mange </a:t>
                      </a:r>
                      <a:r>
                        <a:rPr lang="en-GB" sz="2400" b="0">
                          <a:solidFill>
                            <a:schemeClr val="accent1"/>
                          </a:solidFill>
                        </a:rPr>
                        <a:t>(I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err="1">
                          <a:solidFill>
                            <a:schemeClr val="tx1"/>
                          </a:solidFill>
                        </a:rPr>
                        <a:t>j’ai</a:t>
                      </a:r>
                      <a:r>
                        <a:rPr lang="en-GB" sz="2400" b="0">
                          <a:solidFill>
                            <a:schemeClr val="tx1"/>
                          </a:solidFill>
                        </a:rPr>
                        <a:t> </a:t>
                      </a:r>
                      <a:r>
                        <a:rPr lang="en-GB" sz="2400" b="0" err="1">
                          <a:solidFill>
                            <a:schemeClr val="tx1"/>
                          </a:solidFill>
                        </a:rPr>
                        <a:t>mangé</a:t>
                      </a:r>
                      <a:r>
                        <a:rPr lang="en-GB" sz="2400" b="0">
                          <a:solidFill>
                            <a:schemeClr val="tx1"/>
                          </a:solidFill>
                        </a:rPr>
                        <a:t> </a:t>
                      </a:r>
                      <a:r>
                        <a:rPr lang="en-GB" sz="2400" b="0">
                          <a:solidFill>
                            <a:schemeClr val="accent1"/>
                          </a:solidFill>
                        </a:rPr>
                        <a:t>(I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a:solidFill>
                            <a:schemeClr val="tx1"/>
                          </a:solidFill>
                        </a:rPr>
                        <a:t>je </a:t>
                      </a:r>
                      <a:r>
                        <a:rPr lang="en-GB" sz="2400" b="0" err="1">
                          <a:solidFill>
                            <a:schemeClr val="tx1"/>
                          </a:solidFill>
                        </a:rPr>
                        <a:t>vais</a:t>
                      </a:r>
                      <a:r>
                        <a:rPr lang="en-GB" sz="2400" b="0">
                          <a:solidFill>
                            <a:schemeClr val="tx1"/>
                          </a:solidFill>
                        </a:rPr>
                        <a:t> manger </a:t>
                      </a:r>
                      <a:r>
                        <a:rPr lang="en-GB" sz="2400" b="0">
                          <a:solidFill>
                            <a:schemeClr val="accent1"/>
                          </a:solidFill>
                        </a:rPr>
                        <a:t>(I’m going 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4868363"/>
                  </a:ext>
                </a:extLst>
              </a:tr>
              <a:tr h="370840">
                <a:tc>
                  <a:txBody>
                    <a:bodyPr/>
                    <a:lstStyle/>
                    <a:p>
                      <a:r>
                        <a:rPr lang="en-GB" sz="2400" b="0">
                          <a:solidFill>
                            <a:schemeClr val="tx1"/>
                          </a:solidFill>
                        </a:rPr>
                        <a:t>je </a:t>
                      </a:r>
                      <a:r>
                        <a:rPr lang="en-GB" sz="2400" b="0" err="1">
                          <a:solidFill>
                            <a:schemeClr val="tx1"/>
                          </a:solidFill>
                        </a:rPr>
                        <a:t>regarde</a:t>
                      </a:r>
                      <a:r>
                        <a:rPr lang="en-GB" sz="2400" b="0">
                          <a:solidFill>
                            <a:schemeClr val="tx1"/>
                          </a:solidFill>
                        </a:rPr>
                        <a:t> </a:t>
                      </a:r>
                      <a:r>
                        <a:rPr lang="en-GB" sz="2400" b="0">
                          <a:solidFill>
                            <a:schemeClr val="accent1"/>
                          </a:solidFill>
                        </a:rPr>
                        <a:t>(I watch)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4680174"/>
                  </a:ext>
                </a:extLst>
              </a:tr>
              <a:tr h="370840">
                <a:tc>
                  <a:txBody>
                    <a:bodyPr/>
                    <a:lstStyle/>
                    <a:p>
                      <a:r>
                        <a:rPr lang="en-GB" sz="2400" b="0">
                          <a:solidFill>
                            <a:schemeClr val="tx1"/>
                          </a:solidFill>
                        </a:rPr>
                        <a:t>je </a:t>
                      </a:r>
                      <a:r>
                        <a:rPr lang="en-GB" sz="2400" b="0" err="1">
                          <a:solidFill>
                            <a:schemeClr val="tx1"/>
                          </a:solidFill>
                        </a:rPr>
                        <a:t>vais</a:t>
                      </a:r>
                      <a:r>
                        <a:rPr lang="en-GB" sz="2400" b="0">
                          <a:solidFill>
                            <a:schemeClr val="tx1"/>
                          </a:solidFill>
                        </a:rPr>
                        <a:t> </a:t>
                      </a:r>
                      <a:r>
                        <a:rPr lang="en-GB" sz="2400" b="0">
                          <a:solidFill>
                            <a:schemeClr val="accent1"/>
                          </a:solidFill>
                        </a:rPr>
                        <a:t>(I go)</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2746108"/>
                  </a:ext>
                </a:extLst>
              </a:tr>
              <a:tr h="370840">
                <a:tc>
                  <a:txBody>
                    <a:bodyPr/>
                    <a:lstStyle/>
                    <a:p>
                      <a:r>
                        <a:rPr lang="en-GB" sz="2400" b="0">
                          <a:solidFill>
                            <a:schemeClr val="tx1"/>
                          </a:solidFill>
                        </a:rPr>
                        <a:t>je </a:t>
                      </a:r>
                      <a:r>
                        <a:rPr lang="en-GB" sz="2400" b="0" err="1">
                          <a:solidFill>
                            <a:schemeClr val="tx1"/>
                          </a:solidFill>
                        </a:rPr>
                        <a:t>fais</a:t>
                      </a:r>
                      <a:r>
                        <a:rPr lang="en-GB" sz="2400" b="0">
                          <a:solidFill>
                            <a:schemeClr val="tx1"/>
                          </a:solidFill>
                        </a:rPr>
                        <a:t> </a:t>
                      </a:r>
                      <a:r>
                        <a:rPr lang="en-GB" sz="2400" b="0">
                          <a:solidFill>
                            <a:schemeClr val="accent1"/>
                          </a:solidFill>
                        </a:rPr>
                        <a:t>(I do)</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759079"/>
                  </a:ext>
                </a:extLst>
              </a:tr>
              <a:tr h="370840">
                <a:tc>
                  <a:txBody>
                    <a:bodyPr/>
                    <a:lstStyle/>
                    <a:p>
                      <a:r>
                        <a:rPr lang="en-GB" sz="2400" b="0" err="1">
                          <a:solidFill>
                            <a:schemeClr val="tx1"/>
                          </a:solidFill>
                        </a:rPr>
                        <a:t>c’est</a:t>
                      </a:r>
                      <a:r>
                        <a:rPr lang="en-GB" sz="2400" b="0">
                          <a:solidFill>
                            <a:schemeClr val="tx1"/>
                          </a:solidFill>
                        </a:rPr>
                        <a:t> </a:t>
                      </a:r>
                      <a:r>
                        <a:rPr lang="en-GB" sz="2400" b="0">
                          <a:solidFill>
                            <a:schemeClr val="accent1"/>
                          </a:solidFill>
                        </a:rPr>
                        <a:t>(it is)</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051092"/>
                  </a:ext>
                </a:extLst>
              </a:tr>
              <a:tr h="370840">
                <a:tc>
                  <a:txBody>
                    <a:bodyPr/>
                    <a:lstStyle/>
                    <a:p>
                      <a:r>
                        <a:rPr lang="en-GB" sz="2400" b="0">
                          <a:solidFill>
                            <a:schemeClr val="tx1"/>
                          </a:solidFill>
                        </a:rPr>
                        <a:t>il y a </a:t>
                      </a:r>
                      <a:r>
                        <a:rPr lang="en-GB" sz="2400" b="0">
                          <a:solidFill>
                            <a:schemeClr val="accent1"/>
                          </a:solidFill>
                        </a:rPr>
                        <a:t>(there is/are)</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869344"/>
                  </a:ext>
                </a:extLst>
              </a:tr>
              <a:tr h="370840">
                <a:tc>
                  <a:txBody>
                    <a:bodyPr/>
                    <a:lstStyle/>
                    <a:p>
                      <a:r>
                        <a:rPr lang="en-GB" sz="2400" b="0">
                          <a:solidFill>
                            <a:schemeClr val="tx1"/>
                          </a:solidFill>
                        </a:rPr>
                        <a:t>il fait </a:t>
                      </a:r>
                      <a:r>
                        <a:rPr lang="en-GB" sz="2400" b="0">
                          <a:solidFill>
                            <a:schemeClr val="accent1"/>
                          </a:solidFill>
                        </a:rPr>
                        <a:t>(it does)</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37824"/>
                  </a:ext>
                </a:extLst>
              </a:tr>
            </a:tbl>
          </a:graphicData>
        </a:graphic>
      </p:graphicFrame>
    </p:spTree>
    <p:extLst>
      <p:ext uri="{BB962C8B-B14F-4D97-AF65-F5344CB8AC3E}">
        <p14:creationId xmlns:p14="http://schemas.microsoft.com/office/powerpoint/2010/main" val="329867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14645" y="515619"/>
            <a:ext cx="8714412" cy="830997"/>
          </a:xfrm>
          <a:prstGeom prst="rect">
            <a:avLst/>
          </a:prstGeom>
          <a:noFill/>
        </p:spPr>
        <p:txBody>
          <a:bodyPr wrap="square" rtlCol="0">
            <a:spAutoFit/>
          </a:bodyPr>
          <a:lstStyle/>
          <a:p>
            <a:r>
              <a:rPr lang="en-GB" sz="2400"/>
              <a:t>Use the grid below to make sentences describing the photo.</a:t>
            </a:r>
          </a:p>
          <a:p>
            <a:r>
              <a:rPr lang="en-GB" sz="2400"/>
              <a:t>Start from the bottom and work your way up.</a:t>
            </a:r>
          </a:p>
        </p:txBody>
      </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extLst>
              <p:ext uri="{D42A27DB-BD31-4B8C-83A1-F6EECF244321}">
                <p14:modId xmlns:p14="http://schemas.microsoft.com/office/powerpoint/2010/main" val="720217270"/>
              </p:ext>
            </p:extLst>
          </p:nvPr>
        </p:nvGraphicFramePr>
        <p:xfrm>
          <a:off x="3614057" y="1992278"/>
          <a:ext cx="7310712" cy="2143536"/>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913466">
                  <a:extLst>
                    <a:ext uri="{9D8B030D-6E8A-4147-A177-3AD203B41FA5}">
                      <a16:colId xmlns:a16="http://schemas.microsoft.com/office/drawing/2014/main" val="1986013368"/>
                    </a:ext>
                  </a:extLst>
                </a:gridCol>
                <a:gridCol w="142110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contents.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une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famille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jouer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au foot.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parc.</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train de</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il y a</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au</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Sur la photo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6" y="1695945"/>
            <a:ext cx="912951"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lang="en-GB" sz="2400">
                <a:solidFill>
                  <a:prstClr val="black"/>
                </a:solidFill>
                <a:latin typeface="Calibri" panose="020F0502020204030204"/>
              </a:rPr>
              <a:t>Mood:	______________________________________________________</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996E302-742A-56BB-F088-6DCFA8C37E2C}"/>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296868" y="2086427"/>
            <a:ext cx="3066817" cy="2044545"/>
          </a:xfrm>
          <a:prstGeom prst="rect">
            <a:avLst/>
          </a:prstGeom>
          <a:ln>
            <a:solidFill>
              <a:schemeClr val="tx1"/>
            </a:solidFill>
          </a:ln>
        </p:spPr>
      </p:pic>
    </p:spTree>
    <p:extLst>
      <p:ext uri="{BB962C8B-B14F-4D97-AF65-F5344CB8AC3E}">
        <p14:creationId xmlns:p14="http://schemas.microsoft.com/office/powerpoint/2010/main" val="10927086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aphicFrame>
        <p:nvGraphicFramePr>
          <p:cNvPr id="5" name="Table 9">
            <a:extLst>
              <a:ext uri="{FF2B5EF4-FFF2-40B4-BE49-F238E27FC236}">
                <a16:creationId xmlns:a16="http://schemas.microsoft.com/office/drawing/2014/main" id="{01783201-F32F-ED62-00A0-51BA87B20506}"/>
              </a:ext>
            </a:extLst>
          </p:cNvPr>
          <p:cNvGraphicFramePr>
            <a:graphicFrameLocks noGrp="1"/>
          </p:cNvGraphicFramePr>
          <p:nvPr/>
        </p:nvGraphicFramePr>
        <p:xfrm>
          <a:off x="627166" y="2176656"/>
          <a:ext cx="10745587" cy="3657600"/>
        </p:xfrm>
        <a:graphic>
          <a:graphicData uri="http://schemas.openxmlformats.org/drawingml/2006/table">
            <a:tbl>
              <a:tblPr firstRow="1" bandRow="1">
                <a:tableStyleId>{5C22544A-7EE6-4342-B048-85BDC9FD1C3A}</a:tableStyleId>
              </a:tblPr>
              <a:tblGrid>
                <a:gridCol w="2696458">
                  <a:extLst>
                    <a:ext uri="{9D8B030D-6E8A-4147-A177-3AD203B41FA5}">
                      <a16:colId xmlns:a16="http://schemas.microsoft.com/office/drawing/2014/main" val="411988895"/>
                    </a:ext>
                  </a:extLst>
                </a:gridCol>
                <a:gridCol w="3512605">
                  <a:extLst>
                    <a:ext uri="{9D8B030D-6E8A-4147-A177-3AD203B41FA5}">
                      <a16:colId xmlns:a16="http://schemas.microsoft.com/office/drawing/2014/main" val="1769280826"/>
                    </a:ext>
                  </a:extLst>
                </a:gridCol>
                <a:gridCol w="4536524">
                  <a:extLst>
                    <a:ext uri="{9D8B030D-6E8A-4147-A177-3AD203B41FA5}">
                      <a16:colId xmlns:a16="http://schemas.microsoft.com/office/drawing/2014/main" val="348348571"/>
                    </a:ext>
                  </a:extLst>
                </a:gridCol>
              </a:tblGrid>
              <a:tr h="370840">
                <a:tc>
                  <a:txBody>
                    <a:bodyPr/>
                    <a:lstStyle/>
                    <a:p>
                      <a:pPr algn="ctr"/>
                      <a:r>
                        <a:rPr lang="en-GB" sz="2400" b="0">
                          <a:solidFill>
                            <a:schemeClr val="tx1"/>
                          </a:solidFill>
                        </a:rPr>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extLst>
                  <a:ext uri="{0D108BD9-81ED-4DB2-BD59-A6C34878D82A}">
                    <a16:rowId xmlns:a16="http://schemas.microsoft.com/office/drawing/2014/main" val="3437145792"/>
                  </a:ext>
                </a:extLst>
              </a:tr>
              <a:tr h="370840">
                <a:tc>
                  <a:txBody>
                    <a:bodyPr/>
                    <a:lstStyle/>
                    <a:p>
                      <a:r>
                        <a:rPr lang="en-GB" sz="2400" b="0">
                          <a:solidFill>
                            <a:schemeClr val="tx1"/>
                          </a:solidFill>
                        </a:rPr>
                        <a:t>je mange </a:t>
                      </a:r>
                      <a:r>
                        <a:rPr lang="en-GB" sz="2400" b="0">
                          <a:solidFill>
                            <a:schemeClr val="accent1"/>
                          </a:solidFill>
                        </a:rPr>
                        <a:t>(I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err="1">
                          <a:solidFill>
                            <a:schemeClr val="tx1"/>
                          </a:solidFill>
                        </a:rPr>
                        <a:t>j’ai</a:t>
                      </a:r>
                      <a:r>
                        <a:rPr lang="en-GB" sz="2400" b="0">
                          <a:solidFill>
                            <a:schemeClr val="tx1"/>
                          </a:solidFill>
                        </a:rPr>
                        <a:t> </a:t>
                      </a:r>
                      <a:r>
                        <a:rPr lang="en-GB" sz="2400" b="0" err="1">
                          <a:solidFill>
                            <a:schemeClr val="tx1"/>
                          </a:solidFill>
                        </a:rPr>
                        <a:t>mangé</a:t>
                      </a:r>
                      <a:r>
                        <a:rPr lang="en-GB" sz="2400" b="0">
                          <a:solidFill>
                            <a:schemeClr val="tx1"/>
                          </a:solidFill>
                        </a:rPr>
                        <a:t> </a:t>
                      </a:r>
                      <a:r>
                        <a:rPr lang="en-GB" sz="2400" b="0">
                          <a:solidFill>
                            <a:schemeClr val="accent1"/>
                          </a:solidFill>
                        </a:rPr>
                        <a:t>(I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a:solidFill>
                            <a:schemeClr val="tx1"/>
                          </a:solidFill>
                        </a:rPr>
                        <a:t>je </a:t>
                      </a:r>
                      <a:r>
                        <a:rPr lang="en-GB" sz="2400" b="0" err="1">
                          <a:solidFill>
                            <a:schemeClr val="tx1"/>
                          </a:solidFill>
                        </a:rPr>
                        <a:t>vais</a:t>
                      </a:r>
                      <a:r>
                        <a:rPr lang="en-GB" sz="2400" b="0">
                          <a:solidFill>
                            <a:schemeClr val="tx1"/>
                          </a:solidFill>
                        </a:rPr>
                        <a:t> manger </a:t>
                      </a:r>
                      <a:r>
                        <a:rPr lang="en-GB" sz="2400" b="0">
                          <a:solidFill>
                            <a:schemeClr val="accent1"/>
                          </a:solidFill>
                        </a:rPr>
                        <a:t>(I’m going 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4868363"/>
                  </a:ext>
                </a:extLst>
              </a:tr>
              <a:tr h="370840">
                <a:tc>
                  <a:txBody>
                    <a:bodyPr/>
                    <a:lstStyle/>
                    <a:p>
                      <a:r>
                        <a:rPr lang="en-GB" sz="2400" b="0">
                          <a:solidFill>
                            <a:schemeClr val="tx1"/>
                          </a:solidFill>
                        </a:rPr>
                        <a:t>je </a:t>
                      </a:r>
                      <a:r>
                        <a:rPr lang="en-GB" sz="2400" b="0" err="1">
                          <a:solidFill>
                            <a:schemeClr val="tx1"/>
                          </a:solidFill>
                        </a:rPr>
                        <a:t>regarde</a:t>
                      </a:r>
                      <a:r>
                        <a:rPr lang="en-GB" sz="2400" b="0">
                          <a:solidFill>
                            <a:schemeClr val="tx1"/>
                          </a:solidFill>
                        </a:rPr>
                        <a:t> </a:t>
                      </a:r>
                      <a:r>
                        <a:rPr lang="en-GB" sz="2400" b="0">
                          <a:solidFill>
                            <a:schemeClr val="accent1"/>
                          </a:solidFill>
                        </a:rPr>
                        <a:t>(I watch)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4680174"/>
                  </a:ext>
                </a:extLst>
              </a:tr>
              <a:tr h="370840">
                <a:tc>
                  <a:txBody>
                    <a:bodyPr/>
                    <a:lstStyle/>
                    <a:p>
                      <a:r>
                        <a:rPr lang="en-GB" sz="2400" b="0">
                          <a:solidFill>
                            <a:schemeClr val="tx1"/>
                          </a:solidFill>
                        </a:rPr>
                        <a:t>je </a:t>
                      </a:r>
                      <a:r>
                        <a:rPr lang="en-GB" sz="2400" b="0" err="1">
                          <a:solidFill>
                            <a:schemeClr val="tx1"/>
                          </a:solidFill>
                        </a:rPr>
                        <a:t>vais</a:t>
                      </a:r>
                      <a:r>
                        <a:rPr lang="en-GB" sz="2400" b="0">
                          <a:solidFill>
                            <a:schemeClr val="tx1"/>
                          </a:solidFill>
                        </a:rPr>
                        <a:t> </a:t>
                      </a:r>
                      <a:r>
                        <a:rPr lang="en-GB" sz="2400" b="0">
                          <a:solidFill>
                            <a:schemeClr val="accent1"/>
                          </a:solidFill>
                        </a:rPr>
                        <a:t>(I go)</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2746108"/>
                  </a:ext>
                </a:extLst>
              </a:tr>
              <a:tr h="370840">
                <a:tc>
                  <a:txBody>
                    <a:bodyPr/>
                    <a:lstStyle/>
                    <a:p>
                      <a:r>
                        <a:rPr lang="en-GB" sz="2400" b="0">
                          <a:solidFill>
                            <a:schemeClr val="tx1"/>
                          </a:solidFill>
                        </a:rPr>
                        <a:t>je </a:t>
                      </a:r>
                      <a:r>
                        <a:rPr lang="en-GB" sz="2400" b="0" err="1">
                          <a:solidFill>
                            <a:schemeClr val="tx1"/>
                          </a:solidFill>
                        </a:rPr>
                        <a:t>fais</a:t>
                      </a:r>
                      <a:r>
                        <a:rPr lang="en-GB" sz="2400" b="0">
                          <a:solidFill>
                            <a:schemeClr val="tx1"/>
                          </a:solidFill>
                        </a:rPr>
                        <a:t> </a:t>
                      </a:r>
                      <a:r>
                        <a:rPr lang="en-GB" sz="2400" b="0">
                          <a:solidFill>
                            <a:schemeClr val="accent1"/>
                          </a:solidFill>
                        </a:rPr>
                        <a:t>(I do)</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759079"/>
                  </a:ext>
                </a:extLst>
              </a:tr>
              <a:tr h="370840">
                <a:tc>
                  <a:txBody>
                    <a:bodyPr/>
                    <a:lstStyle/>
                    <a:p>
                      <a:r>
                        <a:rPr lang="en-GB" sz="2400" b="0" err="1">
                          <a:solidFill>
                            <a:schemeClr val="tx1"/>
                          </a:solidFill>
                        </a:rPr>
                        <a:t>c’est</a:t>
                      </a:r>
                      <a:r>
                        <a:rPr lang="en-GB" sz="2400" b="0">
                          <a:solidFill>
                            <a:schemeClr val="tx1"/>
                          </a:solidFill>
                        </a:rPr>
                        <a:t> </a:t>
                      </a:r>
                      <a:r>
                        <a:rPr lang="en-GB" sz="2400" b="0">
                          <a:solidFill>
                            <a:schemeClr val="accent1"/>
                          </a:solidFill>
                        </a:rPr>
                        <a:t>(it is)</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051092"/>
                  </a:ext>
                </a:extLst>
              </a:tr>
              <a:tr h="370840">
                <a:tc>
                  <a:txBody>
                    <a:bodyPr/>
                    <a:lstStyle/>
                    <a:p>
                      <a:r>
                        <a:rPr lang="en-GB" sz="2400" b="0">
                          <a:solidFill>
                            <a:schemeClr val="tx1"/>
                          </a:solidFill>
                        </a:rPr>
                        <a:t>il y a </a:t>
                      </a:r>
                      <a:r>
                        <a:rPr lang="en-GB" sz="2400" b="0">
                          <a:solidFill>
                            <a:schemeClr val="accent1"/>
                          </a:solidFill>
                        </a:rPr>
                        <a:t>(there is/are)</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869344"/>
                  </a:ext>
                </a:extLst>
              </a:tr>
              <a:tr h="370840">
                <a:tc>
                  <a:txBody>
                    <a:bodyPr/>
                    <a:lstStyle/>
                    <a:p>
                      <a:r>
                        <a:rPr lang="en-GB" sz="2400" b="0">
                          <a:solidFill>
                            <a:schemeClr val="tx1"/>
                          </a:solidFill>
                        </a:rPr>
                        <a:t>il fait </a:t>
                      </a:r>
                      <a:r>
                        <a:rPr lang="en-GB" sz="2400" b="0">
                          <a:solidFill>
                            <a:schemeClr val="accent1"/>
                          </a:solidFill>
                        </a:rPr>
                        <a:t>(it does)</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37824"/>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117304" y="-12569"/>
            <a:ext cx="11955868" cy="6744446"/>
            <a:chOff x="0" y="-76213"/>
            <a:chExt cx="11955868" cy="6744446"/>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0939415" y="6253949"/>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6" name="TextBox 15">
            <a:extLst>
              <a:ext uri="{FF2B5EF4-FFF2-40B4-BE49-F238E27FC236}">
                <a16:creationId xmlns:a16="http://schemas.microsoft.com/office/drawing/2014/main" id="{1B3E445C-C5B8-E1D5-3D28-3B8A11125E5E}"/>
              </a:ext>
            </a:extLst>
          </p:cNvPr>
          <p:cNvSpPr txBox="1"/>
          <p:nvPr/>
        </p:nvSpPr>
        <p:spPr>
          <a:xfrm>
            <a:off x="3397742" y="3144306"/>
            <a:ext cx="347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regardé (I watched)</a:t>
            </a:r>
          </a:p>
        </p:txBody>
      </p:sp>
      <p:sp>
        <p:nvSpPr>
          <p:cNvPr id="17" name="TextBox 16">
            <a:extLst>
              <a:ext uri="{FF2B5EF4-FFF2-40B4-BE49-F238E27FC236}">
                <a16:creationId xmlns:a16="http://schemas.microsoft.com/office/drawing/2014/main" id="{EBC3DB0F-721E-CDAC-6D97-A860FD437AAC}"/>
              </a:ext>
            </a:extLst>
          </p:cNvPr>
          <p:cNvSpPr txBox="1"/>
          <p:nvPr/>
        </p:nvSpPr>
        <p:spPr>
          <a:xfrm>
            <a:off x="6856353" y="3122535"/>
            <a:ext cx="50061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(I’m going to watch)</a:t>
            </a:r>
          </a:p>
        </p:txBody>
      </p:sp>
      <p:sp>
        <p:nvSpPr>
          <p:cNvPr id="19" name="TextBox 18">
            <a:extLst>
              <a:ext uri="{FF2B5EF4-FFF2-40B4-BE49-F238E27FC236}">
                <a16:creationId xmlns:a16="http://schemas.microsoft.com/office/drawing/2014/main" id="{C8141694-E1A6-D153-BDB5-D1B02E5B5CC4}"/>
              </a:ext>
            </a:extLst>
          </p:cNvPr>
          <p:cNvSpPr txBox="1"/>
          <p:nvPr/>
        </p:nvSpPr>
        <p:spPr>
          <a:xfrm>
            <a:off x="3316544" y="3626825"/>
            <a:ext cx="3091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 went)</a:t>
            </a:r>
          </a:p>
        </p:txBody>
      </p:sp>
      <p:sp>
        <p:nvSpPr>
          <p:cNvPr id="20" name="TextBox 19">
            <a:extLst>
              <a:ext uri="{FF2B5EF4-FFF2-40B4-BE49-F238E27FC236}">
                <a16:creationId xmlns:a16="http://schemas.microsoft.com/office/drawing/2014/main" id="{31805255-0945-8D8F-B9AC-7E895DC5CCEC}"/>
              </a:ext>
            </a:extLst>
          </p:cNvPr>
          <p:cNvSpPr txBox="1"/>
          <p:nvPr/>
        </p:nvSpPr>
        <p:spPr>
          <a:xfrm>
            <a:off x="6856354" y="3550612"/>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(I’m going to go)</a:t>
            </a:r>
          </a:p>
        </p:txBody>
      </p:sp>
      <p:sp>
        <p:nvSpPr>
          <p:cNvPr id="22" name="TextBox 21">
            <a:extLst>
              <a:ext uri="{FF2B5EF4-FFF2-40B4-BE49-F238E27FC236}">
                <a16:creationId xmlns:a16="http://schemas.microsoft.com/office/drawing/2014/main" id="{7E372EE0-E45E-8C1A-C1A5-8F61E306CEA9}"/>
              </a:ext>
            </a:extLst>
          </p:cNvPr>
          <p:cNvSpPr txBox="1"/>
          <p:nvPr/>
        </p:nvSpPr>
        <p:spPr>
          <a:xfrm>
            <a:off x="3298044" y="4088490"/>
            <a:ext cx="31259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fait (I did)</a:t>
            </a:r>
          </a:p>
        </p:txBody>
      </p:sp>
      <p:sp>
        <p:nvSpPr>
          <p:cNvPr id="26" name="TextBox 25">
            <a:extLst>
              <a:ext uri="{FF2B5EF4-FFF2-40B4-BE49-F238E27FC236}">
                <a16:creationId xmlns:a16="http://schemas.microsoft.com/office/drawing/2014/main" id="{1B721F69-BBF8-8194-A192-F1BFE39CE7FD}"/>
              </a:ext>
            </a:extLst>
          </p:cNvPr>
          <p:cNvSpPr txBox="1"/>
          <p:nvPr/>
        </p:nvSpPr>
        <p:spPr>
          <a:xfrm>
            <a:off x="6868557" y="4023113"/>
            <a:ext cx="39844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faire (I’m going to do)</a:t>
            </a:r>
          </a:p>
        </p:txBody>
      </p:sp>
      <p:sp>
        <p:nvSpPr>
          <p:cNvPr id="28" name="TextBox 27">
            <a:extLst>
              <a:ext uri="{FF2B5EF4-FFF2-40B4-BE49-F238E27FC236}">
                <a16:creationId xmlns:a16="http://schemas.microsoft.com/office/drawing/2014/main" id="{8753B831-7957-B81F-0AE1-98E9F35D8E38}"/>
              </a:ext>
            </a:extLst>
          </p:cNvPr>
          <p:cNvSpPr txBox="1"/>
          <p:nvPr/>
        </p:nvSpPr>
        <p:spPr>
          <a:xfrm>
            <a:off x="3318373" y="4510452"/>
            <a:ext cx="255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c’était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(it was)</a:t>
            </a:r>
          </a:p>
        </p:txBody>
      </p:sp>
      <p:sp>
        <p:nvSpPr>
          <p:cNvPr id="29" name="TextBox 28">
            <a:extLst>
              <a:ext uri="{FF2B5EF4-FFF2-40B4-BE49-F238E27FC236}">
                <a16:creationId xmlns:a16="http://schemas.microsoft.com/office/drawing/2014/main" id="{A73AADF5-84A4-7902-5A11-58AEF014BA5D}"/>
              </a:ext>
            </a:extLst>
          </p:cNvPr>
          <p:cNvSpPr txBox="1"/>
          <p:nvPr/>
        </p:nvSpPr>
        <p:spPr>
          <a:xfrm>
            <a:off x="6856353" y="4489978"/>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ça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être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(it is going to be)</a:t>
            </a:r>
          </a:p>
        </p:txBody>
      </p:sp>
      <p:sp>
        <p:nvSpPr>
          <p:cNvPr id="31" name="TextBox 30">
            <a:extLst>
              <a:ext uri="{FF2B5EF4-FFF2-40B4-BE49-F238E27FC236}">
                <a16:creationId xmlns:a16="http://schemas.microsoft.com/office/drawing/2014/main" id="{9983D49C-2D52-AF8C-8EBD-70A8FAE6D577}"/>
              </a:ext>
            </a:extLst>
          </p:cNvPr>
          <p:cNvSpPr txBox="1"/>
          <p:nvPr/>
        </p:nvSpPr>
        <p:spPr>
          <a:xfrm>
            <a:off x="3316544" y="4987767"/>
            <a:ext cx="3580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il y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avait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(there was/were)</a:t>
            </a:r>
          </a:p>
        </p:txBody>
      </p:sp>
      <p:sp>
        <p:nvSpPr>
          <p:cNvPr id="32" name="TextBox 31">
            <a:extLst>
              <a:ext uri="{FF2B5EF4-FFF2-40B4-BE49-F238E27FC236}">
                <a16:creationId xmlns:a16="http://schemas.microsoft.com/office/drawing/2014/main" id="{9FDB5C3E-4757-D9FE-85F4-DB899B178D7A}"/>
              </a:ext>
            </a:extLst>
          </p:cNvPr>
          <p:cNvSpPr txBox="1"/>
          <p:nvPr/>
        </p:nvSpPr>
        <p:spPr>
          <a:xfrm>
            <a:off x="6856353" y="4945377"/>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il y aura (there will be)</a:t>
            </a:r>
          </a:p>
        </p:txBody>
      </p:sp>
      <p:sp>
        <p:nvSpPr>
          <p:cNvPr id="10" name="TextBox 9">
            <a:extLst>
              <a:ext uri="{FF2B5EF4-FFF2-40B4-BE49-F238E27FC236}">
                <a16:creationId xmlns:a16="http://schemas.microsoft.com/office/drawing/2014/main" id="{E32BA063-6A96-F26C-5D02-08584132B9B8}"/>
              </a:ext>
            </a:extLst>
          </p:cNvPr>
          <p:cNvSpPr txBox="1"/>
          <p:nvPr/>
        </p:nvSpPr>
        <p:spPr>
          <a:xfrm>
            <a:off x="3275220" y="539200"/>
            <a:ext cx="55052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3" name="TextBox 12">
            <a:extLst>
              <a:ext uri="{FF2B5EF4-FFF2-40B4-BE49-F238E27FC236}">
                <a16:creationId xmlns:a16="http://schemas.microsoft.com/office/drawing/2014/main" id="{E6CD77BE-8E0E-F9C3-1E25-7095E83CB0E1}"/>
              </a:ext>
            </a:extLst>
          </p:cNvPr>
          <p:cNvSpPr txBox="1"/>
          <p:nvPr/>
        </p:nvSpPr>
        <p:spPr>
          <a:xfrm>
            <a:off x="3298044" y="5368785"/>
            <a:ext cx="3580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il a fait (it did)</a:t>
            </a:r>
          </a:p>
        </p:txBody>
      </p:sp>
      <p:sp>
        <p:nvSpPr>
          <p:cNvPr id="15" name="TextBox 14">
            <a:extLst>
              <a:ext uri="{FF2B5EF4-FFF2-40B4-BE49-F238E27FC236}">
                <a16:creationId xmlns:a16="http://schemas.microsoft.com/office/drawing/2014/main" id="{B4F91BB9-BE97-7001-5C05-68302548D9F9}"/>
              </a:ext>
            </a:extLst>
          </p:cNvPr>
          <p:cNvSpPr txBox="1"/>
          <p:nvPr/>
        </p:nvSpPr>
        <p:spPr>
          <a:xfrm>
            <a:off x="6837853" y="5326395"/>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il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faire (it is going to do)</a:t>
            </a:r>
          </a:p>
        </p:txBody>
      </p:sp>
    </p:spTree>
    <p:extLst>
      <p:ext uri="{BB962C8B-B14F-4D97-AF65-F5344CB8AC3E}">
        <p14:creationId xmlns:p14="http://schemas.microsoft.com/office/powerpoint/2010/main" val="40523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2" grpId="0"/>
      <p:bldP spid="26" grpId="0"/>
      <p:bldP spid="28" grpId="0"/>
      <p:bldP spid="29" grpId="0"/>
      <p:bldP spid="31" grpId="0"/>
      <p:bldP spid="32" grpId="0"/>
      <p:bldP spid="13" grpId="0"/>
      <p:bldP spid="15"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17008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Grammar - the 3 tenses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joué</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joué.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aimes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fais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étudies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faites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pratiques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fait</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 allé(e)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faire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regarder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êtes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your teacher will read verbs in the ‘tu’ or ‘vous’ form. Write them in the ‘I’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aimes</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j’aime.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5.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6.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7.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8. ______________</a:t>
            </a:r>
          </a:p>
        </p:txBody>
      </p:sp>
    </p:spTree>
    <p:extLst>
      <p:ext uri="{BB962C8B-B14F-4D97-AF65-F5344CB8AC3E}">
        <p14:creationId xmlns:p14="http://schemas.microsoft.com/office/powerpoint/2010/main" val="21985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joué</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joué.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aimes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fais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étudies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faites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pratiques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fait</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 allé(e)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faire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regarder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êtes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aimes</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j’aime.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5.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6.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7.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8. ______________</a:t>
            </a:r>
          </a:p>
        </p:txBody>
      </p:sp>
      <p:sp>
        <p:nvSpPr>
          <p:cNvPr id="7" name="TextBox 6">
            <a:extLst>
              <a:ext uri="{FF2B5EF4-FFF2-40B4-BE49-F238E27FC236}">
                <a16:creationId xmlns:a16="http://schemas.microsoft.com/office/drawing/2014/main" id="{BE04F2F4-D83A-C631-76F2-2EB1B06AAB94}"/>
              </a:ext>
            </a:extLst>
          </p:cNvPr>
          <p:cNvSpPr txBox="1"/>
          <p:nvPr/>
        </p:nvSpPr>
        <p:spPr>
          <a:xfrm>
            <a:off x="4086868" y="1530831"/>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j’aime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1F92025-A9E1-398D-12BD-1C3A30BAE01C}"/>
              </a:ext>
            </a:extLst>
          </p:cNvPr>
          <p:cNvSpPr txBox="1"/>
          <p:nvPr/>
        </p:nvSpPr>
        <p:spPr>
          <a:xfrm>
            <a:off x="4075745" y="1921920"/>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j’étudie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7B8F2DB-1530-0F01-7D17-F3CB9400E812}"/>
              </a:ext>
            </a:extLst>
          </p:cNvPr>
          <p:cNvSpPr txBox="1"/>
          <p:nvPr/>
        </p:nvSpPr>
        <p:spPr>
          <a:xfrm>
            <a:off x="4064622" y="2319934"/>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pratique</a:t>
            </a:r>
          </a:p>
        </p:txBody>
      </p:sp>
      <p:sp>
        <p:nvSpPr>
          <p:cNvPr id="13" name="TextBox 12">
            <a:extLst>
              <a:ext uri="{FF2B5EF4-FFF2-40B4-BE49-F238E27FC236}">
                <a16:creationId xmlns:a16="http://schemas.microsoft.com/office/drawing/2014/main" id="{DF77BD1C-34B2-B9D9-8465-101ED8B68C2E}"/>
              </a:ext>
            </a:extLst>
          </p:cNvPr>
          <p:cNvSpPr txBox="1"/>
          <p:nvPr/>
        </p:nvSpPr>
        <p:spPr>
          <a:xfrm>
            <a:off x="4064622" y="2688414"/>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p>
        </p:txBody>
      </p:sp>
      <p:sp>
        <p:nvSpPr>
          <p:cNvPr id="15" name="TextBox 14">
            <a:extLst>
              <a:ext uri="{FF2B5EF4-FFF2-40B4-BE49-F238E27FC236}">
                <a16:creationId xmlns:a16="http://schemas.microsoft.com/office/drawing/2014/main" id="{F3D755E5-4BEF-1DA7-6D28-4E57DA26E822}"/>
              </a:ext>
            </a:extLst>
          </p:cNvPr>
          <p:cNvSpPr txBox="1"/>
          <p:nvPr/>
        </p:nvSpPr>
        <p:spPr>
          <a:xfrm>
            <a:off x="3716582" y="3036566"/>
            <a:ext cx="2469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30D8412-8EA7-2ECC-C531-D96F481566B2}"/>
              </a:ext>
            </a:extLst>
          </p:cNvPr>
          <p:cNvSpPr txBox="1"/>
          <p:nvPr/>
        </p:nvSpPr>
        <p:spPr>
          <a:xfrm>
            <a:off x="9400381" y="1516641"/>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fais</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860F6B9-1EB0-3C14-13BF-289C943469D9}"/>
              </a:ext>
            </a:extLst>
          </p:cNvPr>
          <p:cNvSpPr txBox="1"/>
          <p:nvPr/>
        </p:nvSpPr>
        <p:spPr>
          <a:xfrm>
            <a:off x="9389258" y="1907730"/>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fais</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F0CDBDB-E928-7637-E8FB-5C21C14FC905}"/>
              </a:ext>
            </a:extLst>
          </p:cNvPr>
          <p:cNvSpPr txBox="1"/>
          <p:nvPr/>
        </p:nvSpPr>
        <p:spPr>
          <a:xfrm>
            <a:off x="9378135" y="2305744"/>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fait</a:t>
            </a:r>
          </a:p>
        </p:txBody>
      </p:sp>
      <p:sp>
        <p:nvSpPr>
          <p:cNvPr id="19" name="TextBox 18">
            <a:extLst>
              <a:ext uri="{FF2B5EF4-FFF2-40B4-BE49-F238E27FC236}">
                <a16:creationId xmlns:a16="http://schemas.microsoft.com/office/drawing/2014/main" id="{1458CE68-7BB4-65F7-3BE8-25F9C1BA062A}"/>
              </a:ext>
            </a:extLst>
          </p:cNvPr>
          <p:cNvSpPr txBox="1"/>
          <p:nvPr/>
        </p:nvSpPr>
        <p:spPr>
          <a:xfrm>
            <a:off x="9378135" y="2674224"/>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faire</a:t>
            </a:r>
          </a:p>
        </p:txBody>
      </p:sp>
      <p:sp>
        <p:nvSpPr>
          <p:cNvPr id="20" name="TextBox 19">
            <a:extLst>
              <a:ext uri="{FF2B5EF4-FFF2-40B4-BE49-F238E27FC236}">
                <a16:creationId xmlns:a16="http://schemas.microsoft.com/office/drawing/2014/main" id="{A370034A-486A-AE1A-8ACB-8D48EBA3CC17}"/>
              </a:ext>
            </a:extLst>
          </p:cNvPr>
          <p:cNvSpPr txBox="1"/>
          <p:nvPr/>
        </p:nvSpPr>
        <p:spPr>
          <a:xfrm>
            <a:off x="9473385" y="3022376"/>
            <a:ext cx="2026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a:t>
            </a:r>
          </a:p>
        </p:txBody>
      </p:sp>
      <p:sp>
        <p:nvSpPr>
          <p:cNvPr id="21" name="TextBox 20">
            <a:extLst>
              <a:ext uri="{FF2B5EF4-FFF2-40B4-BE49-F238E27FC236}">
                <a16:creationId xmlns:a16="http://schemas.microsoft.com/office/drawing/2014/main" id="{B580870B-6A4D-2033-4C01-E25C8D7754CB}"/>
              </a:ext>
            </a:extLst>
          </p:cNvPr>
          <p:cNvSpPr txBox="1"/>
          <p:nvPr/>
        </p:nvSpPr>
        <p:spPr>
          <a:xfrm>
            <a:off x="1494881" y="4314182"/>
            <a:ext cx="1981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D85EA9E-019B-FEAF-663C-D512454362E6}"/>
              </a:ext>
            </a:extLst>
          </p:cNvPr>
          <p:cNvSpPr txBox="1"/>
          <p:nvPr/>
        </p:nvSpPr>
        <p:spPr>
          <a:xfrm>
            <a:off x="1483758" y="4705271"/>
            <a:ext cx="20883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visité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C65AE2-FD32-4890-7AB9-0D97BA279ACD}"/>
              </a:ext>
            </a:extLst>
          </p:cNvPr>
          <p:cNvSpPr txBox="1"/>
          <p:nvPr/>
        </p:nvSpPr>
        <p:spPr>
          <a:xfrm>
            <a:off x="1472635" y="5103285"/>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5FEB888-35B6-4A4F-582F-6B46774F6EC7}"/>
              </a:ext>
            </a:extLst>
          </p:cNvPr>
          <p:cNvSpPr txBox="1"/>
          <p:nvPr/>
        </p:nvSpPr>
        <p:spPr>
          <a:xfrm>
            <a:off x="1472635" y="5471765"/>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acheté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0F905BD-35A5-0BBA-8733-C1B317FE1296}"/>
              </a:ext>
            </a:extLst>
          </p:cNvPr>
          <p:cNvSpPr txBox="1"/>
          <p:nvPr/>
        </p:nvSpPr>
        <p:spPr>
          <a:xfrm>
            <a:off x="4903077" y="4341869"/>
            <a:ext cx="1981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AE9FC36-8568-3F2B-9F4F-1C828CCB97AD}"/>
              </a:ext>
            </a:extLst>
          </p:cNvPr>
          <p:cNvSpPr txBox="1"/>
          <p:nvPr/>
        </p:nvSpPr>
        <p:spPr>
          <a:xfrm>
            <a:off x="4891954" y="4732958"/>
            <a:ext cx="2212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72E48D9-69FF-B948-7422-3CE722A3C682}"/>
              </a:ext>
            </a:extLst>
          </p:cNvPr>
          <p:cNvSpPr txBox="1"/>
          <p:nvPr/>
        </p:nvSpPr>
        <p:spPr>
          <a:xfrm>
            <a:off x="4880831" y="5130972"/>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révisé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8389F93-1446-2698-F2BF-F634B73A2DF5}"/>
              </a:ext>
            </a:extLst>
          </p:cNvPr>
          <p:cNvSpPr txBox="1"/>
          <p:nvPr/>
        </p:nvSpPr>
        <p:spPr>
          <a:xfrm>
            <a:off x="4880831" y="5499452"/>
            <a:ext cx="2661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travailler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F091D44-0861-6321-A6C3-1F54E0C24179}"/>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157383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P spid="15" grpId="0"/>
      <p:bldP spid="16" grpId="0"/>
      <p:bldP spid="17" grpId="0"/>
      <p:bldP spid="18" grpId="0"/>
      <p:bldP spid="19" grpId="0"/>
      <p:bldP spid="20" grpId="0"/>
      <p:bldP spid="21" grpId="0"/>
      <p:bldP spid="22" grpId="0"/>
      <p:bldP spid="26" grpId="0"/>
      <p:bldP spid="27" grpId="0"/>
      <p:bldP spid="28" grpId="0"/>
      <p:bldP spid="29" grpId="0"/>
      <p:bldP spid="30" grpId="0"/>
      <p:bldP spid="31" grpId="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193899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Look at the answer in the present tense below. Make the necessary changes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adapt it to the past and the the future tense. You should change: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time expressions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conjugated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9824C9EB-8DBA-F6DB-65BB-ABA30C41D834}"/>
              </a:ext>
            </a:extLst>
          </p:cNvPr>
          <p:cNvSpPr txBox="1"/>
          <p:nvPr/>
        </p:nvSpPr>
        <p:spPr>
          <a:xfrm>
            <a:off x="661505" y="2031441"/>
            <a:ext cx="1090496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Qu’est-ce que tu fais normalement le week-end dans ta région?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1" i="0" u="none" strike="noStrike" kern="1200" cap="none" spc="0" normalizeH="0" baseline="0" noProof="0">
                <a:ln>
                  <a:noFill/>
                </a:ln>
                <a:solidFill>
                  <a:prstClr val="black"/>
                </a:solidFill>
                <a:effectLst/>
                <a:uLnTx/>
                <a:uFillTx/>
                <a:latin typeface="Calibri" panose="020F0502020204030204"/>
                <a:ea typeface="+mn-ea"/>
                <a:cs typeface="Calibri"/>
              </a:rPr>
              <a:t>Normalement, le week-end, je fais </a:t>
            </a:r>
            <a:r>
              <a:rPr kumimoji="0" lang="fr-RE" sz="2400" b="0" i="0" u="none" strike="noStrike" kern="1200" cap="none" spc="0" normalizeH="0" baseline="0" noProof="0">
                <a:ln>
                  <a:noFill/>
                </a:ln>
                <a:solidFill>
                  <a:prstClr val="black"/>
                </a:solidFill>
                <a:effectLst/>
                <a:uLnTx/>
                <a:uFillTx/>
                <a:latin typeface="Calibri" panose="020F0502020204030204"/>
                <a:ea typeface="+mn-ea"/>
                <a:cs typeface="Calibri"/>
              </a:rPr>
              <a:t>beaucoup de choses</a:t>
            </a:r>
            <a:r>
              <a:rPr kumimoji="0" lang="fr-RE" sz="24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RE" sz="2400" b="0" i="0" u="none" strike="noStrike" kern="1200" cap="none" spc="0" normalizeH="0" baseline="0" noProof="0">
                <a:ln>
                  <a:noFill/>
                </a:ln>
                <a:solidFill>
                  <a:prstClr val="black"/>
                </a:solidFill>
                <a:effectLst/>
                <a:uLnTx/>
                <a:uFillTx/>
                <a:latin typeface="Calibri" panose="020F0502020204030204"/>
                <a:ea typeface="+mn-ea"/>
                <a:cs typeface="Calibri"/>
              </a:rPr>
              <a:t>D’abord,</a:t>
            </a:r>
            <a:r>
              <a:rPr kumimoji="0" lang="fr-RE" sz="2400" b="1" i="0" u="none" strike="noStrike" kern="1200" cap="none" spc="0" normalizeH="0" baseline="0" noProof="0">
                <a:ln>
                  <a:noFill/>
                </a:ln>
                <a:solidFill>
                  <a:prstClr val="black"/>
                </a:solidFill>
                <a:effectLst/>
                <a:uLnTx/>
                <a:uFillTx/>
                <a:latin typeface="Calibri" panose="020F0502020204030204"/>
                <a:ea typeface="+mn-ea"/>
                <a:cs typeface="Calibri"/>
              </a:rPr>
              <a:t> je vais </a:t>
            </a:r>
            <a:r>
              <a:rPr kumimoji="0" lang="fr-RE" sz="2400" b="0" i="0" u="none" strike="noStrike" kern="1200" cap="none" spc="0" normalizeH="0" baseline="0" noProof="0">
                <a:ln>
                  <a:noFill/>
                </a:ln>
                <a:solidFill>
                  <a:prstClr val="black"/>
                </a:solidFill>
                <a:effectLst/>
                <a:uLnTx/>
                <a:uFillTx/>
                <a:latin typeface="Calibri" panose="020F0502020204030204"/>
                <a:ea typeface="+mn-ea"/>
                <a:cs typeface="Calibri"/>
              </a:rPr>
              <a:t>au centre commercial avec mes amis. C’est très amusant. Ensuite,</a:t>
            </a:r>
            <a:r>
              <a:rPr kumimoji="0" lang="fr-RE" sz="2400" b="1" i="0" u="none" strike="noStrike" kern="1200" cap="none" spc="0" normalizeH="0" baseline="0" noProof="0">
                <a:ln>
                  <a:noFill/>
                </a:ln>
                <a:solidFill>
                  <a:prstClr val="black"/>
                </a:solidFill>
                <a:effectLst/>
                <a:uLnTx/>
                <a:uFillTx/>
                <a:latin typeface="Calibri" panose="020F0502020204030204"/>
                <a:ea typeface="+mn-ea"/>
                <a:cs typeface="Calibri"/>
              </a:rPr>
              <a:t> je mange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Calibri"/>
              </a:rPr>
              <a:t>à</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RE" sz="2400" b="0" i="0" u="none" strike="noStrike" kern="1200" cap="none" spc="0" normalizeH="0" baseline="0" noProof="0" err="1">
                <a:ln>
                  <a:noFill/>
                </a:ln>
                <a:solidFill>
                  <a:prstClr val="black"/>
                </a:solidFill>
                <a:effectLst/>
                <a:uLnTx/>
                <a:uFillTx/>
                <a:latin typeface="Calibri" panose="020F0502020204030204"/>
                <a:ea typeface="+mn-ea"/>
                <a:cs typeface="Calibri"/>
              </a:rPr>
              <a:t>Nandos</a:t>
            </a:r>
            <a:r>
              <a:rPr kumimoji="0" lang="fr-RE" sz="2400" b="0" i="0" u="none" strike="noStrike" kern="1200" cap="none" spc="0" normalizeH="0" baseline="0" noProof="0">
                <a:ln>
                  <a:noFill/>
                </a:ln>
                <a:solidFill>
                  <a:prstClr val="black"/>
                </a:solidFill>
                <a:effectLst/>
                <a:uLnTx/>
                <a:uFillTx/>
                <a:latin typeface="Calibri" panose="020F0502020204030204"/>
                <a:ea typeface="+mn-ea"/>
                <a:cs typeface="Calibri"/>
              </a:rPr>
              <a:t> avec ma famille </a:t>
            </a:r>
            <a:r>
              <a:rPr kumimoji="0" lang="fr-RE" sz="2400" b="1" i="0" u="none" strike="noStrike" kern="1200" cap="none" spc="0" normalizeH="0" baseline="0" noProof="0">
                <a:ln>
                  <a:noFill/>
                </a:ln>
                <a:solidFill>
                  <a:prstClr val="black"/>
                </a:solidFill>
                <a:effectLst/>
                <a:uLnTx/>
                <a:uFillTx/>
                <a:latin typeface="Calibri" panose="020F0502020204030204"/>
                <a:ea typeface="+mn-ea"/>
                <a:cs typeface="Calibri"/>
              </a:rPr>
              <a:t>car</a:t>
            </a:r>
            <a:r>
              <a:rPr kumimoji="0" lang="fr-RE"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RE" sz="2400" b="1" i="0" u="none" strike="noStrike" kern="1200" cap="none" spc="0" normalizeH="0" baseline="0" noProof="0">
                <a:ln>
                  <a:noFill/>
                </a:ln>
                <a:solidFill>
                  <a:prstClr val="black"/>
                </a:solidFill>
                <a:effectLst/>
                <a:uLnTx/>
                <a:uFillTx/>
                <a:latin typeface="Calibri" panose="020F0502020204030204"/>
                <a:ea typeface="+mn-ea"/>
                <a:cs typeface="Calibri"/>
              </a:rPr>
              <a:t>c’est toujours</a:t>
            </a:r>
            <a:r>
              <a:rPr kumimoji="0" lang="fr-RE" sz="2400" b="0" i="0" u="none" strike="noStrike" kern="1200" cap="none" spc="0" normalizeH="0" baseline="0" noProof="0">
                <a:ln>
                  <a:noFill/>
                </a:ln>
                <a:solidFill>
                  <a:prstClr val="black"/>
                </a:solidFill>
                <a:effectLst/>
                <a:uLnTx/>
                <a:uFillTx/>
                <a:latin typeface="Calibri" panose="020F0502020204030204"/>
                <a:ea typeface="+mn-ea"/>
                <a:cs typeface="Calibri"/>
              </a:rPr>
              <a:t> délicieux. Finalement</a:t>
            </a:r>
            <a:r>
              <a:rPr kumimoji="0" lang="fr-RE" sz="2400" b="1" i="0" u="none" strike="noStrike" kern="1200" cap="none" spc="0" normalizeH="0" baseline="0" noProof="0">
                <a:ln>
                  <a:noFill/>
                </a:ln>
                <a:solidFill>
                  <a:prstClr val="black"/>
                </a:solidFill>
                <a:effectLst/>
                <a:uLnTx/>
                <a:uFillTx/>
                <a:latin typeface="Calibri" panose="020F0502020204030204"/>
                <a:ea typeface="+mn-ea"/>
                <a:cs typeface="Calibri"/>
              </a:rPr>
              <a:t> je regarde </a:t>
            </a:r>
            <a:r>
              <a:rPr kumimoji="0" lang="fr-RE" sz="2400" b="0" i="0" u="none" strike="noStrike" kern="1200" cap="none" spc="0" normalizeH="0" baseline="0" noProof="0">
                <a:ln>
                  <a:noFill/>
                </a:ln>
                <a:solidFill>
                  <a:prstClr val="black"/>
                </a:solidFill>
                <a:effectLst/>
                <a:uLnTx/>
                <a:uFillTx/>
                <a:latin typeface="Calibri" panose="020F0502020204030204"/>
                <a:ea typeface="+mn-ea"/>
                <a:cs typeface="Calibri"/>
              </a:rPr>
              <a:t>un film au cinéma. </a:t>
            </a:r>
            <a:r>
              <a:rPr kumimoji="0" lang="fr-RE" sz="2400" b="1" i="0" u="none" strike="noStrike" kern="1200" cap="none" spc="0" normalizeH="0" baseline="0" noProof="0">
                <a:ln>
                  <a:noFill/>
                </a:ln>
                <a:solidFill>
                  <a:prstClr val="black"/>
                </a:solidFill>
                <a:effectLst/>
                <a:uLnTx/>
                <a:uFillTx/>
                <a:latin typeface="Calibri" panose="020F0502020204030204"/>
                <a:ea typeface="+mn-ea"/>
                <a:cs typeface="Calibri"/>
              </a:rPr>
              <a:t>C’est</a:t>
            </a:r>
            <a:r>
              <a:rPr kumimoji="0" lang="fr-RE" sz="2400" b="0" i="0" u="none" strike="noStrike" kern="1200" cap="none" spc="0" normalizeH="0" baseline="0" noProof="0">
                <a:ln>
                  <a:noFill/>
                </a:ln>
                <a:solidFill>
                  <a:prstClr val="black"/>
                </a:solidFill>
                <a:effectLst/>
                <a:uLnTx/>
                <a:uFillTx/>
                <a:latin typeface="Calibri" panose="020F0502020204030204"/>
                <a:ea typeface="+mn-ea"/>
                <a:cs typeface="Calibri"/>
              </a:rPr>
              <a:t> super intéressant. </a:t>
            </a:r>
          </a:p>
        </p:txBody>
      </p:sp>
      <p:sp>
        <p:nvSpPr>
          <p:cNvPr id="9" name="TextBox 8">
            <a:extLst>
              <a:ext uri="{FF2B5EF4-FFF2-40B4-BE49-F238E27FC236}">
                <a16:creationId xmlns:a16="http://schemas.microsoft.com/office/drawing/2014/main" id="{24DC26FD-05CB-9910-128D-2E003831FF11}"/>
              </a:ext>
            </a:extLst>
          </p:cNvPr>
          <p:cNvSpPr txBox="1"/>
          <p:nvPr/>
        </p:nvSpPr>
        <p:spPr>
          <a:xfrm>
            <a:off x="1006033" y="4278775"/>
            <a:ext cx="10366719" cy="9584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1- Qu’est-ce que tu as fait le week-end dernier dans ta région?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 week-end dernier, ..</a:t>
            </a: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a:t>
            </a:r>
          </a:p>
        </p:txBody>
      </p:sp>
      <p:sp>
        <p:nvSpPr>
          <p:cNvPr id="4" name="TextBox 3">
            <a:extLst>
              <a:ext uri="{FF2B5EF4-FFF2-40B4-BE49-F238E27FC236}">
                <a16:creationId xmlns:a16="http://schemas.microsoft.com/office/drawing/2014/main" id="{B0DF9FC1-6A7D-A57D-C5A9-CAF1B1971EEE}"/>
              </a:ext>
            </a:extLst>
          </p:cNvPr>
          <p:cNvSpPr txBox="1"/>
          <p:nvPr/>
        </p:nvSpPr>
        <p:spPr>
          <a:xfrm>
            <a:off x="1006033" y="5284974"/>
            <a:ext cx="10366720" cy="9584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00B050"/>
                </a:solidFill>
                <a:effectLst/>
                <a:uLnTx/>
                <a:uFillTx/>
                <a:latin typeface="Calibri" panose="020F0502020204030204"/>
                <a:ea typeface="+mn-ea"/>
                <a:cs typeface="+mn-cs"/>
              </a:rPr>
              <a:t>2 - Qu’est-ce que tu as fait le week-end dernier dans ta région?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 week-end prochain, ..</a:t>
            </a: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a:t>
            </a:r>
          </a:p>
        </p:txBody>
      </p:sp>
    </p:spTree>
    <p:extLst>
      <p:ext uri="{BB962C8B-B14F-4D97-AF65-F5344CB8AC3E}">
        <p14:creationId xmlns:p14="http://schemas.microsoft.com/office/powerpoint/2010/main" val="10510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9824C9EB-8DBA-F6DB-65BB-ABA30C41D834}"/>
              </a:ext>
            </a:extLst>
          </p:cNvPr>
          <p:cNvSpPr txBox="1"/>
          <p:nvPr/>
        </p:nvSpPr>
        <p:spPr>
          <a:xfrm>
            <a:off x="602209" y="1014334"/>
            <a:ext cx="1090496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Qu’est-ce que tu fais normalement le week-end dans ta région?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000" b="1" i="0" u="none" strike="noStrike" kern="1200" cap="none" spc="0" normalizeH="0" baseline="0" noProof="0">
                <a:ln>
                  <a:noFill/>
                </a:ln>
                <a:solidFill>
                  <a:prstClr val="black"/>
                </a:solidFill>
                <a:effectLst/>
                <a:uLnTx/>
                <a:uFillTx/>
                <a:latin typeface="Calibri" panose="020F0502020204030204"/>
                <a:ea typeface="+mn-ea"/>
                <a:cs typeface="Calibri"/>
              </a:rPr>
              <a:t>Normalement, le week-end, je fais </a:t>
            </a:r>
            <a:r>
              <a:rPr kumimoji="0" lang="fr-RE" sz="2000" b="0" i="0" u="none" strike="noStrike" kern="1200" cap="none" spc="0" normalizeH="0" baseline="0" noProof="0">
                <a:ln>
                  <a:noFill/>
                </a:ln>
                <a:solidFill>
                  <a:prstClr val="black"/>
                </a:solidFill>
                <a:effectLst/>
                <a:uLnTx/>
                <a:uFillTx/>
                <a:latin typeface="Calibri" panose="020F0502020204030204"/>
                <a:ea typeface="+mn-ea"/>
                <a:cs typeface="Calibri"/>
              </a:rPr>
              <a:t>beaucoup de choses</a:t>
            </a:r>
            <a:r>
              <a:rPr kumimoji="0" lang="fr-RE" sz="20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RE" sz="2000" b="0" i="0" u="none" strike="noStrike" kern="1200" cap="none" spc="0" normalizeH="0" baseline="0" noProof="0">
                <a:ln>
                  <a:noFill/>
                </a:ln>
                <a:solidFill>
                  <a:prstClr val="black"/>
                </a:solidFill>
                <a:effectLst/>
                <a:uLnTx/>
                <a:uFillTx/>
                <a:latin typeface="Calibri" panose="020F0502020204030204"/>
                <a:ea typeface="+mn-ea"/>
                <a:cs typeface="Calibri"/>
              </a:rPr>
              <a:t>D’abord,</a:t>
            </a:r>
            <a:r>
              <a:rPr kumimoji="0" lang="fr-RE" sz="2000" b="1" i="0" u="none" strike="noStrike" kern="1200" cap="none" spc="0" normalizeH="0" baseline="0" noProof="0">
                <a:ln>
                  <a:noFill/>
                </a:ln>
                <a:solidFill>
                  <a:prstClr val="black"/>
                </a:solidFill>
                <a:effectLst/>
                <a:uLnTx/>
                <a:uFillTx/>
                <a:latin typeface="Calibri" panose="020F0502020204030204"/>
                <a:ea typeface="+mn-ea"/>
                <a:cs typeface="Calibri"/>
              </a:rPr>
              <a:t> je vais </a:t>
            </a:r>
            <a:r>
              <a:rPr kumimoji="0" lang="fr-RE" sz="2000" b="0" i="0" u="none" strike="noStrike" kern="1200" cap="none" spc="0" normalizeH="0" baseline="0" noProof="0">
                <a:ln>
                  <a:noFill/>
                </a:ln>
                <a:solidFill>
                  <a:prstClr val="black"/>
                </a:solidFill>
                <a:effectLst/>
                <a:uLnTx/>
                <a:uFillTx/>
                <a:latin typeface="Calibri" panose="020F0502020204030204"/>
                <a:ea typeface="+mn-ea"/>
                <a:cs typeface="Calibri"/>
              </a:rPr>
              <a:t>au centre commercial avec mes amis. C’est très amusant. Ensuite, </a:t>
            </a:r>
            <a:r>
              <a:rPr kumimoji="0" lang="fr-RE" sz="2000" b="1" i="0" u="none" strike="noStrike" kern="1200" cap="none" spc="0" normalizeH="0" baseline="0" noProof="0">
                <a:ln>
                  <a:noFill/>
                </a:ln>
                <a:solidFill>
                  <a:prstClr val="black"/>
                </a:solidFill>
                <a:effectLst/>
                <a:uLnTx/>
                <a:uFillTx/>
                <a:latin typeface="Calibri" panose="020F0502020204030204"/>
                <a:ea typeface="+mn-ea"/>
                <a:cs typeface="Calibri"/>
              </a:rPr>
              <a:t>je mange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Calibri"/>
              </a:rPr>
              <a:t>à</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RE" sz="2000" b="0" i="0" u="none" strike="noStrike" kern="1200" cap="none" spc="0" normalizeH="0" baseline="0" noProof="0" err="1">
                <a:ln>
                  <a:noFill/>
                </a:ln>
                <a:solidFill>
                  <a:prstClr val="black"/>
                </a:solidFill>
                <a:effectLst/>
                <a:uLnTx/>
                <a:uFillTx/>
                <a:latin typeface="Calibri" panose="020F0502020204030204"/>
                <a:ea typeface="+mn-ea"/>
                <a:cs typeface="Calibri"/>
              </a:rPr>
              <a:t>Nandos</a:t>
            </a:r>
            <a:r>
              <a:rPr kumimoji="0" lang="fr-RE" sz="2000" b="0" i="0" u="none" strike="noStrike" kern="1200" cap="none" spc="0" normalizeH="0" baseline="0" noProof="0">
                <a:ln>
                  <a:noFill/>
                </a:ln>
                <a:solidFill>
                  <a:prstClr val="black"/>
                </a:solidFill>
                <a:effectLst/>
                <a:uLnTx/>
                <a:uFillTx/>
                <a:latin typeface="Calibri" panose="020F0502020204030204"/>
                <a:ea typeface="+mn-ea"/>
                <a:cs typeface="Calibri"/>
              </a:rPr>
              <a:t> avec ma famille </a:t>
            </a:r>
            <a:r>
              <a:rPr kumimoji="0" lang="fr-RE" sz="2000" b="1" i="0" u="none" strike="noStrike" kern="1200" cap="none" spc="0" normalizeH="0" baseline="0" noProof="0">
                <a:ln>
                  <a:noFill/>
                </a:ln>
                <a:solidFill>
                  <a:prstClr val="black"/>
                </a:solidFill>
                <a:effectLst/>
                <a:uLnTx/>
                <a:uFillTx/>
                <a:latin typeface="Calibri" panose="020F0502020204030204"/>
                <a:ea typeface="+mn-ea"/>
                <a:cs typeface="Calibri"/>
              </a:rPr>
              <a:t>car</a:t>
            </a:r>
            <a:r>
              <a:rPr kumimoji="0" lang="fr-RE" sz="20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RE" sz="2000" b="1" i="0" u="none" strike="noStrike" kern="1200" cap="none" spc="0" normalizeH="0" baseline="0" noProof="0">
                <a:ln>
                  <a:noFill/>
                </a:ln>
                <a:solidFill>
                  <a:prstClr val="black"/>
                </a:solidFill>
                <a:effectLst/>
                <a:uLnTx/>
                <a:uFillTx/>
                <a:latin typeface="Calibri" panose="020F0502020204030204"/>
                <a:ea typeface="+mn-ea"/>
                <a:cs typeface="Calibri"/>
              </a:rPr>
              <a:t>c’est toujours</a:t>
            </a:r>
            <a:r>
              <a:rPr kumimoji="0" lang="fr-RE" sz="2000" b="0" i="0" u="none" strike="noStrike" kern="1200" cap="none" spc="0" normalizeH="0" baseline="0" noProof="0">
                <a:ln>
                  <a:noFill/>
                </a:ln>
                <a:solidFill>
                  <a:prstClr val="black"/>
                </a:solidFill>
                <a:effectLst/>
                <a:uLnTx/>
                <a:uFillTx/>
                <a:latin typeface="Calibri" panose="020F0502020204030204"/>
                <a:ea typeface="+mn-ea"/>
                <a:cs typeface="Calibri"/>
              </a:rPr>
              <a:t> délicieux. Finalement</a:t>
            </a:r>
            <a:r>
              <a:rPr kumimoji="0" lang="fr-RE" sz="2000" b="1" i="0" u="none" strike="noStrike" kern="1200" cap="none" spc="0" normalizeH="0" baseline="0" noProof="0">
                <a:ln>
                  <a:noFill/>
                </a:ln>
                <a:solidFill>
                  <a:prstClr val="black"/>
                </a:solidFill>
                <a:effectLst/>
                <a:uLnTx/>
                <a:uFillTx/>
                <a:latin typeface="Calibri" panose="020F0502020204030204"/>
                <a:ea typeface="+mn-ea"/>
                <a:cs typeface="Calibri"/>
              </a:rPr>
              <a:t> je regarde </a:t>
            </a:r>
            <a:r>
              <a:rPr kumimoji="0" lang="fr-RE" sz="2000" b="0" i="0" u="none" strike="noStrike" kern="1200" cap="none" spc="0" normalizeH="0" baseline="0" noProof="0">
                <a:ln>
                  <a:noFill/>
                </a:ln>
                <a:solidFill>
                  <a:prstClr val="black"/>
                </a:solidFill>
                <a:effectLst/>
                <a:uLnTx/>
                <a:uFillTx/>
                <a:latin typeface="Calibri" panose="020F0502020204030204"/>
                <a:ea typeface="+mn-ea"/>
                <a:cs typeface="Calibri"/>
              </a:rPr>
              <a:t>un film au cinéma. </a:t>
            </a:r>
            <a:r>
              <a:rPr kumimoji="0" lang="fr-RE" sz="2000" b="1" i="0" u="none" strike="noStrike" kern="1200" cap="none" spc="0" normalizeH="0" baseline="0" noProof="0">
                <a:ln>
                  <a:noFill/>
                </a:ln>
                <a:solidFill>
                  <a:prstClr val="black"/>
                </a:solidFill>
                <a:effectLst/>
                <a:uLnTx/>
                <a:uFillTx/>
                <a:latin typeface="Calibri" panose="020F0502020204030204"/>
                <a:ea typeface="+mn-ea"/>
                <a:cs typeface="Calibri"/>
              </a:rPr>
              <a:t>C’est</a:t>
            </a:r>
            <a:r>
              <a:rPr kumimoji="0" lang="fr-RE" sz="2000" b="0" i="0" u="none" strike="noStrike" kern="1200" cap="none" spc="0" normalizeH="0" baseline="0" noProof="0">
                <a:ln>
                  <a:noFill/>
                </a:ln>
                <a:solidFill>
                  <a:prstClr val="black"/>
                </a:solidFill>
                <a:effectLst/>
                <a:uLnTx/>
                <a:uFillTx/>
                <a:latin typeface="Calibri" panose="020F0502020204030204"/>
                <a:ea typeface="+mn-ea"/>
                <a:cs typeface="Calibri"/>
              </a:rPr>
              <a:t> super intéressant. </a:t>
            </a:r>
          </a:p>
        </p:txBody>
      </p:sp>
      <p:sp>
        <p:nvSpPr>
          <p:cNvPr id="9" name="TextBox 8">
            <a:extLst>
              <a:ext uri="{FF2B5EF4-FFF2-40B4-BE49-F238E27FC236}">
                <a16:creationId xmlns:a16="http://schemas.microsoft.com/office/drawing/2014/main" id="{24DC26FD-05CB-9910-128D-2E003831FF11}"/>
              </a:ext>
            </a:extLst>
          </p:cNvPr>
          <p:cNvSpPr txBox="1"/>
          <p:nvPr/>
        </p:nvSpPr>
        <p:spPr>
          <a:xfrm>
            <a:off x="557688" y="2405071"/>
            <a:ext cx="1126985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Qu’est-ce que tu as fait le week-end dernier dans ta région?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 week-end dernier, 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______________________________________________________________________.</a:t>
            </a: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B0DF9FC1-6A7D-A57D-C5A9-CAF1B1971EEE}"/>
              </a:ext>
            </a:extLst>
          </p:cNvPr>
          <p:cNvSpPr txBox="1"/>
          <p:nvPr/>
        </p:nvSpPr>
        <p:spPr>
          <a:xfrm>
            <a:off x="516496" y="4403663"/>
            <a:ext cx="1126985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00B050"/>
                </a:solidFill>
                <a:effectLst/>
                <a:uLnTx/>
                <a:uFillTx/>
                <a:latin typeface="Calibri" panose="020F0502020204030204"/>
                <a:ea typeface="+mn-ea"/>
                <a:cs typeface="+mn-cs"/>
              </a:rPr>
              <a:t>Qu’est-ce que tu as fait le week-end dernier dans ta région?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 week-end prochain, 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______________________________________________________________________.</a:t>
            </a: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C33B56BB-14B1-D4A7-A24C-B617DD7FF075}"/>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0" name="TextBox 9">
            <a:extLst>
              <a:ext uri="{FF2B5EF4-FFF2-40B4-BE49-F238E27FC236}">
                <a16:creationId xmlns:a16="http://schemas.microsoft.com/office/drawing/2014/main" id="{E0A66F59-D271-B83C-4EF9-417B487AE211}"/>
              </a:ext>
            </a:extLst>
          </p:cNvPr>
          <p:cNvSpPr txBox="1"/>
          <p:nvPr/>
        </p:nvSpPr>
        <p:spPr>
          <a:xfrm>
            <a:off x="3570513" y="2797629"/>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fait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beaucoup de choses. </a:t>
            </a:r>
            <a:endPar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4BC9A27-AF32-748E-0145-98CF9A79C3A8}"/>
              </a:ext>
            </a:extLst>
          </p:cNvPr>
          <p:cNvSpPr txBox="1"/>
          <p:nvPr/>
        </p:nvSpPr>
        <p:spPr>
          <a:xfrm>
            <a:off x="602209" y="3109181"/>
            <a:ext cx="3654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commercial avec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mes</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amis</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65C807FD-B22C-CF9D-A88F-81EE05A8EA20}"/>
              </a:ext>
            </a:extLst>
          </p:cNvPr>
          <p:cNvSpPr txBox="1"/>
          <p:nvPr/>
        </p:nvSpPr>
        <p:spPr>
          <a:xfrm>
            <a:off x="4138037" y="3124317"/>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C’était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très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amusant</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117FB0CF-4420-9CBB-FF7D-E449B97846B4}"/>
              </a:ext>
            </a:extLst>
          </p:cNvPr>
          <p:cNvSpPr txBox="1"/>
          <p:nvPr/>
        </p:nvSpPr>
        <p:spPr>
          <a:xfrm>
            <a:off x="519712" y="3488221"/>
            <a:ext cx="3654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famille</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et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c’était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délicieux</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7AE993DB-AF80-903E-C841-F2F9D564C749}"/>
              </a:ext>
            </a:extLst>
          </p:cNvPr>
          <p:cNvSpPr txBox="1"/>
          <p:nvPr/>
        </p:nvSpPr>
        <p:spPr>
          <a:xfrm>
            <a:off x="3890883" y="3503357"/>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Finalement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regardé</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un film au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cinéma</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1B55C98B-0E4E-C6CA-AED5-EBFC01CE819A}"/>
              </a:ext>
            </a:extLst>
          </p:cNvPr>
          <p:cNvSpPr txBox="1"/>
          <p:nvPr/>
        </p:nvSpPr>
        <p:spPr>
          <a:xfrm>
            <a:off x="6776803" y="3155677"/>
            <a:ext cx="52978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Ensuite,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mangé</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à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Nandos</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avec ma</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7" name="TextBox 16">
            <a:extLst>
              <a:ext uri="{FF2B5EF4-FFF2-40B4-BE49-F238E27FC236}">
                <a16:creationId xmlns:a16="http://schemas.microsoft.com/office/drawing/2014/main" id="{EFCBEDC2-A1F1-31D3-41B3-90968E81CAEA}"/>
              </a:ext>
            </a:extLst>
          </p:cNvPr>
          <p:cNvSpPr txBox="1"/>
          <p:nvPr/>
        </p:nvSpPr>
        <p:spPr>
          <a:xfrm>
            <a:off x="557688" y="3865416"/>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C’était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super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intéressant</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943A437B-7E0A-1C22-908B-AEA6E127BC83}"/>
              </a:ext>
            </a:extLst>
          </p:cNvPr>
          <p:cNvSpPr txBox="1"/>
          <p:nvPr/>
        </p:nvSpPr>
        <p:spPr>
          <a:xfrm>
            <a:off x="7089913" y="2790276"/>
            <a:ext cx="4984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D’abord</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je suis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allé</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au centre</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FA25B139-3A72-24C0-E9E4-F5706E366F2B}"/>
              </a:ext>
            </a:extLst>
          </p:cNvPr>
          <p:cNvSpPr txBox="1"/>
          <p:nvPr/>
        </p:nvSpPr>
        <p:spPr>
          <a:xfrm>
            <a:off x="3405743" y="4762905"/>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faire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beaucoup de choses. </a:t>
            </a:r>
            <a:endPar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9915F0E-DCDA-82A4-DEEA-A2030ADA5CD4}"/>
              </a:ext>
            </a:extLst>
          </p:cNvPr>
          <p:cNvSpPr txBox="1"/>
          <p:nvPr/>
        </p:nvSpPr>
        <p:spPr>
          <a:xfrm>
            <a:off x="437439" y="5074457"/>
            <a:ext cx="3654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commercial avec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mes</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amis</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19EE2E7F-7869-C003-E019-5F86CA547DF6}"/>
              </a:ext>
            </a:extLst>
          </p:cNvPr>
          <p:cNvSpPr txBox="1"/>
          <p:nvPr/>
        </p:nvSpPr>
        <p:spPr>
          <a:xfrm>
            <a:off x="3973267" y="5089593"/>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Ça</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va</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être</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très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amusant</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22" name="TextBox 21">
            <a:extLst>
              <a:ext uri="{FF2B5EF4-FFF2-40B4-BE49-F238E27FC236}">
                <a16:creationId xmlns:a16="http://schemas.microsoft.com/office/drawing/2014/main" id="{1D722014-471A-ABF8-96C7-7604AB4AA611}"/>
              </a:ext>
            </a:extLst>
          </p:cNvPr>
          <p:cNvSpPr txBox="1"/>
          <p:nvPr/>
        </p:nvSpPr>
        <p:spPr>
          <a:xfrm>
            <a:off x="354942" y="5453497"/>
            <a:ext cx="50334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ma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famille</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et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ça</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va</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être</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délicieux</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p>
        </p:txBody>
      </p:sp>
      <p:sp>
        <p:nvSpPr>
          <p:cNvPr id="23" name="TextBox 22">
            <a:extLst>
              <a:ext uri="{FF2B5EF4-FFF2-40B4-BE49-F238E27FC236}">
                <a16:creationId xmlns:a16="http://schemas.microsoft.com/office/drawing/2014/main" id="{AEE1A416-4E7A-066D-EC2A-24A26DA17620}"/>
              </a:ext>
            </a:extLst>
          </p:cNvPr>
          <p:cNvSpPr txBox="1"/>
          <p:nvPr/>
        </p:nvSpPr>
        <p:spPr>
          <a:xfrm>
            <a:off x="4641283" y="5490914"/>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Finalement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je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regarder</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un film au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cinéma</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25" name="TextBox 24">
            <a:extLst>
              <a:ext uri="{FF2B5EF4-FFF2-40B4-BE49-F238E27FC236}">
                <a16:creationId xmlns:a16="http://schemas.microsoft.com/office/drawing/2014/main" id="{8AAA0425-7EF1-B128-E113-D9BDCC0BE14B}"/>
              </a:ext>
            </a:extLst>
          </p:cNvPr>
          <p:cNvSpPr txBox="1"/>
          <p:nvPr/>
        </p:nvSpPr>
        <p:spPr>
          <a:xfrm>
            <a:off x="7041757" y="5088272"/>
            <a:ext cx="52978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Ensuite, </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manger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à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Nandos</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avec</a:t>
            </a:r>
            <a:endPar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96878F1-17A6-0952-EC1B-7F191E71AF45}"/>
              </a:ext>
            </a:extLst>
          </p:cNvPr>
          <p:cNvSpPr txBox="1"/>
          <p:nvPr/>
        </p:nvSpPr>
        <p:spPr>
          <a:xfrm>
            <a:off x="475303" y="5832110"/>
            <a:ext cx="7936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Ça</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va</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être</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super </a:t>
            </a: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intéressant</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
        <p:nvSpPr>
          <p:cNvPr id="27" name="TextBox 26">
            <a:extLst>
              <a:ext uri="{FF2B5EF4-FFF2-40B4-BE49-F238E27FC236}">
                <a16:creationId xmlns:a16="http://schemas.microsoft.com/office/drawing/2014/main" id="{9985091C-B485-5F26-0123-D5CBECDB10B8}"/>
              </a:ext>
            </a:extLst>
          </p:cNvPr>
          <p:cNvSpPr txBox="1"/>
          <p:nvPr/>
        </p:nvSpPr>
        <p:spPr>
          <a:xfrm>
            <a:off x="7548315" y="4780858"/>
            <a:ext cx="4984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highlight>
                  <a:srgbClr val="FFFF00"/>
                </a:highlight>
                <a:uLnTx/>
                <a:uFillTx/>
                <a:latin typeface="Calibri" panose="020F0502020204030204"/>
                <a:ea typeface="+mn-ea"/>
                <a:cs typeface="+mn-cs"/>
              </a:rPr>
              <a:t>D’abord</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highlight>
                  <a:srgbClr val="FFFF00"/>
                </a:highlight>
                <a:uLnTx/>
                <a:uFillTx/>
                <a:latin typeface="Calibri" panose="020F0502020204030204"/>
                <a:ea typeface="+mn-ea"/>
                <a:cs typeface="+mn-cs"/>
              </a:rPr>
              <a:t>aller</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au centre</a:t>
            </a: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 </a:t>
            </a:r>
          </a:p>
        </p:txBody>
      </p:sp>
    </p:spTree>
    <p:extLst>
      <p:ext uri="{BB962C8B-B14F-4D97-AF65-F5344CB8AC3E}">
        <p14:creationId xmlns:p14="http://schemas.microsoft.com/office/powerpoint/2010/main" val="314240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P spid="18" grpId="0"/>
      <p:bldP spid="19" grpId="0"/>
      <p:bldP spid="20" grpId="0"/>
      <p:bldP spid="21" grpId="0"/>
      <p:bldP spid="22" grpId="0"/>
      <p:bldP spid="23" grpId="0"/>
      <p:bldP spid="25" grpId="0"/>
      <p:bldP spid="26" grpId="0"/>
      <p:bldP spid="2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184624"/>
            <a:ext cx="11138844" cy="48363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 Prepare a spontaneous answer for the 4 questions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Make sure your verbs are conjugated accurately in the correct tense.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Narrate events to detail your answer, using the sequencers: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d’abord</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ensuite,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enfin</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Use contrasting opinions to extend your answers, using the conjunctions: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d’un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coté</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 d’un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autre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coté</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cependant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revanche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err="1">
                <a:ln>
                  <a:noFill/>
                </a:ln>
                <a:solidFill>
                  <a:srgbClr val="4472C4"/>
                </a:solidFill>
                <a:effectLst/>
                <a:uLnTx/>
                <a:uFillTx/>
                <a:latin typeface="Calibri" panose="020F0502020204030204"/>
                <a:ea typeface="+mn-ea"/>
                <a:cs typeface="+mn-cs"/>
              </a:rPr>
              <a:t>Qu’est</a:t>
            </a: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a:t>
            </a:r>
            <a:r>
              <a:rPr kumimoji="0" lang="en-GB" sz="2400" b="1" i="0" u="none" strike="noStrike" kern="1200" cap="none" spc="0" normalizeH="0" baseline="0" noProof="0" err="1">
                <a:ln>
                  <a:noFill/>
                </a:ln>
                <a:solidFill>
                  <a:srgbClr val="4472C4"/>
                </a:solidFill>
                <a:effectLst/>
                <a:uLnTx/>
                <a:uFillTx/>
                <a:latin typeface="Calibri" panose="020F0502020204030204"/>
                <a:ea typeface="+mn-ea"/>
                <a:cs typeface="+mn-cs"/>
              </a:rPr>
              <a:t>ce</a:t>
            </a: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 que </a:t>
            </a:r>
            <a:r>
              <a:rPr kumimoji="0" lang="en-GB" sz="2400" b="1" i="0" u="none" strike="noStrike" kern="1200" cap="none" spc="0" normalizeH="0" baseline="0" noProof="0" err="1">
                <a:ln>
                  <a:noFill/>
                </a:ln>
                <a:solidFill>
                  <a:srgbClr val="4472C4"/>
                </a:solidFill>
                <a:effectLst/>
                <a:uLnTx/>
                <a:uFillTx/>
                <a:latin typeface="Calibri" panose="020F0502020204030204"/>
                <a:ea typeface="+mn-ea"/>
                <a:cs typeface="+mn-cs"/>
              </a:rPr>
              <a:t>tu</a:t>
            </a: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4472C4"/>
                </a:solidFill>
                <a:effectLst/>
                <a:uLnTx/>
                <a:uFillTx/>
                <a:latin typeface="Calibri" panose="020F0502020204030204"/>
                <a:ea typeface="+mn-ea"/>
                <a:cs typeface="+mn-cs"/>
              </a:rPr>
              <a:t>fais</a:t>
            </a: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4472C4"/>
                </a:solidFill>
                <a:effectLst/>
                <a:uLnTx/>
                <a:uFillTx/>
                <a:latin typeface="Calibri" panose="020F0502020204030204"/>
                <a:ea typeface="+mn-ea"/>
                <a:cs typeface="+mn-cs"/>
              </a:rPr>
              <a:t>normalement</a:t>
            </a: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 pendant les vacances?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Qu’est-ce</a:t>
            </a: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que </a:t>
            </a:r>
            <a:r>
              <a:rPr kumimoji="0" lang="en-GB" sz="24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tu</a:t>
            </a: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as fait </a:t>
            </a:r>
            <a:r>
              <a:rPr kumimoji="0" lang="en-GB" sz="2400" b="1" i="0" u="none" strike="noStrike" kern="1200" cap="none" spc="0" normalizeH="0" baseline="0" noProof="0" err="1">
                <a:ln>
                  <a:noFill/>
                </a:ln>
                <a:solidFill>
                  <a:srgbClr val="ED7D31">
                    <a:lumMod val="75000"/>
                  </a:srgbClr>
                </a:solidFill>
                <a:effectLst/>
                <a:uLnTx/>
                <a:uFillTx/>
                <a:latin typeface="Calibri" panose="020F0502020204030204"/>
                <a:ea typeface="+mn-ea"/>
                <a:cs typeface="+mn-cs"/>
              </a:rPr>
              <a:t>récemment</a:t>
            </a:r>
            <a:r>
              <a:rPr kumimoji="0" lang="en-GB"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pendant les vacances?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err="1">
                <a:ln>
                  <a:noFill/>
                </a:ln>
                <a:solidFill>
                  <a:srgbClr val="00B050"/>
                </a:solidFill>
                <a:effectLst/>
                <a:uLnTx/>
                <a:uFillTx/>
                <a:latin typeface="Calibri" panose="020F0502020204030204"/>
                <a:ea typeface="+mn-ea"/>
                <a:cs typeface="+mn-cs"/>
              </a:rPr>
              <a:t>Qu’est-ce</a:t>
            </a: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 que </a:t>
            </a:r>
            <a:r>
              <a:rPr kumimoji="0" lang="en-GB" sz="2400" b="1" i="0" u="none" strike="noStrike" kern="1200" cap="none" spc="0" normalizeH="0" baseline="0" noProof="0" err="1">
                <a:ln>
                  <a:noFill/>
                </a:ln>
                <a:solidFill>
                  <a:srgbClr val="00B050"/>
                </a:solidFill>
                <a:effectLst/>
                <a:uLnTx/>
                <a:uFillTx/>
                <a:latin typeface="Calibri" panose="020F0502020204030204"/>
                <a:ea typeface="+mn-ea"/>
                <a:cs typeface="+mn-cs"/>
              </a:rPr>
              <a:t>tu</a:t>
            </a: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 vas faire pendant les </a:t>
            </a:r>
            <a:r>
              <a:rPr kumimoji="0" lang="en-GB" sz="2400" b="1" i="0" u="none" strike="noStrike" kern="1200" cap="none" spc="0" normalizeH="0" baseline="0" noProof="0" err="1">
                <a:ln>
                  <a:noFill/>
                </a:ln>
                <a:solidFill>
                  <a:srgbClr val="00B050"/>
                </a:solidFill>
                <a:effectLst/>
                <a:uLnTx/>
                <a:uFillTx/>
                <a:latin typeface="Calibri" panose="020F0502020204030204"/>
                <a:ea typeface="+mn-ea"/>
                <a:cs typeface="+mn-cs"/>
              </a:rPr>
              <a:t>prochaines</a:t>
            </a:r>
            <a:r>
              <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rPr>
              <a:t> vacances?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Tu </a:t>
            </a:r>
            <a:r>
              <a:rPr kumimoji="0" lang="en-GB" sz="2400" b="1" i="0" u="none" strike="noStrike" kern="1200" cap="none" spc="0" normalizeH="0" baseline="0" noProof="0" err="1">
                <a:ln>
                  <a:noFill/>
                </a:ln>
                <a:solidFill>
                  <a:srgbClr val="4472C4"/>
                </a:solidFill>
                <a:effectLst/>
                <a:uLnTx/>
                <a:uFillTx/>
                <a:latin typeface="Calibri" panose="020F0502020204030204"/>
                <a:ea typeface="+mn-ea"/>
                <a:cs typeface="+mn-cs"/>
              </a:rPr>
              <a:t>préfères</a:t>
            </a: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 les vacances avec la </a:t>
            </a:r>
            <a:r>
              <a:rPr kumimoji="0" lang="en-GB" sz="2400" b="1" i="0" u="none" strike="noStrike" kern="1200" cap="none" spc="0" normalizeH="0" baseline="0" noProof="0" err="1">
                <a:ln>
                  <a:noFill/>
                </a:ln>
                <a:solidFill>
                  <a:srgbClr val="4472C4"/>
                </a:solidFill>
                <a:effectLst/>
                <a:uLnTx/>
                <a:uFillTx/>
                <a:latin typeface="Calibri" panose="020F0502020204030204"/>
                <a:ea typeface="+mn-ea"/>
                <a:cs typeface="+mn-cs"/>
              </a:rPr>
              <a:t>famille</a:t>
            </a: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4472C4"/>
                </a:solidFill>
                <a:effectLst/>
                <a:uLnTx/>
                <a:uFillTx/>
                <a:latin typeface="Calibri" panose="020F0502020204030204"/>
                <a:ea typeface="+mn-ea"/>
                <a:cs typeface="+mn-cs"/>
              </a:rPr>
              <a:t>ou</a:t>
            </a: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 avec les </a:t>
            </a:r>
            <a:r>
              <a:rPr kumimoji="0" lang="en-GB" sz="2400" b="1" i="0" u="none" strike="noStrike" kern="1200" cap="none" spc="0" normalizeH="0" baseline="0" noProof="0" err="1">
                <a:ln>
                  <a:noFill/>
                </a:ln>
                <a:solidFill>
                  <a:srgbClr val="4472C4"/>
                </a:solidFill>
                <a:effectLst/>
                <a:uLnTx/>
                <a:uFillTx/>
                <a:latin typeface="Calibri" panose="020F0502020204030204"/>
                <a:ea typeface="+mn-ea"/>
                <a:cs typeface="+mn-cs"/>
              </a:rPr>
              <a:t>amis</a:t>
            </a:r>
            <a:r>
              <a:rPr kumimoji="0" lang="en-GB" sz="2400" b="1" i="0" u="none" strike="noStrike" kern="1200" cap="none" spc="0" normalizeH="0" baseline="0" noProof="0">
                <a:ln>
                  <a:noFill/>
                </a:ln>
                <a:solidFill>
                  <a:srgbClr val="4472C4"/>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9254446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869433" y="1276535"/>
            <a:ext cx="10860928" cy="4836389"/>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lphaUcPeriod"/>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Spot the 10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mistakes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this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student’s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answers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RE" sz="2400" b="0" i="0" u="none" strike="noStrike" kern="1200" cap="none" spc="0" normalizeH="0" baseline="0" noProof="0">
                <a:ln>
                  <a:noFill/>
                </a:ln>
                <a:solidFill>
                  <a:prstClr val="black"/>
                </a:solidFill>
                <a:effectLst/>
                <a:uLnTx/>
                <a:uFillTx/>
                <a:latin typeface="Calibri" panose="020F0502020204030204"/>
                <a:ea typeface="+mn-ea"/>
                <a:cs typeface="+mn-cs"/>
              </a:rPr>
              <a:t>1. Normalement pendant les vacances, je jouer au foot avec mes amis au parc. J’adore je joue au foot car c’est amusant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RE" sz="2400" b="0" i="0" u="none" strike="noStrike" kern="1200" cap="none" spc="0" normalizeH="0" baseline="0" noProof="0">
                <a:ln>
                  <a:noFill/>
                </a:ln>
                <a:solidFill>
                  <a:prstClr val="black"/>
                </a:solidFill>
                <a:effectLst/>
                <a:uLnTx/>
                <a:uFillTx/>
                <a:latin typeface="Calibri" panose="020F0502020204030204"/>
                <a:ea typeface="+mn-ea"/>
                <a:cs typeface="+mn-cs"/>
              </a:rPr>
              <a:t>2. Récemment pendant les vacances j’ai faire beaucoup de choses. D’abord j’ai allé au cinéma avec mes amis. C’est super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RE" sz="2400" b="0" i="0" u="none" strike="noStrike" kern="1200" cap="none" spc="0" normalizeH="0" baseline="0" noProof="0">
                <a:ln>
                  <a:noFill/>
                </a:ln>
                <a:solidFill>
                  <a:prstClr val="black"/>
                </a:solidFill>
                <a:effectLst/>
                <a:uLnTx/>
                <a:uFillTx/>
                <a:latin typeface="Calibri" panose="020F0502020204030204"/>
                <a:ea typeface="+mn-ea"/>
                <a:cs typeface="+mn-cs"/>
              </a:rPr>
              <a:t>3. Pendant les prochaines vacances, je vais je me relaxe. Premièrement, je jouer aux jeux vidéo avec mon frère et c’est être amusant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RE" sz="2400" b="0" i="0" u="none" strike="noStrike" kern="1200" cap="none" spc="0" normalizeH="0" baseline="0" noProof="0">
                <a:ln>
                  <a:noFill/>
                </a:ln>
                <a:solidFill>
                  <a:prstClr val="black"/>
                </a:solidFill>
                <a:effectLst/>
                <a:uLnTx/>
                <a:uFillTx/>
                <a:latin typeface="Calibri" panose="020F0502020204030204"/>
                <a:ea typeface="+mn-ea"/>
                <a:cs typeface="+mn-cs"/>
              </a:rPr>
              <a:t>4. Je préfères les vacances avec ta famille car je m’entends bien avec ma famille …</a:t>
            </a:r>
          </a:p>
        </p:txBody>
      </p:sp>
      <p:sp>
        <p:nvSpPr>
          <p:cNvPr id="20" name="Rectangle: Rounded Corners 19">
            <a:extLst>
              <a:ext uri="{FF2B5EF4-FFF2-40B4-BE49-F238E27FC236}">
                <a16:creationId xmlns:a16="http://schemas.microsoft.com/office/drawing/2014/main" id="{4B03E92F-9901-0F20-12B5-710C537631D7}"/>
              </a:ext>
            </a:extLst>
          </p:cNvPr>
          <p:cNvSpPr/>
          <p:nvPr/>
        </p:nvSpPr>
        <p:spPr>
          <a:xfrm>
            <a:off x="5802085" y="2307761"/>
            <a:ext cx="979715"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7FF8CF7-67BE-25FE-65F6-5FC5283D56F1}"/>
              </a:ext>
            </a:extLst>
          </p:cNvPr>
          <p:cNvSpPr/>
          <p:nvPr/>
        </p:nvSpPr>
        <p:spPr>
          <a:xfrm>
            <a:off x="5773122" y="2104684"/>
            <a:ext cx="1053550"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52681EFD-03B7-C103-1DE7-B816F50BA243}"/>
              </a:ext>
            </a:extLst>
          </p:cNvPr>
          <p:cNvSpPr/>
          <p:nvPr/>
        </p:nvSpPr>
        <p:spPr>
          <a:xfrm>
            <a:off x="864950" y="2841161"/>
            <a:ext cx="979715"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FC1B0C42-D94F-4D01-59B8-D1BCDAF67CC7}"/>
              </a:ext>
            </a:extLst>
          </p:cNvPr>
          <p:cNvSpPr/>
          <p:nvPr/>
        </p:nvSpPr>
        <p:spPr>
          <a:xfrm>
            <a:off x="10646161" y="2307761"/>
            <a:ext cx="979715"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DCDE998-8F6C-ABF0-E476-87C4DDF9893D}"/>
              </a:ext>
            </a:extLst>
          </p:cNvPr>
          <p:cNvSpPr/>
          <p:nvPr/>
        </p:nvSpPr>
        <p:spPr>
          <a:xfrm>
            <a:off x="832294" y="2661546"/>
            <a:ext cx="1053550"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1FE04F84-50F6-20DC-96D0-74D58B3E5604}"/>
              </a:ext>
            </a:extLst>
          </p:cNvPr>
          <p:cNvSpPr/>
          <p:nvPr/>
        </p:nvSpPr>
        <p:spPr>
          <a:xfrm>
            <a:off x="5472582" y="3395704"/>
            <a:ext cx="979715"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96764B7-4D00-05F9-531C-D40B4C590E0A}"/>
              </a:ext>
            </a:extLst>
          </p:cNvPr>
          <p:cNvSpPr/>
          <p:nvPr/>
        </p:nvSpPr>
        <p:spPr>
          <a:xfrm>
            <a:off x="5563517" y="3116427"/>
            <a:ext cx="1053550"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fait</a:t>
            </a:r>
          </a:p>
        </p:txBody>
      </p:sp>
      <p:sp>
        <p:nvSpPr>
          <p:cNvPr id="26" name="Rectangle: Rounded Corners 25">
            <a:extLst>
              <a:ext uri="{FF2B5EF4-FFF2-40B4-BE49-F238E27FC236}">
                <a16:creationId xmlns:a16="http://schemas.microsoft.com/office/drawing/2014/main" id="{50647379-B1A5-71EC-BF09-332028704BF0}"/>
              </a:ext>
            </a:extLst>
          </p:cNvPr>
          <p:cNvSpPr/>
          <p:nvPr/>
        </p:nvSpPr>
        <p:spPr>
          <a:xfrm>
            <a:off x="10178240" y="3338987"/>
            <a:ext cx="979715"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FEF9799-4EC9-59A1-3270-C6FB54C9E4C6}"/>
              </a:ext>
            </a:extLst>
          </p:cNvPr>
          <p:cNvSpPr/>
          <p:nvPr/>
        </p:nvSpPr>
        <p:spPr>
          <a:xfrm>
            <a:off x="10149276" y="3135910"/>
            <a:ext cx="1686815"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B2501D6C-10EA-A6D6-604A-112AC59CAB7B}"/>
              </a:ext>
            </a:extLst>
          </p:cNvPr>
          <p:cNvSpPr/>
          <p:nvPr/>
        </p:nvSpPr>
        <p:spPr>
          <a:xfrm>
            <a:off x="3803136" y="3977493"/>
            <a:ext cx="649122"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AF71745-99CB-9AF9-AE4D-46CC425DAFC3}"/>
              </a:ext>
            </a:extLst>
          </p:cNvPr>
          <p:cNvSpPr/>
          <p:nvPr/>
        </p:nvSpPr>
        <p:spPr>
          <a:xfrm>
            <a:off x="3774172" y="3774416"/>
            <a:ext cx="1053550"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C’était</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132A3C87-599E-1512-66BD-F47ECEC7FB13}"/>
              </a:ext>
            </a:extLst>
          </p:cNvPr>
          <p:cNvSpPr/>
          <p:nvPr/>
        </p:nvSpPr>
        <p:spPr>
          <a:xfrm>
            <a:off x="5427710" y="4492234"/>
            <a:ext cx="2333804"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74180BB-F280-C52D-3126-87C8E2FED60C}"/>
              </a:ext>
            </a:extLst>
          </p:cNvPr>
          <p:cNvSpPr/>
          <p:nvPr/>
        </p:nvSpPr>
        <p:spPr>
          <a:xfrm>
            <a:off x="5398747" y="4289157"/>
            <a:ext cx="250968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me relaxer</a:t>
            </a:r>
          </a:p>
        </p:txBody>
      </p:sp>
      <p:sp>
        <p:nvSpPr>
          <p:cNvPr id="32" name="Rectangle: Rounded Corners 31">
            <a:extLst>
              <a:ext uri="{FF2B5EF4-FFF2-40B4-BE49-F238E27FC236}">
                <a16:creationId xmlns:a16="http://schemas.microsoft.com/office/drawing/2014/main" id="{D3D93478-F581-261B-8E4B-2C7392742FCF}"/>
              </a:ext>
            </a:extLst>
          </p:cNvPr>
          <p:cNvSpPr/>
          <p:nvPr/>
        </p:nvSpPr>
        <p:spPr>
          <a:xfrm>
            <a:off x="9818914" y="4473305"/>
            <a:ext cx="979715"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80C4DE4-77CD-0C47-1AF7-BDF02B4A6A45}"/>
              </a:ext>
            </a:extLst>
          </p:cNvPr>
          <p:cNvSpPr/>
          <p:nvPr/>
        </p:nvSpPr>
        <p:spPr>
          <a:xfrm>
            <a:off x="9789951" y="4270228"/>
            <a:ext cx="1955206"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25C9635F-056B-0B2F-74C3-7A5D9FE3709C}"/>
              </a:ext>
            </a:extLst>
          </p:cNvPr>
          <p:cNvSpPr/>
          <p:nvPr/>
        </p:nvSpPr>
        <p:spPr>
          <a:xfrm>
            <a:off x="4524941" y="5039633"/>
            <a:ext cx="1248181"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EDF36C3-74A4-58A5-12A5-86CE5378A8B8}"/>
              </a:ext>
            </a:extLst>
          </p:cNvPr>
          <p:cNvSpPr/>
          <p:nvPr/>
        </p:nvSpPr>
        <p:spPr>
          <a:xfrm>
            <a:off x="4147457" y="4836556"/>
            <a:ext cx="1690769"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ça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être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22B29E30-38F1-8B13-5343-D1D7CD373CE8}"/>
              </a:ext>
            </a:extLst>
          </p:cNvPr>
          <p:cNvSpPr/>
          <p:nvPr/>
        </p:nvSpPr>
        <p:spPr>
          <a:xfrm>
            <a:off x="1190697" y="5581465"/>
            <a:ext cx="1465417"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28EED7F-6CB9-62BC-DB62-C6A2B4AEB7BD}"/>
              </a:ext>
            </a:extLst>
          </p:cNvPr>
          <p:cNvSpPr/>
          <p:nvPr/>
        </p:nvSpPr>
        <p:spPr>
          <a:xfrm>
            <a:off x="1135477" y="5954675"/>
            <a:ext cx="1575856"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préfère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CE773202-6289-BFDD-CE87-E40C104FA0CA}"/>
              </a:ext>
            </a:extLst>
          </p:cNvPr>
          <p:cNvSpPr/>
          <p:nvPr/>
        </p:nvSpPr>
        <p:spPr>
          <a:xfrm>
            <a:off x="4838875" y="5594825"/>
            <a:ext cx="353612" cy="43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93C0191-3F7F-5DFE-2A1E-C5B224BF33C0}"/>
              </a:ext>
            </a:extLst>
          </p:cNvPr>
          <p:cNvSpPr/>
          <p:nvPr/>
        </p:nvSpPr>
        <p:spPr>
          <a:xfrm>
            <a:off x="4788159" y="5957581"/>
            <a:ext cx="610588"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ma</a:t>
            </a:r>
          </a:p>
        </p:txBody>
      </p:sp>
    </p:spTree>
    <p:extLst>
      <p:ext uri="{BB962C8B-B14F-4D97-AF65-F5344CB8AC3E}">
        <p14:creationId xmlns:p14="http://schemas.microsoft.com/office/powerpoint/2010/main" val="79435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nvGraphicFramePr>
        <p:xfrm>
          <a:off x="138038" y="157845"/>
          <a:ext cx="11923333" cy="6601240"/>
        </p:xfrm>
        <a:graphic>
          <a:graphicData uri="http://schemas.openxmlformats.org/drawingml/2006/table">
            <a:tbl>
              <a:tblPr firstRow="1" firstCol="1" bandRow="1">
                <a:tableStyleId>{5C22544A-7EE6-4342-B048-85BDC9FD1C3A}</a:tableStyleId>
              </a:tblPr>
              <a:tblGrid>
                <a:gridCol w="1398434">
                  <a:extLst>
                    <a:ext uri="{9D8B030D-6E8A-4147-A177-3AD203B41FA5}">
                      <a16:colId xmlns:a16="http://schemas.microsoft.com/office/drawing/2014/main" val="1042862851"/>
                    </a:ext>
                  </a:extLst>
                </a:gridCol>
                <a:gridCol w="1598614">
                  <a:extLst>
                    <a:ext uri="{9D8B030D-6E8A-4147-A177-3AD203B41FA5}">
                      <a16:colId xmlns:a16="http://schemas.microsoft.com/office/drawing/2014/main" val="4082402607"/>
                    </a:ext>
                  </a:extLst>
                </a:gridCol>
                <a:gridCol w="3886200">
                  <a:extLst>
                    <a:ext uri="{9D8B030D-6E8A-4147-A177-3AD203B41FA5}">
                      <a16:colId xmlns:a16="http://schemas.microsoft.com/office/drawing/2014/main" val="111939444"/>
                    </a:ext>
                  </a:extLst>
                </a:gridCol>
                <a:gridCol w="5040085">
                  <a:extLst>
                    <a:ext uri="{9D8B030D-6E8A-4147-A177-3AD203B41FA5}">
                      <a16:colId xmlns:a16="http://schemas.microsoft.com/office/drawing/2014/main" val="2958541655"/>
                    </a:ext>
                  </a:extLst>
                </a:gridCol>
              </a:tblGrid>
              <a:tr h="332012">
                <a:tc>
                  <a:txBody>
                    <a:bodyPr/>
                    <a:lstStyle/>
                    <a:p>
                      <a:pPr algn="ctr">
                        <a:lnSpc>
                          <a:spcPct val="107000"/>
                        </a:lnSpc>
                        <a:spcAft>
                          <a:spcPts val="800"/>
                        </a:spcAft>
                      </a:pPr>
                      <a:r>
                        <a:rPr lang="en-GB" sz="2000">
                          <a:solidFill>
                            <a:schemeClr val="tx1"/>
                          </a:solidFill>
                          <a:effectLst/>
                        </a:rPr>
                        <a:t>Week/Date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Topic</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Speaking</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Key language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4090349">
                <a:tc rowSpan="2">
                  <a:txBody>
                    <a:bodyPr/>
                    <a:lstStyle/>
                    <a:p>
                      <a:pPr>
                        <a:lnSpc>
                          <a:spcPct val="107000"/>
                        </a:lnSpc>
                        <a:spcAft>
                          <a:spcPts val="800"/>
                        </a:spcAft>
                      </a:pPr>
                      <a:r>
                        <a:rPr lang="en-GB" sz="2000">
                          <a:solidFill>
                            <a:schemeClr val="tx1"/>
                          </a:solidFill>
                          <a:effectLst/>
                        </a:rPr>
                        <a:t>WEEK 3</a:t>
                      </a:r>
                      <a:br>
                        <a:rPr lang="en-GB" sz="2000">
                          <a:solidFill>
                            <a:schemeClr val="tx1"/>
                          </a:solidFill>
                          <a:effectLst/>
                        </a:rPr>
                      </a:br>
                      <a:r>
                        <a:rPr lang="en-GB" sz="2000">
                          <a:solidFill>
                            <a:schemeClr val="tx1"/>
                          </a:solidFill>
                          <a:effectLst/>
                        </a:rPr>
                        <a:t>22/01/24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 and jobs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photo description: Producing a detailed and contrasting opinions</a:t>
                      </a:r>
                      <a:b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produce 20+ word answers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+ 10 minute retrieval PALM W description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mais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cependant</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néanmoins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d’un coté</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l’autre coté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j’aime le/la/les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j’adore le/la/les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je/il/elle/on n’aime pas le/la/les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je/il/elle/on déteste le/la/les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je/il/elle/on pense que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je/il/elle/on trouve que</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je/il/elle/on crois que</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 mon avis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parce que / car</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c’est / sont + ADJ</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1302062">
                <a:tc vMerge="1">
                  <a:txBody>
                    <a:bodyPr/>
                    <a:lstStyle/>
                    <a:p>
                      <a:endParaRPr lang="en-GB"/>
                    </a:p>
                  </a:txBody>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producing answers with structure conjugated verb + infinitive verb</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peut + INF</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doit + INF</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faut + INF</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ü"/>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negative</a:t>
                      </a: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structures</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25942519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Practising the perfect PALMW description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Revisiting contrasting and complex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181400" y="276546"/>
            <a:ext cx="4914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2 février 2024</a:t>
            </a:fld>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CD1954-8856-8CC1-BDFF-C133C3DDBCE4}"/>
              </a:ext>
            </a:extLst>
          </p:cNvPr>
          <p:cNvSpPr/>
          <p:nvPr/>
        </p:nvSpPr>
        <p:spPr>
          <a:xfrm>
            <a:off x="449800" y="2832443"/>
            <a:ext cx="11256885" cy="340346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Rew</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rite in the correct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exemple: trois la il photo a Sur y personnes.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Sur la photo il y a trois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personnes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fr-LU"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y deux un il femmes et a homme.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en manger. Ils de sont train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coll</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ège</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sont ils au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contents ils sont assez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dirais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fait beau, Je il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qu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du il car a soleil. y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F5ABBA5-B272-C5D7-9397-9B2E6A622279}"/>
              </a:ext>
            </a:extLst>
          </p:cNvPr>
          <p:cNvSpPr/>
          <p:nvPr/>
        </p:nvSpPr>
        <p:spPr>
          <a:xfrm>
            <a:off x="449800" y="6336445"/>
            <a:ext cx="10493019" cy="41428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a:t>
            </a:r>
            <a:r>
              <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there is/are, they are, they are in the process of, 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8667323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D0A67-AC31-51C5-D31E-046C848A2005}"/>
              </a:ext>
            </a:extLst>
          </p:cNvPr>
          <p:cNvSpPr/>
          <p:nvPr/>
        </p:nvSpPr>
        <p:spPr>
          <a:xfrm>
            <a:off x="5528980" y="4005263"/>
            <a:ext cx="743233" cy="272508"/>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6965D27-A525-CAD1-0D5B-7B46DD3149EA}"/>
              </a:ext>
            </a:extLst>
          </p:cNvPr>
          <p:cNvSpPr/>
          <p:nvPr/>
        </p:nvSpPr>
        <p:spPr>
          <a:xfrm>
            <a:off x="5528980" y="4755661"/>
            <a:ext cx="1003400" cy="272508"/>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8E456CF-8043-57ED-E4A9-79A6CACFFC8C}"/>
              </a:ext>
            </a:extLst>
          </p:cNvPr>
          <p:cNvSpPr/>
          <p:nvPr/>
        </p:nvSpPr>
        <p:spPr>
          <a:xfrm>
            <a:off x="5528980" y="4391867"/>
            <a:ext cx="2086471" cy="272508"/>
          </a:xfrm>
          <a:prstGeom prst="rect">
            <a:avLst/>
          </a:prstGeom>
          <a:solidFill>
            <a:srgbClr val="00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BC16D1D-41DB-7F79-07E3-DFF981727C5B}"/>
              </a:ext>
            </a:extLst>
          </p:cNvPr>
          <p:cNvSpPr/>
          <p:nvPr/>
        </p:nvSpPr>
        <p:spPr>
          <a:xfrm>
            <a:off x="7051851" y="5487008"/>
            <a:ext cx="727373" cy="272508"/>
          </a:xfrm>
          <a:prstGeom prst="rect">
            <a:avLst/>
          </a:prstGeom>
          <a:solidFill>
            <a:srgbClr val="FF00FF">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Practising the perfect PALMW description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Revisiting contrasting and complex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0" y="2832443"/>
            <a:ext cx="11256885" cy="340346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Rew</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rite in the correct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exemple: trois la il photo a Sur y personnes.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Sur la photo il y a trois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personnes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fr-LU"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y deux un il femmes et a homme.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en manger. Ils de sont train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coll</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ège</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sont ils au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contents ils sont assez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dirais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fait beau, Je il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qu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du il car a soleil. y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F5ABBA5-B272-C5D7-9397-9B2E6A622279}"/>
              </a:ext>
            </a:extLst>
          </p:cNvPr>
          <p:cNvSpPr/>
          <p:nvPr/>
        </p:nvSpPr>
        <p:spPr>
          <a:xfrm>
            <a:off x="449800" y="6336445"/>
            <a:ext cx="10493019" cy="414285"/>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a:t>
            </a:r>
            <a:r>
              <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there is/are, they are, they are in the process of, 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D6826A6B-23AE-C0F6-CD6A-67094C44CCAB}"/>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3" name="TextBox 2">
            <a:extLst>
              <a:ext uri="{FF2B5EF4-FFF2-40B4-BE49-F238E27FC236}">
                <a16:creationId xmlns:a16="http://schemas.microsoft.com/office/drawing/2014/main" id="{29A538C2-54AF-2B58-114F-4181A977309D}"/>
              </a:ext>
            </a:extLst>
          </p:cNvPr>
          <p:cNvSpPr txBox="1"/>
          <p:nvPr/>
        </p:nvSpPr>
        <p:spPr>
          <a:xfrm>
            <a:off x="5528980" y="3927584"/>
            <a:ext cx="552926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 y a deux femmes et un homme.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en train de manger.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au collège.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assez contents.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Je dirais qu’il fait beau,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car il y a du soleil.</a:t>
            </a:r>
          </a:p>
        </p:txBody>
      </p:sp>
      <p:sp>
        <p:nvSpPr>
          <p:cNvPr id="9" name="Rectangle 8">
            <a:extLst>
              <a:ext uri="{FF2B5EF4-FFF2-40B4-BE49-F238E27FC236}">
                <a16:creationId xmlns:a16="http://schemas.microsoft.com/office/drawing/2014/main" id="{5EE8687F-DA51-955E-A904-C313B7394891}"/>
              </a:ext>
            </a:extLst>
          </p:cNvPr>
          <p:cNvSpPr/>
          <p:nvPr/>
        </p:nvSpPr>
        <p:spPr>
          <a:xfrm>
            <a:off x="2515099" y="6386094"/>
            <a:ext cx="1470047" cy="364636"/>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8DA6AE9-6949-978E-84D0-5DE8BA19F8E7}"/>
              </a:ext>
            </a:extLst>
          </p:cNvPr>
          <p:cNvSpPr/>
          <p:nvPr/>
        </p:nvSpPr>
        <p:spPr>
          <a:xfrm>
            <a:off x="4104110" y="6354657"/>
            <a:ext cx="1068392" cy="364636"/>
          </a:xfrm>
          <a:prstGeom prst="rect">
            <a:avLst/>
          </a:prstGeom>
          <a:solidFill>
            <a:srgbClr val="00B0F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B06823-F04B-1979-0895-A7CFE983BE20}"/>
              </a:ext>
            </a:extLst>
          </p:cNvPr>
          <p:cNvSpPr/>
          <p:nvPr/>
        </p:nvSpPr>
        <p:spPr>
          <a:xfrm>
            <a:off x="5307212" y="6380072"/>
            <a:ext cx="3086161" cy="364636"/>
          </a:xfrm>
          <a:prstGeom prst="rect">
            <a:avLst/>
          </a:prstGeom>
          <a:solidFill>
            <a:srgbClr val="00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923F655-429F-E616-327B-418C56A1EA7D}"/>
              </a:ext>
            </a:extLst>
          </p:cNvPr>
          <p:cNvSpPr/>
          <p:nvPr/>
        </p:nvSpPr>
        <p:spPr>
          <a:xfrm>
            <a:off x="8528083" y="6354657"/>
            <a:ext cx="1721386" cy="364636"/>
          </a:xfrm>
          <a:prstGeom prst="rect">
            <a:avLst/>
          </a:prstGeom>
          <a:solidFill>
            <a:srgbClr val="FF00FF">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2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5" grpId="0" animBg="1"/>
      <p:bldP spid="17" grpId="0" animBg="1"/>
      <p:bldP spid="9" grpId="0" animBg="1"/>
      <p:bldP spid="11"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nvGraphicFramePr>
        <p:xfrm>
          <a:off x="3614057" y="1992278"/>
          <a:ext cx="7310712" cy="2143536"/>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913466">
                  <a:extLst>
                    <a:ext uri="{9D8B030D-6E8A-4147-A177-3AD203B41FA5}">
                      <a16:colId xmlns:a16="http://schemas.microsoft.com/office/drawing/2014/main" val="1986013368"/>
                    </a:ext>
                  </a:extLst>
                </a:gridCol>
                <a:gridCol w="142110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contents.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une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famille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jouer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au foot.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parc.</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train de</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il y a</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au</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Sur la photo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6" y="1695945"/>
            <a:ext cx="912951"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Mood:	______________________________________________________</a:t>
            </a:r>
          </a:p>
        </p:txBody>
      </p:sp>
      <p:pic>
        <p:nvPicPr>
          <p:cNvPr id="5" name="Picture 4">
            <a:extLst>
              <a:ext uri="{FF2B5EF4-FFF2-40B4-BE49-F238E27FC236}">
                <a16:creationId xmlns:a16="http://schemas.microsoft.com/office/drawing/2014/main" id="{C996E302-742A-56BB-F088-6DCFA8C37E2C}"/>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296868" y="2086427"/>
            <a:ext cx="3066817" cy="2044545"/>
          </a:xfrm>
          <a:prstGeom prst="rect">
            <a:avLst/>
          </a:prstGeom>
          <a:ln>
            <a:solidFill>
              <a:schemeClr val="tx1"/>
            </a:solidFill>
          </a:ln>
        </p:spPr>
      </p:pic>
      <p:sp>
        <p:nvSpPr>
          <p:cNvPr id="9" name="TextBox 8">
            <a:extLst>
              <a:ext uri="{FF2B5EF4-FFF2-40B4-BE49-F238E27FC236}">
                <a16:creationId xmlns:a16="http://schemas.microsoft.com/office/drawing/2014/main" id="{DA1604D0-6566-70F5-BA03-F32757A67A3A}"/>
              </a:ext>
            </a:extLst>
          </p:cNvPr>
          <p:cNvSpPr txBox="1"/>
          <p:nvPr/>
        </p:nvSpPr>
        <p:spPr>
          <a:xfrm>
            <a:off x="515080" y="429559"/>
            <a:ext cx="10170527" cy="584775"/>
          </a:xfrm>
          <a:prstGeom prst="rect">
            <a:avLst/>
          </a:prstGeom>
          <a:solidFill>
            <a:srgbClr val="EEFFF6"/>
          </a:solidFill>
        </p:spPr>
        <p:txBody>
          <a:bodyPr wrap="square" rtlCol="0">
            <a:spAutoFit/>
          </a:bodyPr>
          <a:lstStyle/>
          <a:p>
            <a:pPr algn="ctr"/>
            <a:r>
              <a:rPr lang="en-GB" sz="3200" b="1" u="sng">
                <a:solidFill>
                  <a:srgbClr val="C00000"/>
                </a:solidFill>
              </a:rPr>
              <a:t>LES RÉPONSES – THE ANSWERS</a:t>
            </a:r>
          </a:p>
        </p:txBody>
      </p:sp>
      <p:sp>
        <p:nvSpPr>
          <p:cNvPr id="16" name="TextBox 15">
            <a:extLst>
              <a:ext uri="{FF2B5EF4-FFF2-40B4-BE49-F238E27FC236}">
                <a16:creationId xmlns:a16="http://schemas.microsoft.com/office/drawing/2014/main" id="{2E732284-9B1D-83FA-3423-CFD93A682CFE}"/>
              </a:ext>
            </a:extLst>
          </p:cNvPr>
          <p:cNvSpPr txBox="1"/>
          <p:nvPr/>
        </p:nvSpPr>
        <p:spPr>
          <a:xfrm>
            <a:off x="2666238" y="4277987"/>
            <a:ext cx="4611225" cy="461665"/>
          </a:xfrm>
          <a:prstGeom prst="rect">
            <a:avLst/>
          </a:prstGeom>
          <a:solidFill>
            <a:srgbClr val="DDFFEE"/>
          </a:solidFill>
        </p:spPr>
        <p:txBody>
          <a:bodyPr wrap="square">
            <a:spAutoFit/>
          </a:bodyPr>
          <a:lstStyle/>
          <a:p>
            <a:r>
              <a:rPr lang="fr-FR" sz="2400" b="1">
                <a:solidFill>
                  <a:srgbClr val="C00000"/>
                </a:solidFill>
              </a:rPr>
              <a:t>Sur la photo il y a une famille.</a:t>
            </a:r>
            <a:endParaRPr lang="fr-FR" sz="2400" b="1" noProof="0">
              <a:solidFill>
                <a:srgbClr val="C00000"/>
              </a:solidFill>
            </a:endParaRPr>
          </a:p>
        </p:txBody>
      </p:sp>
      <p:sp>
        <p:nvSpPr>
          <p:cNvPr id="17" name="TextBox 16">
            <a:extLst>
              <a:ext uri="{FF2B5EF4-FFF2-40B4-BE49-F238E27FC236}">
                <a16:creationId xmlns:a16="http://schemas.microsoft.com/office/drawing/2014/main" id="{1AE2896E-3694-19DE-020B-469BFFFDA142}"/>
              </a:ext>
            </a:extLst>
          </p:cNvPr>
          <p:cNvSpPr txBox="1"/>
          <p:nvPr/>
        </p:nvSpPr>
        <p:spPr>
          <a:xfrm>
            <a:off x="2658188" y="4837042"/>
            <a:ext cx="4611225" cy="461665"/>
          </a:xfrm>
          <a:prstGeom prst="rect">
            <a:avLst/>
          </a:prstGeom>
          <a:solidFill>
            <a:srgbClr val="DDFFEE"/>
          </a:solidFill>
        </p:spPr>
        <p:txBody>
          <a:bodyPr wrap="square">
            <a:spAutoFit/>
          </a:bodyPr>
          <a:lstStyle/>
          <a:p>
            <a:r>
              <a:rPr lang="fr-FR" sz="2400" b="1" noProof="0">
                <a:solidFill>
                  <a:srgbClr val="C00000"/>
                </a:solidFill>
              </a:rPr>
              <a:t>Ils sont en train de jouer au foot.</a:t>
            </a:r>
          </a:p>
        </p:txBody>
      </p:sp>
      <p:sp>
        <p:nvSpPr>
          <p:cNvPr id="19" name="TextBox 18">
            <a:extLst>
              <a:ext uri="{FF2B5EF4-FFF2-40B4-BE49-F238E27FC236}">
                <a16:creationId xmlns:a16="http://schemas.microsoft.com/office/drawing/2014/main" id="{790E2B93-BA2E-BA5A-8F0C-B23998E2A3D1}"/>
              </a:ext>
            </a:extLst>
          </p:cNvPr>
          <p:cNvSpPr txBox="1"/>
          <p:nvPr/>
        </p:nvSpPr>
        <p:spPr>
          <a:xfrm>
            <a:off x="2658188" y="5376776"/>
            <a:ext cx="4611225" cy="461665"/>
          </a:xfrm>
          <a:prstGeom prst="rect">
            <a:avLst/>
          </a:prstGeom>
          <a:solidFill>
            <a:srgbClr val="DDFFEE"/>
          </a:solidFill>
        </p:spPr>
        <p:txBody>
          <a:bodyPr wrap="square">
            <a:spAutoFit/>
          </a:bodyPr>
          <a:lstStyle/>
          <a:p>
            <a:r>
              <a:rPr lang="fr-FR" sz="2400" b="1">
                <a:solidFill>
                  <a:srgbClr val="C00000"/>
                </a:solidFill>
              </a:rPr>
              <a:t>Ils sont au parc.</a:t>
            </a:r>
            <a:endParaRPr lang="fr-FR" sz="2400" b="1" noProof="0">
              <a:solidFill>
                <a:srgbClr val="C00000"/>
              </a:solidFill>
            </a:endParaRPr>
          </a:p>
        </p:txBody>
      </p:sp>
      <p:sp>
        <p:nvSpPr>
          <p:cNvPr id="20" name="TextBox 19">
            <a:extLst>
              <a:ext uri="{FF2B5EF4-FFF2-40B4-BE49-F238E27FC236}">
                <a16:creationId xmlns:a16="http://schemas.microsoft.com/office/drawing/2014/main" id="{0767F863-D194-E57D-B0AC-60BA781F43AC}"/>
              </a:ext>
            </a:extLst>
          </p:cNvPr>
          <p:cNvSpPr txBox="1"/>
          <p:nvPr/>
        </p:nvSpPr>
        <p:spPr>
          <a:xfrm>
            <a:off x="2650138" y="5935831"/>
            <a:ext cx="4611225" cy="461665"/>
          </a:xfrm>
          <a:prstGeom prst="rect">
            <a:avLst/>
          </a:prstGeom>
          <a:solidFill>
            <a:srgbClr val="DDFFEE"/>
          </a:solidFill>
        </p:spPr>
        <p:txBody>
          <a:bodyPr wrap="square">
            <a:spAutoFit/>
          </a:bodyPr>
          <a:lstStyle/>
          <a:p>
            <a:r>
              <a:rPr lang="fr-FR" sz="2400" b="1">
                <a:solidFill>
                  <a:srgbClr val="C00000"/>
                </a:solidFill>
              </a:rPr>
              <a:t>Ils sont contents.</a:t>
            </a:r>
            <a:endParaRPr lang="fr-FR" sz="2400" b="1" noProof="0">
              <a:solidFill>
                <a:srgbClr val="C00000"/>
              </a:solidFill>
            </a:endParaRPr>
          </a:p>
        </p:txBody>
      </p:sp>
    </p:spTree>
    <p:extLst>
      <p:ext uri="{BB962C8B-B14F-4D97-AF65-F5344CB8AC3E}">
        <p14:creationId xmlns:p14="http://schemas.microsoft.com/office/powerpoint/2010/main" val="324758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170.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690265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 - PHOTO CARD</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9" name="TextBox 8">
            <a:extLst>
              <a:ext uri="{FF2B5EF4-FFF2-40B4-BE49-F238E27FC236}">
                <a16:creationId xmlns:a16="http://schemas.microsoft.com/office/drawing/2014/main" id="{C5B58C75-6C49-E802-2D35-A9C98586105B}"/>
              </a:ext>
            </a:extLst>
          </p:cNvPr>
          <p:cNvSpPr txBox="1"/>
          <p:nvPr/>
        </p:nvSpPr>
        <p:spPr>
          <a:xfrm>
            <a:off x="763480" y="1136302"/>
            <a:ext cx="4740676" cy="2850267"/>
          </a:xfrm>
          <a:prstGeom prst="rect">
            <a:avLst/>
          </a:prstGeom>
          <a:noFill/>
          <a:ln>
            <a:noFill/>
          </a:ln>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Structures for a PALM W 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Sur la photo il y a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there</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 are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Action</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 en train de + INF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 en train de + INF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 </a:t>
            </a:r>
            <a:r>
              <a:rPr kumimoji="0" lang="fr-CA" sz="12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Location</a:t>
            </a:r>
            <a:endParaRPr kumimoji="0" lang="en-GB"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à / dans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a:t>
            </a: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à / dans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 in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Mood</a:t>
            </a:r>
            <a:endParaRPr kumimoji="0" lang="en-GB"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 ADJ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 ADJ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1"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Weather</a:t>
            </a:r>
            <a:endParaRPr kumimoji="0" lang="en-GB"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fait + ADJ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en-GB" sz="12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C6C6FC8-6B9D-82FD-40AC-2905281642E7}"/>
              </a:ext>
            </a:extLst>
          </p:cNvPr>
          <p:cNvSpPr txBox="1"/>
          <p:nvPr/>
        </p:nvSpPr>
        <p:spPr>
          <a:xfrm>
            <a:off x="5563460" y="1328768"/>
            <a:ext cx="3003611" cy="275524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Sur la photo il y a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homme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man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père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femme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woman</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mère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garçon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boy</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fille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girl</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parents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enfants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children</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grands-parents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87626B7-A590-BB7A-1854-1853D8DEAC10}"/>
              </a:ext>
            </a:extLst>
          </p:cNvPr>
          <p:cNvSpPr txBox="1"/>
          <p:nvPr/>
        </p:nvSpPr>
        <p:spPr>
          <a:xfrm>
            <a:off x="9302172" y="1136302"/>
            <a:ext cx="2070581" cy="271651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 en train de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 en train de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jouer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manger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boire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drink[</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parler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talk[</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écouter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listen</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regarder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travailler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work</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visiter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visit</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5E18F8E6-F342-C872-1900-CDE2EF01EA07}"/>
              </a:ext>
            </a:extLst>
          </p:cNvPr>
          <p:cNvSpPr txBox="1"/>
          <p:nvPr/>
        </p:nvSpPr>
        <p:spPr>
          <a:xfrm>
            <a:off x="763479" y="4051529"/>
            <a:ext cx="4740676" cy="270356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OR </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à</a:t>
            </a: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maison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piscine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 cantine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canteen</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 OR </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au</a:t>
            </a: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collège</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school</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parc			</a:t>
            </a:r>
            <a:r>
              <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park</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dans OR </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dans</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bureau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office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cabinet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doctor’s</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cabinet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restaurant</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hôtel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hotel</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magasin</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shop</a:t>
            </a:r>
          </a:p>
        </p:txBody>
      </p:sp>
      <p:sp>
        <p:nvSpPr>
          <p:cNvPr id="22" name="TextBox 21">
            <a:extLst>
              <a:ext uri="{FF2B5EF4-FFF2-40B4-BE49-F238E27FC236}">
                <a16:creationId xmlns:a16="http://schemas.microsoft.com/office/drawing/2014/main" id="{F4FA6D25-8BBE-492C-F385-4D2577F97F03}"/>
              </a:ext>
            </a:extLst>
          </p:cNvPr>
          <p:cNvSpPr txBox="1"/>
          <p:nvPr/>
        </p:nvSpPr>
        <p:spPr>
          <a:xfrm>
            <a:off x="5563460" y="4127284"/>
            <a:ext cx="3003611" cy="245503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a:t>
            </a:r>
            <a:r>
              <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content(e)(s)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grand(e)(s)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petit(e)(s)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a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ont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cheveux courts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cheveux longs	</a:t>
            </a:r>
            <a:r>
              <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long </a:t>
            </a:r>
            <a:r>
              <a:rPr kumimoji="0" lang="fr-CM"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yeux marron	</a:t>
            </a:r>
            <a:r>
              <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brown eyes</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B006FE4-085B-E555-1865-A53FFC416420}"/>
              </a:ext>
            </a:extLst>
          </p:cNvPr>
          <p:cNvSpPr txBox="1"/>
          <p:nvPr/>
        </p:nvSpPr>
        <p:spPr>
          <a:xfrm>
            <a:off x="9302172" y="4152597"/>
            <a:ext cx="2070581" cy="2162515"/>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2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M"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fait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beau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mauvais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2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chaud	</a:t>
            </a:r>
            <a:r>
              <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n-GB" sz="12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froid	</a:t>
            </a:r>
            <a:r>
              <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510AD11C-3BE1-6546-0479-5D06D4D7998A}"/>
              </a:ext>
            </a:extLst>
          </p:cNvPr>
          <p:cNvSpPr/>
          <p:nvPr/>
        </p:nvSpPr>
        <p:spPr>
          <a:xfrm>
            <a:off x="702733" y="1065321"/>
            <a:ext cx="4572000"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702733" y="4116489"/>
            <a:ext cx="4572000"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5504155" y="1065321"/>
            <a:ext cx="3618451"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64624D0-7540-0B87-0F19-2A0780D6D41D}"/>
              </a:ext>
            </a:extLst>
          </p:cNvPr>
          <p:cNvSpPr/>
          <p:nvPr/>
        </p:nvSpPr>
        <p:spPr>
          <a:xfrm>
            <a:off x="5504155" y="4116489"/>
            <a:ext cx="3618451"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9338626" y="1077137"/>
            <a:ext cx="2034127"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A7BB4884-2909-B4AF-238F-CC32057D538A}"/>
              </a:ext>
            </a:extLst>
          </p:cNvPr>
          <p:cNvSpPr/>
          <p:nvPr/>
        </p:nvSpPr>
        <p:spPr>
          <a:xfrm>
            <a:off x="9338626" y="4128306"/>
            <a:ext cx="2034127" cy="16525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8568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20" name="TextBox 19">
            <a:extLst>
              <a:ext uri="{FF2B5EF4-FFF2-40B4-BE49-F238E27FC236}">
                <a16:creationId xmlns:a16="http://schemas.microsoft.com/office/drawing/2014/main" id="{A87626B7-A590-BB7A-1854-1853D8DEAC10}"/>
              </a:ext>
            </a:extLst>
          </p:cNvPr>
          <p:cNvSpPr txBox="1"/>
          <p:nvPr/>
        </p:nvSpPr>
        <p:spPr>
          <a:xfrm>
            <a:off x="3986379" y="1798648"/>
            <a:ext cx="2291114" cy="330936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en train de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 is in the process of</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en train de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 in the process of</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jouer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manger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boire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drink[ing]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parler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talk[ing]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écouter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listen[ing]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regarder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travailler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work[ing]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visiter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visit[ing]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2C6C6FC8-6B9D-82FD-40AC-2905281642E7}"/>
              </a:ext>
            </a:extLst>
          </p:cNvPr>
          <p:cNvSpPr txBox="1"/>
          <p:nvPr/>
        </p:nvSpPr>
        <p:spPr>
          <a:xfrm>
            <a:off x="215927" y="1809149"/>
            <a:ext cx="3776255" cy="275524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Sur la photo il y 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 there is /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homme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man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père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father</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femme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woman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mère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mother</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garçon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boy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fille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girl</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parents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enfants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children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grands-parents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5E18F8E6-F342-C872-1900-CDE2EF01EA07}"/>
              </a:ext>
            </a:extLst>
          </p:cNvPr>
          <p:cNvSpPr txBox="1"/>
          <p:nvPr/>
        </p:nvSpPr>
        <p:spPr>
          <a:xfrm>
            <a:off x="5969951" y="1782668"/>
            <a:ext cx="3187769" cy="2901179"/>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 is in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a:t>
            </a: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 in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maison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piscine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swimming-pool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 cantine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canteen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OR ils sont </a:t>
            </a: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collège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school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parc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park</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dans</a:t>
            </a: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OR ils sont </a:t>
            </a: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dans</a:t>
            </a:r>
            <a:endParaRPr kumimoji="0" lang="en-GB" sz="12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bureau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office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cabinet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doctor’s cabinet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restaurant</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hôtel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hotel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magasin</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shop</a:t>
            </a:r>
          </a:p>
        </p:txBody>
      </p:sp>
      <p:sp>
        <p:nvSpPr>
          <p:cNvPr id="22" name="TextBox 21">
            <a:extLst>
              <a:ext uri="{FF2B5EF4-FFF2-40B4-BE49-F238E27FC236}">
                <a16:creationId xmlns:a16="http://schemas.microsoft.com/office/drawing/2014/main" id="{F4FA6D25-8BBE-492C-F385-4D2577F97F03}"/>
              </a:ext>
            </a:extLst>
          </p:cNvPr>
          <p:cNvSpPr txBox="1"/>
          <p:nvPr/>
        </p:nvSpPr>
        <p:spPr>
          <a:xfrm>
            <a:off x="9274669" y="1782668"/>
            <a:ext cx="3003611" cy="245503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 / 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 is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grand(e)(s)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petit(e)(s)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He/She has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ont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have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cheveux courts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 hair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cheveux longs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long hair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yeux marron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brown eyes</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B006FE4-085B-E555-1865-A53FFC416420}"/>
              </a:ext>
            </a:extLst>
          </p:cNvPr>
          <p:cNvSpPr txBox="1"/>
          <p:nvPr/>
        </p:nvSpPr>
        <p:spPr>
          <a:xfrm>
            <a:off x="12238422" y="1771607"/>
            <a:ext cx="2889828" cy="2162515"/>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fait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 is (weather)</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beau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mauvais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 weather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chaud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froid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5924579" y="1739483"/>
            <a:ext cx="3187769"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157114" y="1739483"/>
            <a:ext cx="3782193"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64624D0-7540-0B87-0F19-2A0780D6D41D}"/>
              </a:ext>
            </a:extLst>
          </p:cNvPr>
          <p:cNvSpPr/>
          <p:nvPr/>
        </p:nvSpPr>
        <p:spPr>
          <a:xfrm>
            <a:off x="9241245" y="1739483"/>
            <a:ext cx="2868280"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4022833" y="1739483"/>
            <a:ext cx="1784123"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A7BB4884-2909-B4AF-238F-CC32057D538A}"/>
              </a:ext>
            </a:extLst>
          </p:cNvPr>
          <p:cNvSpPr/>
          <p:nvPr/>
        </p:nvSpPr>
        <p:spPr>
          <a:xfrm>
            <a:off x="12238422" y="1739483"/>
            <a:ext cx="2254660" cy="16525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5928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French,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Sur la photo il y a un homme.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4" name="Picture 3">
            <a:extLst>
              <a:ext uri="{FF2B5EF4-FFF2-40B4-BE49-F238E27FC236}">
                <a16:creationId xmlns:a16="http://schemas.microsoft.com/office/drawing/2014/main" id="{E48F487D-7536-9A92-0560-0A571553303C}"/>
              </a:ext>
            </a:extLst>
          </p:cNvPr>
          <p:cNvPicPr>
            <a:picLocks noChangeAspect="1"/>
          </p:cNvPicPr>
          <p:nvPr/>
        </p:nvPicPr>
        <p:blipFill>
          <a:blip r:embed="rId5"/>
          <a:stretch>
            <a:fillRect/>
          </a:stretch>
        </p:blipFill>
        <p:spPr>
          <a:xfrm>
            <a:off x="572532" y="1360413"/>
            <a:ext cx="11420475" cy="2575069"/>
          </a:xfrm>
          <a:prstGeom prst="rect">
            <a:avLst/>
          </a:prstGeom>
        </p:spPr>
      </p:pic>
      <p:sp>
        <p:nvSpPr>
          <p:cNvPr id="5" name="TextBox 4">
            <a:extLst>
              <a:ext uri="{FF2B5EF4-FFF2-40B4-BE49-F238E27FC236}">
                <a16:creationId xmlns:a16="http://schemas.microsoft.com/office/drawing/2014/main" id="{DAE08CD4-9F5E-1D2B-F228-8D24C6C6C58E}"/>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12489806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ls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s</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ont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rain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m</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anger.</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S__ l__ p_____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y a u__ p______	5. S__ l__ p____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y a d__ g____-p______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I__ s___ e__ t___ d__ t________	6. I__ s___ e__ t___ d__ r_______ u__ f___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I___ a l__ c________ c_______		7. E___ e___ a__ c___________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I__ f___ b____				8. I__ f___ c______	</a:t>
            </a:r>
          </a:p>
        </p:txBody>
      </p:sp>
      <p:pic>
        <p:nvPicPr>
          <p:cNvPr id="4" name="Picture 3">
            <a:extLst>
              <a:ext uri="{FF2B5EF4-FFF2-40B4-BE49-F238E27FC236}">
                <a16:creationId xmlns:a16="http://schemas.microsoft.com/office/drawing/2014/main" id="{EE39D4B7-7B22-71FD-D69C-14500351432F}"/>
              </a:ext>
            </a:extLst>
          </p:cNvPr>
          <p:cNvPicPr>
            <a:picLocks noChangeAspect="1"/>
          </p:cNvPicPr>
          <p:nvPr/>
        </p:nvPicPr>
        <p:blipFill>
          <a:blip r:embed="rId6"/>
          <a:stretch>
            <a:fillRect/>
          </a:stretch>
        </p:blipFill>
        <p:spPr>
          <a:xfrm>
            <a:off x="572532" y="1360413"/>
            <a:ext cx="11420475" cy="2575069"/>
          </a:xfrm>
          <a:prstGeom prst="rect">
            <a:avLst/>
          </a:prstGeom>
        </p:spPr>
      </p:pic>
      <p:sp>
        <p:nvSpPr>
          <p:cNvPr id="5" name="TextBox 4">
            <a:extLst>
              <a:ext uri="{FF2B5EF4-FFF2-40B4-BE49-F238E27FC236}">
                <a16:creationId xmlns:a16="http://schemas.microsoft.com/office/drawing/2014/main" id="{102771B5-59DA-98E7-178E-C9C9DE427C2F}"/>
              </a:ext>
            </a:extLst>
          </p:cNvPr>
          <p:cNvSpPr txBox="1"/>
          <p:nvPr/>
        </p:nvSpPr>
        <p:spPr>
          <a:xfrm>
            <a:off x="909961" y="540777"/>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0" name="TextBox 9">
            <a:extLst>
              <a:ext uri="{FF2B5EF4-FFF2-40B4-BE49-F238E27FC236}">
                <a16:creationId xmlns:a16="http://schemas.microsoft.com/office/drawing/2014/main" id="{4C40330D-0B3A-A7BF-E627-3CE14D8D4FA6}"/>
              </a:ext>
            </a:extLst>
          </p:cNvPr>
          <p:cNvSpPr txBox="1"/>
          <p:nvPr/>
        </p:nvSpPr>
        <p:spPr>
          <a:xfrm>
            <a:off x="1014874" y="4291592"/>
            <a:ext cx="461122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Sur la photo il y a un père. </a:t>
            </a:r>
          </a:p>
        </p:txBody>
      </p:sp>
      <p:sp>
        <p:nvSpPr>
          <p:cNvPr id="12" name="TextBox 11">
            <a:extLst>
              <a:ext uri="{FF2B5EF4-FFF2-40B4-BE49-F238E27FC236}">
                <a16:creationId xmlns:a16="http://schemas.microsoft.com/office/drawing/2014/main" id="{39FC24CC-9B8D-D0CE-3ACA-ED880E28329E}"/>
              </a:ext>
            </a:extLst>
          </p:cNvPr>
          <p:cNvSpPr txBox="1"/>
          <p:nvPr/>
        </p:nvSpPr>
        <p:spPr>
          <a:xfrm>
            <a:off x="1014873" y="4863365"/>
            <a:ext cx="461122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Ils sont en train de travailler.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5DE00CD-DB2A-CAAF-054B-DF07FFDF17C3}"/>
              </a:ext>
            </a:extLst>
          </p:cNvPr>
          <p:cNvSpPr txBox="1"/>
          <p:nvPr/>
        </p:nvSpPr>
        <p:spPr>
          <a:xfrm>
            <a:off x="1022877" y="5415750"/>
            <a:ext cx="3744000"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Il a les cheveux courts.</a:t>
            </a:r>
          </a:p>
        </p:txBody>
      </p:sp>
      <p:sp>
        <p:nvSpPr>
          <p:cNvPr id="18" name="TextBox 17">
            <a:extLst>
              <a:ext uri="{FF2B5EF4-FFF2-40B4-BE49-F238E27FC236}">
                <a16:creationId xmlns:a16="http://schemas.microsoft.com/office/drawing/2014/main" id="{F110D6D6-8157-B684-7B0C-6C18EBA50880}"/>
              </a:ext>
            </a:extLst>
          </p:cNvPr>
          <p:cNvSpPr txBox="1"/>
          <p:nvPr/>
        </p:nvSpPr>
        <p:spPr>
          <a:xfrm>
            <a:off x="1014873" y="5990867"/>
            <a:ext cx="3744000"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Il fait beau.</a:t>
            </a:r>
          </a:p>
        </p:txBody>
      </p:sp>
      <p:sp>
        <p:nvSpPr>
          <p:cNvPr id="20" name="TextBox 19">
            <a:extLst>
              <a:ext uri="{FF2B5EF4-FFF2-40B4-BE49-F238E27FC236}">
                <a16:creationId xmlns:a16="http://schemas.microsoft.com/office/drawing/2014/main" id="{99F931FE-00A8-1677-4B40-227B4936A04A}"/>
              </a:ext>
            </a:extLst>
          </p:cNvPr>
          <p:cNvSpPr txBox="1"/>
          <p:nvPr/>
        </p:nvSpPr>
        <p:spPr>
          <a:xfrm>
            <a:off x="6376215" y="4361789"/>
            <a:ext cx="5328000"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Sur la photo il y a des grands-parents.</a:t>
            </a:r>
          </a:p>
        </p:txBody>
      </p:sp>
      <p:sp>
        <p:nvSpPr>
          <p:cNvPr id="22" name="TextBox 21">
            <a:extLst>
              <a:ext uri="{FF2B5EF4-FFF2-40B4-BE49-F238E27FC236}">
                <a16:creationId xmlns:a16="http://schemas.microsoft.com/office/drawing/2014/main" id="{87BD1A6F-1E5D-CF28-2F23-9613F60420D8}"/>
              </a:ext>
            </a:extLst>
          </p:cNvPr>
          <p:cNvSpPr txBox="1"/>
          <p:nvPr/>
        </p:nvSpPr>
        <p:spPr>
          <a:xfrm>
            <a:off x="6371014" y="4868901"/>
            <a:ext cx="5109785"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Ils sont en train de regarder un film.</a:t>
            </a:r>
          </a:p>
        </p:txBody>
      </p:sp>
      <p:sp>
        <p:nvSpPr>
          <p:cNvPr id="24" name="TextBox 23">
            <a:extLst>
              <a:ext uri="{FF2B5EF4-FFF2-40B4-BE49-F238E27FC236}">
                <a16:creationId xmlns:a16="http://schemas.microsoft.com/office/drawing/2014/main" id="{D7B43E15-7045-DE64-52BC-B2DED9698AB4}"/>
              </a:ext>
            </a:extLst>
          </p:cNvPr>
          <p:cNvSpPr txBox="1"/>
          <p:nvPr/>
        </p:nvSpPr>
        <p:spPr>
          <a:xfrm>
            <a:off x="6371014" y="5415750"/>
            <a:ext cx="3744000"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Elle est au collège. </a:t>
            </a:r>
          </a:p>
        </p:txBody>
      </p:sp>
      <p:sp>
        <p:nvSpPr>
          <p:cNvPr id="26" name="TextBox 25">
            <a:extLst>
              <a:ext uri="{FF2B5EF4-FFF2-40B4-BE49-F238E27FC236}">
                <a16:creationId xmlns:a16="http://schemas.microsoft.com/office/drawing/2014/main" id="{45A22160-AF2B-21C1-8C2E-6F3C2348AB49}"/>
              </a:ext>
            </a:extLst>
          </p:cNvPr>
          <p:cNvSpPr txBox="1"/>
          <p:nvPr/>
        </p:nvSpPr>
        <p:spPr>
          <a:xfrm>
            <a:off x="6371015" y="5966563"/>
            <a:ext cx="3268339" cy="461665"/>
          </a:xfrm>
          <a:prstGeom prst="rect">
            <a:avLst/>
          </a:prstGeom>
          <a:solidFill>
            <a:srgbClr val="DDFFE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Il fait chaud.</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20210-2EF7-B790-9BF0-936386B88139}"/>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188135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8" grpId="0" animBg="1"/>
      <p:bldP spid="20" grpId="0" animBg="1"/>
      <p:bldP spid="22" grpId="0" animBg="1"/>
      <p:bldP spid="24" grpId="0" animBg="1"/>
      <p:bldP spid="26" grpId="0" animBg="1"/>
    </p:bldLst>
  </p:timing>
</p:sld>
</file>

<file path=ppt/slides/slide174.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French,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ls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s</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ont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rain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m</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anger.</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S__ l__ p_____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y a u__ p______	5. S__ l__ p____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y a d__ g____-p______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I__ s___ e__ t___ d__ t________	6. I__ s___ e__ t___ d__ r_______ u__ f___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I___ a l__ c________ c_______		7. E___ e___ a__ c___________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I__ f___ b____				8. I__ f___ c______	</a:t>
            </a:r>
          </a:p>
        </p:txBody>
      </p:sp>
      <p:pic>
        <p:nvPicPr>
          <p:cNvPr id="4" name="Picture 3">
            <a:extLst>
              <a:ext uri="{FF2B5EF4-FFF2-40B4-BE49-F238E27FC236}">
                <a16:creationId xmlns:a16="http://schemas.microsoft.com/office/drawing/2014/main" id="{EE39D4B7-7B22-71FD-D69C-14500351432F}"/>
              </a:ext>
            </a:extLst>
          </p:cNvPr>
          <p:cNvPicPr>
            <a:picLocks noChangeAspect="1"/>
          </p:cNvPicPr>
          <p:nvPr/>
        </p:nvPicPr>
        <p:blipFill>
          <a:blip r:embed="rId6"/>
          <a:stretch>
            <a:fillRect/>
          </a:stretch>
        </p:blipFill>
        <p:spPr>
          <a:xfrm>
            <a:off x="572532" y="1360413"/>
            <a:ext cx="11420475" cy="2575069"/>
          </a:xfrm>
          <a:prstGeom prst="rect">
            <a:avLst/>
          </a:prstGeom>
        </p:spPr>
      </p:pic>
      <p:sp>
        <p:nvSpPr>
          <p:cNvPr id="5" name="TextBox 4">
            <a:extLst>
              <a:ext uri="{FF2B5EF4-FFF2-40B4-BE49-F238E27FC236}">
                <a16:creationId xmlns:a16="http://schemas.microsoft.com/office/drawing/2014/main" id="{283BAAA5-D329-1278-20DF-81919FA03EB0}"/>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5200139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rewrite the words in the correct order to make a sentence:</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 photo / personnes. / il y a / la / beaucoup de/ Sur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	→ Sur la photo il y a beaucoup de personnes.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dans / restaurant. / Elles / un / sont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cheveux / a / longs. / les / Il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beau / et / chaud. / Il / fait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contentes / sont / très / Elles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manger / sont / en / train / ils / frites / des / de</a:t>
            </a:r>
            <a:r>
              <a:rPr kumimoji="0" lang="es-C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6E558DF-E5A7-D7EE-6BDE-6B00F0A8B04E}"/>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
        <p:nvSpPr>
          <p:cNvPr id="5" name="TextBox 4">
            <a:extLst>
              <a:ext uri="{FF2B5EF4-FFF2-40B4-BE49-F238E27FC236}">
                <a16:creationId xmlns:a16="http://schemas.microsoft.com/office/drawing/2014/main" id="{5EA0AA4F-242C-FA30-1794-F45819B86745}"/>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30456434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Picture 4">
            <a:extLst>
              <a:ext uri="{FF2B5EF4-FFF2-40B4-BE49-F238E27FC236}">
                <a16:creationId xmlns:a16="http://schemas.microsoft.com/office/drawing/2014/main" id="{B771044A-9780-8F40-E599-7847F07EE0BA}"/>
              </a:ext>
            </a:extLst>
          </p:cNvPr>
          <p:cNvPicPr>
            <a:picLocks noChangeAspect="1"/>
          </p:cNvPicPr>
          <p:nvPr/>
        </p:nvPicPr>
        <p:blipFill>
          <a:blip r:embed="rId6"/>
          <a:stretch>
            <a:fillRect/>
          </a:stretch>
        </p:blipFill>
        <p:spPr>
          <a:xfrm>
            <a:off x="6537269" y="1174911"/>
            <a:ext cx="5029200" cy="496252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EFB2E41-5971-A46A-480A-7989BCA1A86F}"/>
              </a:ext>
            </a:extLst>
          </p:cNvPr>
          <p:cNvSpPr txBox="1"/>
          <p:nvPr/>
        </p:nvSpPr>
        <p:spPr>
          <a:xfrm>
            <a:off x="625531" y="662857"/>
            <a:ext cx="599540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Remember: every photo card in the speaking starts the same: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Qu’est</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ce</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qu’il</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y a sur la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We use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PALM(W)</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to make a detailed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eople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ction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ocation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ood</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eather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need to describe 3 to 5 element of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PALM(W)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to secure maximum marks.</a:t>
            </a:r>
          </a:p>
        </p:txBody>
      </p:sp>
      <p:sp>
        <p:nvSpPr>
          <p:cNvPr id="9" name="Rectangle: Rounded Corners 8">
            <a:extLst>
              <a:ext uri="{FF2B5EF4-FFF2-40B4-BE49-F238E27FC236}">
                <a16:creationId xmlns:a16="http://schemas.microsoft.com/office/drawing/2014/main" id="{6A2386E8-CEDA-7C1A-69BD-CC9B74F165F6}"/>
              </a:ext>
            </a:extLst>
          </p:cNvPr>
          <p:cNvSpPr/>
          <p:nvPr/>
        </p:nvSpPr>
        <p:spPr>
          <a:xfrm>
            <a:off x="6841067" y="5410200"/>
            <a:ext cx="2331636" cy="27288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33935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Picture 4">
            <a:extLst>
              <a:ext uri="{FF2B5EF4-FFF2-40B4-BE49-F238E27FC236}">
                <a16:creationId xmlns:a16="http://schemas.microsoft.com/office/drawing/2014/main" id="{B771044A-9780-8F40-E599-7847F07EE0BA}"/>
              </a:ext>
            </a:extLst>
          </p:cNvPr>
          <p:cNvPicPr>
            <a:picLocks noChangeAspect="1"/>
          </p:cNvPicPr>
          <p:nvPr/>
        </p:nvPicPr>
        <p:blipFill>
          <a:blip r:embed="rId5"/>
          <a:stretch>
            <a:fillRect/>
          </a:stretch>
        </p:blipFill>
        <p:spPr>
          <a:xfrm>
            <a:off x="6537269" y="1174911"/>
            <a:ext cx="5029200" cy="496252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EFB2E41-5971-A46A-480A-7989BCA1A86F}"/>
              </a:ext>
            </a:extLst>
          </p:cNvPr>
          <p:cNvSpPr txBox="1"/>
          <p:nvPr/>
        </p:nvSpPr>
        <p:spPr>
          <a:xfrm>
            <a:off x="625531" y="662857"/>
            <a:ext cx="599540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get 12 minutes of preparation time before the exam for: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role-play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the photo card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should spend 8 minutes to prepare the photo card, roughly as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minutes to describe the photo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minutes to answer question 2</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minutes to answer question 3</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minutes to anticipate the 2 unprepared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let’s practise in timed conditions!</a:t>
            </a:r>
          </a:p>
        </p:txBody>
      </p:sp>
      <p:sp>
        <p:nvSpPr>
          <p:cNvPr id="9" name="Rectangle: Rounded Corners 8">
            <a:extLst>
              <a:ext uri="{FF2B5EF4-FFF2-40B4-BE49-F238E27FC236}">
                <a16:creationId xmlns:a16="http://schemas.microsoft.com/office/drawing/2014/main" id="{6A2386E8-CEDA-7C1A-69BD-CC9B74F165F6}"/>
              </a:ext>
            </a:extLst>
          </p:cNvPr>
          <p:cNvSpPr/>
          <p:nvPr/>
        </p:nvSpPr>
        <p:spPr>
          <a:xfrm>
            <a:off x="6841067" y="5410200"/>
            <a:ext cx="2331636" cy="27288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45071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E2293A5-BCE3-3505-05CA-86E616B3849C}"/>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Let’s look at a model together first.</a:t>
            </a:r>
          </a:p>
        </p:txBody>
      </p:sp>
      <p:pic>
        <p:nvPicPr>
          <p:cNvPr id="20" name="Picture 19">
            <a:extLst>
              <a:ext uri="{FF2B5EF4-FFF2-40B4-BE49-F238E27FC236}">
                <a16:creationId xmlns:a16="http://schemas.microsoft.com/office/drawing/2014/main" id="{AEC62668-0D79-FD61-BEE2-20EB202AE202}"/>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r="17454"/>
          <a:stretch/>
        </p:blipFill>
        <p:spPr bwMode="auto">
          <a:xfrm>
            <a:off x="1192847" y="917794"/>
            <a:ext cx="4452547" cy="3053706"/>
          </a:xfrm>
          <a:prstGeom prst="rect">
            <a:avLst/>
          </a:prstGeom>
          <a:ln>
            <a:solidFill>
              <a:schemeClr val="tx1"/>
            </a:solidFill>
          </a:ln>
          <a:extLst>
            <a:ext uri="{53640926-AAD7-44D8-BBD7-CCE9431645EC}">
              <a14:shadowObscured xmlns:a14="http://schemas.microsoft.com/office/drawing/2010/main"/>
            </a:ext>
          </a:extLst>
        </p:spPr>
      </p:pic>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1192847" y="4653623"/>
          <a:ext cx="9688359" cy="1726449"/>
        </p:xfrm>
        <a:graphic>
          <a:graphicData uri="http://schemas.openxmlformats.org/drawingml/2006/table">
            <a:tbl>
              <a:tblPr firstRow="1" firstCol="1" bandRow="1">
                <a:tableStyleId>{5C22544A-7EE6-4342-B048-85BDC9FD1C3A}</a:tableStyleId>
              </a:tblPr>
              <a:tblGrid>
                <a:gridCol w="1108071">
                  <a:extLst>
                    <a:ext uri="{9D8B030D-6E8A-4147-A177-3AD203B41FA5}">
                      <a16:colId xmlns:a16="http://schemas.microsoft.com/office/drawing/2014/main" val="283987344"/>
                    </a:ext>
                  </a:extLst>
                </a:gridCol>
                <a:gridCol w="8580288">
                  <a:extLst>
                    <a:ext uri="{9D8B030D-6E8A-4147-A177-3AD203B41FA5}">
                      <a16:colId xmlns:a16="http://schemas.microsoft.com/office/drawing/2014/main" val="1184182026"/>
                    </a:ext>
                  </a:extLst>
                </a:gridCol>
              </a:tblGrid>
              <a:tr h="1726449">
                <a:tc>
                  <a:txBody>
                    <a:bodyPr/>
                    <a:lstStyle/>
                    <a:p>
                      <a:pPr algn="ctr">
                        <a:lnSpc>
                          <a:spcPct val="115000"/>
                        </a:lnSpc>
                        <a:spcAft>
                          <a:spcPts val="800"/>
                        </a:spcAft>
                      </a:pPr>
                      <a:r>
                        <a:rPr lang="en-GB" sz="2000">
                          <a:solidFill>
                            <a:schemeClr val="tx1"/>
                          </a:solidFill>
                          <a:effectLst/>
                        </a:rPr>
                        <a:t> Photo 1</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342900" lvl="0" indent="-342900" algn="just">
                        <a:lnSpc>
                          <a:spcPct val="100000"/>
                        </a:lnSpc>
                        <a:spcBef>
                          <a:spcPts val="0"/>
                        </a:spcBef>
                        <a:spcAft>
                          <a:spcPts val="0"/>
                        </a:spcAft>
                        <a:buFont typeface="Wingdings" panose="05000000000000000000" pitchFamily="2" charset="2"/>
                        <a:buChar char=""/>
                      </a:pPr>
                      <a:r>
                        <a:rPr lang="fr-FR" sz="2000">
                          <a:solidFill>
                            <a:schemeClr val="tx1"/>
                          </a:solidFill>
                          <a:effectLst/>
                        </a:rPr>
                        <a:t>People:	</a:t>
                      </a:r>
                      <a:r>
                        <a:rPr lang="fr-FR" sz="2000">
                          <a:solidFill>
                            <a:schemeClr val="tx1"/>
                          </a:solidFill>
                          <a:effectLst/>
                          <a:highlight>
                            <a:srgbClr val="00FFFF"/>
                          </a:highlight>
                        </a:rPr>
                        <a:t>Sur la photo il y a</a:t>
                      </a:r>
                      <a:r>
                        <a:rPr lang="fr-FR" sz="2000">
                          <a:solidFill>
                            <a:schemeClr val="tx1"/>
                          </a:solidFill>
                          <a:effectLst/>
                        </a:rPr>
                        <a:t> beaucoup de personnes.</a:t>
                      </a:r>
                      <a:endParaRPr lang="en-GB" sz="2000">
                        <a:solidFill>
                          <a:schemeClr val="tx1"/>
                        </a:solidFill>
                        <a:effectLst/>
                      </a:endParaRPr>
                    </a:p>
                    <a:p>
                      <a:pPr marL="342900" lvl="0" indent="-342900" algn="just">
                        <a:lnSpc>
                          <a:spcPct val="100000"/>
                        </a:lnSpc>
                        <a:spcBef>
                          <a:spcPts val="0"/>
                        </a:spcBef>
                        <a:spcAft>
                          <a:spcPts val="0"/>
                        </a:spcAft>
                        <a:buFont typeface="Wingdings" panose="05000000000000000000" pitchFamily="2" charset="2"/>
                        <a:buChar char=""/>
                      </a:pPr>
                      <a:r>
                        <a:rPr lang="fr-FR" sz="2000">
                          <a:solidFill>
                            <a:schemeClr val="tx1"/>
                          </a:solidFill>
                          <a:effectLst/>
                        </a:rPr>
                        <a:t>Action:	</a:t>
                      </a:r>
                      <a:r>
                        <a:rPr lang="fr-FR" sz="2000">
                          <a:solidFill>
                            <a:schemeClr val="tx1"/>
                          </a:solidFill>
                          <a:effectLst/>
                          <a:highlight>
                            <a:srgbClr val="00FFFF"/>
                          </a:highlight>
                        </a:rPr>
                        <a:t>Ils sont en train de</a:t>
                      </a:r>
                      <a:r>
                        <a:rPr lang="fr-FR" sz="2000">
                          <a:solidFill>
                            <a:schemeClr val="tx1"/>
                          </a:solidFill>
                          <a:effectLst/>
                        </a:rPr>
                        <a:t> célébrer un anniversaire.</a:t>
                      </a:r>
                    </a:p>
                    <a:p>
                      <a:pPr marL="342900" lvl="0" indent="-342900" algn="just">
                        <a:lnSpc>
                          <a:spcPct val="100000"/>
                        </a:lnSpc>
                        <a:spcBef>
                          <a:spcPts val="0"/>
                        </a:spcBef>
                        <a:spcAft>
                          <a:spcPts val="0"/>
                        </a:spcAft>
                        <a:buFont typeface="Wingdings" panose="05000000000000000000" pitchFamily="2" charset="2"/>
                        <a:buChar char=""/>
                      </a:pPr>
                      <a:r>
                        <a:rPr lang="fr-FR" sz="2000">
                          <a:solidFill>
                            <a:schemeClr val="tx1"/>
                          </a:solidFill>
                          <a:effectLst/>
                        </a:rPr>
                        <a:t>Location:	</a:t>
                      </a:r>
                      <a:r>
                        <a:rPr lang="fr-FR" sz="2000">
                          <a:solidFill>
                            <a:schemeClr val="tx1"/>
                          </a:solidFill>
                          <a:effectLst/>
                          <a:highlight>
                            <a:srgbClr val="00FFFF"/>
                          </a:highlight>
                        </a:rPr>
                        <a:t>Ils sont</a:t>
                      </a:r>
                      <a:r>
                        <a:rPr lang="fr-FR" sz="2000">
                          <a:solidFill>
                            <a:schemeClr val="tx1"/>
                          </a:solidFill>
                          <a:effectLst/>
                        </a:rPr>
                        <a:t> </a:t>
                      </a:r>
                      <a:r>
                        <a:rPr lang="en-GB" sz="2000">
                          <a:solidFill>
                            <a:schemeClr val="tx1"/>
                          </a:solidFill>
                          <a:effectLst/>
                        </a:rPr>
                        <a:t>à la </a:t>
                      </a:r>
                      <a:r>
                        <a:rPr lang="en-GB" sz="2000" err="1">
                          <a:solidFill>
                            <a:schemeClr val="tx1"/>
                          </a:solidFill>
                          <a:effectLst/>
                        </a:rPr>
                        <a:t>maison</a:t>
                      </a:r>
                      <a:r>
                        <a:rPr lang="en-GB" sz="2000">
                          <a:solidFill>
                            <a:schemeClr val="tx1"/>
                          </a:solidFill>
                          <a:effectLst/>
                        </a:rPr>
                        <a:t>.</a:t>
                      </a:r>
                    </a:p>
                    <a:p>
                      <a:pPr marL="342900" lvl="0" indent="-342900" algn="just">
                        <a:lnSpc>
                          <a:spcPct val="100000"/>
                        </a:lnSpc>
                        <a:spcBef>
                          <a:spcPts val="0"/>
                        </a:spcBef>
                        <a:spcAft>
                          <a:spcPts val="0"/>
                        </a:spcAft>
                        <a:buFont typeface="Wingdings" panose="05000000000000000000" pitchFamily="2" charset="2"/>
                        <a:buChar char=""/>
                      </a:pPr>
                      <a:r>
                        <a:rPr lang="fr-FR" sz="2000" err="1">
                          <a:solidFill>
                            <a:schemeClr val="tx1"/>
                          </a:solidFill>
                          <a:effectLst/>
                        </a:rPr>
                        <a:t>Mood</a:t>
                      </a:r>
                      <a:r>
                        <a:rPr lang="fr-FR" sz="2000">
                          <a:solidFill>
                            <a:schemeClr val="tx1"/>
                          </a:solidFill>
                          <a:effectLst/>
                        </a:rPr>
                        <a:t>: 	</a:t>
                      </a:r>
                      <a:r>
                        <a:rPr lang="fr-FR" sz="2000">
                          <a:solidFill>
                            <a:schemeClr val="tx1"/>
                          </a:solidFill>
                          <a:effectLst/>
                          <a:highlight>
                            <a:srgbClr val="00FFFF"/>
                          </a:highlight>
                        </a:rPr>
                        <a:t>Ils sont</a:t>
                      </a:r>
                      <a:r>
                        <a:rPr lang="fr-FR" sz="2000">
                          <a:solidFill>
                            <a:schemeClr val="tx1"/>
                          </a:solidFill>
                          <a:effectLst/>
                        </a:rPr>
                        <a:t> contents.</a:t>
                      </a:r>
                    </a:p>
                    <a:p>
                      <a:pPr marL="342900" lvl="0" indent="-342900" algn="just">
                        <a:lnSpc>
                          <a:spcPct val="100000"/>
                        </a:lnSpc>
                        <a:spcBef>
                          <a:spcPts val="0"/>
                        </a:spcBef>
                        <a:spcAft>
                          <a:spcPts val="0"/>
                        </a:spcAft>
                        <a:buFont typeface="Wingdings" panose="05000000000000000000" pitchFamily="2" charset="2"/>
                        <a:buChar char=""/>
                      </a:pPr>
                      <a:r>
                        <a:rPr lang="fr-FR" sz="2000" err="1">
                          <a:solidFill>
                            <a:schemeClr val="tx1"/>
                          </a:solidFill>
                          <a:effectLst/>
                        </a:rPr>
                        <a:t>Weather</a:t>
                      </a:r>
                      <a:r>
                        <a:rPr lang="fr-FR" sz="2000">
                          <a:solidFill>
                            <a:schemeClr val="tx1"/>
                          </a:solidFill>
                          <a:effectLst/>
                        </a:rPr>
                        <a:t>:	Je pense qu’</a:t>
                      </a:r>
                      <a:r>
                        <a:rPr lang="fr-FR" sz="2000">
                          <a:solidFill>
                            <a:schemeClr val="tx1"/>
                          </a:solidFill>
                          <a:effectLst/>
                          <a:highlight>
                            <a:srgbClr val="00FFFF"/>
                          </a:highlight>
                        </a:rPr>
                        <a:t>il fait</a:t>
                      </a:r>
                      <a:r>
                        <a:rPr lang="fr-FR" sz="2000">
                          <a:solidFill>
                            <a:schemeClr val="tx1"/>
                          </a:solidFill>
                          <a:effectLst/>
                        </a:rPr>
                        <a:t> chaud car l’homme porte une chemise.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339267"/>
                  </a:ext>
                </a:extLst>
              </a:tr>
            </a:tbl>
          </a:graphicData>
        </a:graphic>
      </p:graphicFrame>
      <p:sp>
        <p:nvSpPr>
          <p:cNvPr id="22" name="TextBox 21">
            <a:extLst>
              <a:ext uri="{FF2B5EF4-FFF2-40B4-BE49-F238E27FC236}">
                <a16:creationId xmlns:a16="http://schemas.microsoft.com/office/drawing/2014/main" id="{B0715E7A-7A91-6E69-5655-5B2CFEA9DFBD}"/>
              </a:ext>
            </a:extLst>
          </p:cNvPr>
          <p:cNvSpPr txBox="1"/>
          <p:nvPr/>
        </p:nvSpPr>
        <p:spPr>
          <a:xfrm>
            <a:off x="840621" y="3511379"/>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10" name="TextBox 9">
            <a:extLst>
              <a:ext uri="{FF2B5EF4-FFF2-40B4-BE49-F238E27FC236}">
                <a16:creationId xmlns:a16="http://schemas.microsoft.com/office/drawing/2014/main" id="{ED6E5B72-2D5B-7B82-51C3-7A602253084C}"/>
              </a:ext>
            </a:extLst>
          </p:cNvPr>
          <p:cNvSpPr txBox="1"/>
          <p:nvPr/>
        </p:nvSpPr>
        <p:spPr>
          <a:xfrm>
            <a:off x="5800783" y="867971"/>
            <a:ext cx="6093724"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We use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PALM(W)</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to make a detailed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eople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Sur la photo il y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ction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train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ocation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M</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ood</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eather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(Je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pense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qu</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’)il fait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With a partner, come up with 3 to 5 elements of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PALM(W)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to secure maximum marks.</a:t>
            </a:r>
          </a:p>
        </p:txBody>
      </p:sp>
      <p:sp>
        <p:nvSpPr>
          <p:cNvPr id="11" name="Rectangle 10">
            <a:extLst>
              <a:ext uri="{FF2B5EF4-FFF2-40B4-BE49-F238E27FC236}">
                <a16:creationId xmlns:a16="http://schemas.microsoft.com/office/drawing/2014/main" id="{5C20E876-568C-C9A6-2741-8DBC69D5EB28}"/>
              </a:ext>
            </a:extLst>
          </p:cNvPr>
          <p:cNvSpPr/>
          <p:nvPr/>
        </p:nvSpPr>
        <p:spPr>
          <a:xfrm>
            <a:off x="4189863" y="4703446"/>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FB350F5-4045-9DE1-28D2-7D856E369803}"/>
              </a:ext>
            </a:extLst>
          </p:cNvPr>
          <p:cNvSpPr/>
          <p:nvPr/>
        </p:nvSpPr>
        <p:spPr>
          <a:xfrm>
            <a:off x="4189863" y="5007552"/>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32D959-E509-DF56-1B6F-DCC0E7AD3135}"/>
              </a:ext>
            </a:extLst>
          </p:cNvPr>
          <p:cNvSpPr/>
          <p:nvPr/>
        </p:nvSpPr>
        <p:spPr>
          <a:xfrm>
            <a:off x="4189863" y="5332718"/>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AA11CEE-6FE0-39E7-7FD2-C40FEDFDBE3E}"/>
              </a:ext>
            </a:extLst>
          </p:cNvPr>
          <p:cNvSpPr/>
          <p:nvPr/>
        </p:nvSpPr>
        <p:spPr>
          <a:xfrm>
            <a:off x="4189863" y="5657884"/>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D531C8A-81ED-1581-1558-EB727B2474E6}"/>
              </a:ext>
            </a:extLst>
          </p:cNvPr>
          <p:cNvSpPr/>
          <p:nvPr/>
        </p:nvSpPr>
        <p:spPr>
          <a:xfrm>
            <a:off x="4189863" y="5961990"/>
            <a:ext cx="6250674" cy="325166"/>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CB7AEE5-7C6A-2ED6-2B5E-11EEDFA97BE5}"/>
              </a:ext>
            </a:extLst>
          </p:cNvPr>
          <p:cNvGrpSpPr/>
          <p:nvPr/>
        </p:nvGrpSpPr>
        <p:grpSpPr>
          <a:xfrm>
            <a:off x="10830756" y="4078771"/>
            <a:ext cx="914401" cy="914400"/>
            <a:chOff x="5063619" y="371319"/>
            <a:chExt cx="1476375" cy="1623645"/>
          </a:xfrm>
          <a:solidFill>
            <a:schemeClr val="accent4">
              <a:lumMod val="60000"/>
              <a:lumOff val="40000"/>
            </a:schemeClr>
          </a:solidFill>
        </p:grpSpPr>
        <p:pic>
          <p:nvPicPr>
            <p:cNvPr id="7" name="Graphic 6" descr="Chat with solid fill">
              <a:extLst>
                <a:ext uri="{FF2B5EF4-FFF2-40B4-BE49-F238E27FC236}">
                  <a16:creationId xmlns:a16="http://schemas.microsoft.com/office/drawing/2014/main" id="{CE9BE887-9146-234F-80D2-A77F8926DF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5953" y="371319"/>
              <a:ext cx="1018783" cy="1018783"/>
            </a:xfrm>
            <a:prstGeom prst="rect">
              <a:avLst/>
            </a:prstGeom>
          </p:spPr>
        </p:pic>
        <p:pic>
          <p:nvPicPr>
            <p:cNvPr id="9" name="Graphic 8" descr="User outline">
              <a:extLst>
                <a:ext uri="{FF2B5EF4-FFF2-40B4-BE49-F238E27FC236}">
                  <a16:creationId xmlns:a16="http://schemas.microsoft.com/office/drawing/2014/main" id="{8E9E2B1C-17C0-701B-A6CF-10AC33E4E2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3619" y="942966"/>
              <a:ext cx="914400" cy="914400"/>
            </a:xfrm>
            <a:prstGeom prst="rect">
              <a:avLst/>
            </a:prstGeom>
          </p:spPr>
        </p:pic>
        <p:pic>
          <p:nvPicPr>
            <p:cNvPr id="17" name="Graphic 16" descr="User with solid fill">
              <a:extLst>
                <a:ext uri="{FF2B5EF4-FFF2-40B4-BE49-F238E27FC236}">
                  <a16:creationId xmlns:a16="http://schemas.microsoft.com/office/drawing/2014/main" id="{12E80364-C7F1-4258-6CF5-692A5AF879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25594" y="1080564"/>
              <a:ext cx="914400" cy="914400"/>
            </a:xfrm>
            <a:prstGeom prst="rect">
              <a:avLst/>
            </a:prstGeom>
          </p:spPr>
        </p:pic>
      </p:grpSp>
    </p:spTree>
    <p:extLst>
      <p:ext uri="{BB962C8B-B14F-4D97-AF65-F5344CB8AC3E}">
        <p14:creationId xmlns:p14="http://schemas.microsoft.com/office/powerpoint/2010/main" val="50995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5" name="Picture 4" descr="Greengrocer at outdoor market stall with vegetables, selling green onions to woman">
            <a:extLst>
              <a:ext uri="{FF2B5EF4-FFF2-40B4-BE49-F238E27FC236}">
                <a16:creationId xmlns:a16="http://schemas.microsoft.com/office/drawing/2014/main" id="{3113D692-FD0F-862D-71F6-166894BE798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280754" y="856831"/>
            <a:ext cx="3973758"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9">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a:solidFill>
                            <a:schemeClr val="tx1"/>
                          </a:solidFill>
                          <a:effectLst/>
                        </a:rPr>
                        <a:t> Photo 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794592" y="3087060"/>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15" name="MS900388269[1].wav">
            <a:hlinkClick r:id="" action="ppaction://media"/>
            <a:extLst>
              <a:ext uri="{FF2B5EF4-FFF2-40B4-BE49-F238E27FC236}">
                <a16:creationId xmlns:a16="http://schemas.microsoft.com/office/drawing/2014/main" id="{DAE664CC-2619-E47D-BF6C-1C60A6C44BE6}"/>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209850" y="3661331"/>
            <a:ext cx="144016" cy="144016"/>
          </a:xfrm>
          <a:prstGeom prst="rect">
            <a:avLst/>
          </a:prstGeom>
        </p:spPr>
      </p:pic>
      <p:sp>
        <p:nvSpPr>
          <p:cNvPr id="18" name="Rectangle 17">
            <a:extLst>
              <a:ext uri="{FF2B5EF4-FFF2-40B4-BE49-F238E27FC236}">
                <a16:creationId xmlns:a16="http://schemas.microsoft.com/office/drawing/2014/main" id="{5AF869AB-D240-2749-49E5-5D282A7E1127}"/>
              </a:ext>
            </a:extLst>
          </p:cNvPr>
          <p:cNvSpPr>
            <a:spLocks noChangeArrowheads="1"/>
          </p:cNvSpPr>
          <p:nvPr/>
        </p:nvSpPr>
        <p:spPr bwMode="auto">
          <a:xfrm>
            <a:off x="2717920" y="362078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08370E0-D7B7-FCCA-2635-BE9A20E0175E}"/>
              </a:ext>
            </a:extLst>
          </p:cNvPr>
          <p:cNvSpPr>
            <a:spLocks noChangeArrowheads="1"/>
          </p:cNvSpPr>
          <p:nvPr/>
        </p:nvSpPr>
        <p:spPr bwMode="auto">
          <a:xfrm>
            <a:off x="2717920" y="3620788"/>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5">
            <a:extLst>
              <a:ext uri="{FF2B5EF4-FFF2-40B4-BE49-F238E27FC236}">
                <a16:creationId xmlns:a16="http://schemas.microsoft.com/office/drawing/2014/main" id="{E101BCD7-C0EA-6211-B2A8-DA50CAE2D5C2}"/>
              </a:ext>
            </a:extLst>
          </p:cNvPr>
          <p:cNvSpPr txBox="1">
            <a:spLocks noChangeArrowheads="1"/>
          </p:cNvSpPr>
          <p:nvPr/>
        </p:nvSpPr>
        <p:spPr bwMode="auto">
          <a:xfrm>
            <a:off x="5584050" y="2994728"/>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6" name="TextBox 25">
            <a:extLst>
              <a:ext uri="{FF2B5EF4-FFF2-40B4-BE49-F238E27FC236}">
                <a16:creationId xmlns:a16="http://schemas.microsoft.com/office/drawing/2014/main" id="{951D1172-838B-5E04-28DB-55858DD54D89}"/>
              </a:ext>
            </a:extLst>
          </p:cNvPr>
          <p:cNvSpPr txBox="1"/>
          <p:nvPr/>
        </p:nvSpPr>
        <p:spPr>
          <a:xfrm>
            <a:off x="9395380" y="3502506"/>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27" name="TextBox 26">
            <a:extLst>
              <a:ext uri="{FF2B5EF4-FFF2-40B4-BE49-F238E27FC236}">
                <a16:creationId xmlns:a16="http://schemas.microsoft.com/office/drawing/2014/main" id="{9B9B310B-384C-74DA-00C2-8A7FE03C309F}"/>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a sentence for each criteria to describe the photo. Do so within the time!</a:t>
            </a:r>
          </a:p>
        </p:txBody>
      </p:sp>
    </p:spTree>
    <p:extLst>
      <p:ext uri="{BB962C8B-B14F-4D97-AF65-F5344CB8AC3E}">
        <p14:creationId xmlns:p14="http://schemas.microsoft.com/office/powerpoint/2010/main" val="246077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80000"/>
                                        <p:tgtEl>
                                          <p:spTgt spid="18"/>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8"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14645" y="515619"/>
            <a:ext cx="8714412" cy="830997"/>
          </a:xfrm>
          <a:prstGeom prst="rect">
            <a:avLst/>
          </a:prstGeom>
          <a:noFill/>
        </p:spPr>
        <p:txBody>
          <a:bodyPr wrap="square" rtlCol="0">
            <a:spAutoFit/>
          </a:bodyPr>
          <a:lstStyle/>
          <a:p>
            <a:r>
              <a:rPr lang="en-GB" sz="2400"/>
              <a:t>Use the grid below to make sentences describing the photo.</a:t>
            </a:r>
          </a:p>
          <a:p>
            <a:r>
              <a:rPr lang="en-GB" sz="2400"/>
              <a:t>Start from the bottom and work your way up.</a:t>
            </a:r>
          </a:p>
        </p:txBody>
      </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extLst>
              <p:ext uri="{D42A27DB-BD31-4B8C-83A1-F6EECF244321}">
                <p14:modId xmlns:p14="http://schemas.microsoft.com/office/powerpoint/2010/main" val="3510644678"/>
              </p:ext>
            </p:extLst>
          </p:nvPr>
        </p:nvGraphicFramePr>
        <p:xfrm>
          <a:off x="3614057" y="1992278"/>
          <a:ext cx="7310712" cy="2143536"/>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913466">
                  <a:extLst>
                    <a:ext uri="{9D8B030D-6E8A-4147-A177-3AD203B41FA5}">
                      <a16:colId xmlns:a16="http://schemas.microsoft.com/office/drawing/2014/main" val="1986013368"/>
                    </a:ext>
                  </a:extLst>
                </a:gridCol>
                <a:gridCol w="142110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cantine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manger.</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des enfants.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tristes.</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train de</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pas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il y a</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à</a:t>
                      </a: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Sur la photo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6" y="1695945"/>
            <a:ext cx="912951"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lang="en-GB" sz="2400">
                <a:solidFill>
                  <a:prstClr val="black"/>
                </a:solidFill>
                <a:latin typeface="Calibri" panose="020F0502020204030204"/>
              </a:rPr>
              <a:t>Mood:	______________________________________________________</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C425416-9CCF-FF4C-1862-1EA50660FF7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r="9089"/>
          <a:stretch/>
        </p:blipFill>
        <p:spPr bwMode="auto">
          <a:xfrm>
            <a:off x="296869" y="1941050"/>
            <a:ext cx="3098986" cy="204467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6132965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5" name="Picture 4" descr="Greengrocer at outdoor market stall with vegetables, selling green onions to woman">
            <a:extLst>
              <a:ext uri="{FF2B5EF4-FFF2-40B4-BE49-F238E27FC236}">
                <a16:creationId xmlns:a16="http://schemas.microsoft.com/office/drawing/2014/main" id="{3113D692-FD0F-862D-71F6-166894BE798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109121" y="1213648"/>
            <a:ext cx="3973758"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a:solidFill>
                            <a:schemeClr val="tx1"/>
                          </a:solidFill>
                          <a:effectLst/>
                        </a:rPr>
                        <a:t> Photo 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3622959" y="3443877"/>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4" name="TextBox 3">
            <a:extLst>
              <a:ext uri="{FF2B5EF4-FFF2-40B4-BE49-F238E27FC236}">
                <a16:creationId xmlns:a16="http://schemas.microsoft.com/office/drawing/2014/main" id="{F1930525-BAF8-022E-CDCD-8161979C6D9C}"/>
              </a:ext>
            </a:extLst>
          </p:cNvPr>
          <p:cNvSpPr txBox="1"/>
          <p:nvPr/>
        </p:nvSpPr>
        <p:spPr>
          <a:xfrm>
            <a:off x="909961" y="540777"/>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RÉPONSES POSSIBLES – POSSIBLE ANSWERS</a:t>
            </a:r>
          </a:p>
        </p:txBody>
      </p:sp>
      <p:sp>
        <p:nvSpPr>
          <p:cNvPr id="7" name="TextBox 6">
            <a:extLst>
              <a:ext uri="{FF2B5EF4-FFF2-40B4-BE49-F238E27FC236}">
                <a16:creationId xmlns:a16="http://schemas.microsoft.com/office/drawing/2014/main" id="{2E540425-510C-49BB-2826-7D56117DCC3D}"/>
              </a:ext>
            </a:extLst>
          </p:cNvPr>
          <p:cNvSpPr txBox="1"/>
          <p:nvPr/>
        </p:nvSpPr>
        <p:spPr>
          <a:xfrm>
            <a:off x="3793038" y="3988614"/>
            <a:ext cx="71004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Sur la photo, il y a une femme et un homme.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La femme est en train d’acheter des légumes.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au marché.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contents.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Je dirais qu’il fait beau.</a:t>
            </a:r>
          </a:p>
        </p:txBody>
      </p:sp>
    </p:spTree>
    <p:extLst>
      <p:ext uri="{BB962C8B-B14F-4D97-AF65-F5344CB8AC3E}">
        <p14:creationId xmlns:p14="http://schemas.microsoft.com/office/powerpoint/2010/main" val="315994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7" name="Picture 6" descr="Wedding by the beach">
            <a:extLst>
              <a:ext uri="{FF2B5EF4-FFF2-40B4-BE49-F238E27FC236}">
                <a16:creationId xmlns:a16="http://schemas.microsoft.com/office/drawing/2014/main" id="{1427C2E7-E322-56C7-6460-E9804CF1F9CC}"/>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280753" y="860759"/>
            <a:ext cx="3973758"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9">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a:solidFill>
                            <a:schemeClr val="tx1"/>
                          </a:solidFill>
                          <a:effectLst/>
                        </a:rPr>
                        <a:t> Photo 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794592" y="3087060"/>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7" name="TextBox 26">
            <a:extLst>
              <a:ext uri="{FF2B5EF4-FFF2-40B4-BE49-F238E27FC236}">
                <a16:creationId xmlns:a16="http://schemas.microsoft.com/office/drawing/2014/main" id="{9B9B310B-384C-74DA-00C2-8A7FE03C309F}"/>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a sentence for each criteria to describe the photo. Do so within the time!</a:t>
            </a:r>
          </a:p>
        </p:txBody>
      </p:sp>
      <p:pic>
        <p:nvPicPr>
          <p:cNvPr id="9" name="MS900388269[1].wav">
            <a:hlinkClick r:id="" action="ppaction://media"/>
            <a:extLst>
              <a:ext uri="{FF2B5EF4-FFF2-40B4-BE49-F238E27FC236}">
                <a16:creationId xmlns:a16="http://schemas.microsoft.com/office/drawing/2014/main" id="{6D378951-CF02-6309-9B12-C5DBA4F1B415}"/>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142875" y="3615011"/>
            <a:ext cx="144016" cy="144016"/>
          </a:xfrm>
          <a:prstGeom prst="rect">
            <a:avLst/>
          </a:prstGeom>
        </p:spPr>
      </p:pic>
      <p:sp>
        <p:nvSpPr>
          <p:cNvPr id="10" name="Rectangle 9">
            <a:extLst>
              <a:ext uri="{FF2B5EF4-FFF2-40B4-BE49-F238E27FC236}">
                <a16:creationId xmlns:a16="http://schemas.microsoft.com/office/drawing/2014/main" id="{C150E42B-5952-76D6-8B29-E46D57B067CA}"/>
              </a:ext>
            </a:extLst>
          </p:cNvPr>
          <p:cNvSpPr>
            <a:spLocks noChangeArrowheads="1"/>
          </p:cNvSpPr>
          <p:nvPr/>
        </p:nvSpPr>
        <p:spPr bwMode="auto">
          <a:xfrm>
            <a:off x="2650945" y="357446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2F883D-5C94-C04D-3761-F18AE386A5E8}"/>
              </a:ext>
            </a:extLst>
          </p:cNvPr>
          <p:cNvSpPr>
            <a:spLocks noChangeArrowheads="1"/>
          </p:cNvSpPr>
          <p:nvPr/>
        </p:nvSpPr>
        <p:spPr bwMode="auto">
          <a:xfrm>
            <a:off x="2650945" y="3574468"/>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Box 5">
            <a:extLst>
              <a:ext uri="{FF2B5EF4-FFF2-40B4-BE49-F238E27FC236}">
                <a16:creationId xmlns:a16="http://schemas.microsoft.com/office/drawing/2014/main" id="{526AF5CF-3BCA-D898-E895-D303D7E9E2E4}"/>
              </a:ext>
            </a:extLst>
          </p:cNvPr>
          <p:cNvSpPr txBox="1">
            <a:spLocks noChangeArrowheads="1"/>
          </p:cNvSpPr>
          <p:nvPr/>
        </p:nvSpPr>
        <p:spPr bwMode="auto">
          <a:xfrm>
            <a:off x="5533327" y="2948408"/>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13" name="TextBox 12">
            <a:extLst>
              <a:ext uri="{FF2B5EF4-FFF2-40B4-BE49-F238E27FC236}">
                <a16:creationId xmlns:a16="http://schemas.microsoft.com/office/drawing/2014/main" id="{CD614256-3BBE-4F63-104C-181E02EC90F7}"/>
              </a:ext>
            </a:extLst>
          </p:cNvPr>
          <p:cNvSpPr txBox="1"/>
          <p:nvPr/>
        </p:nvSpPr>
        <p:spPr>
          <a:xfrm>
            <a:off x="9458702" y="3417006"/>
            <a:ext cx="14347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2 minutes</a:t>
            </a:r>
          </a:p>
        </p:txBody>
      </p:sp>
      <p:sp>
        <p:nvSpPr>
          <p:cNvPr id="16" name="Rectangle 15">
            <a:extLst>
              <a:ext uri="{FF2B5EF4-FFF2-40B4-BE49-F238E27FC236}">
                <a16:creationId xmlns:a16="http://schemas.microsoft.com/office/drawing/2014/main" id="{D2D92529-E207-1D25-D941-018578F171C0}"/>
              </a:ext>
            </a:extLst>
          </p:cNvPr>
          <p:cNvSpPr/>
          <p:nvPr/>
        </p:nvSpPr>
        <p:spPr>
          <a:xfrm>
            <a:off x="6066253" y="1809554"/>
            <a:ext cx="482721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a:solidFill>
                    <a:srgbClr val="C00000"/>
                  </a:solidFill>
                  <a:prstDash val="solid"/>
                </a:ln>
                <a:solidFill>
                  <a:srgbClr val="FF0000"/>
                </a:solidFill>
                <a:effectLst>
                  <a:outerShdw dist="38100" dir="2640000" algn="bl" rotWithShape="0">
                    <a:srgbClr val="44546A">
                      <a:lumMod val="75000"/>
                    </a:srgbClr>
                  </a:outerShdw>
                </a:effectLst>
                <a:uLnTx/>
                <a:uFillTx/>
                <a:latin typeface="Congenial Black" panose="020B0604020202020204" pitchFamily="2" charset="0"/>
                <a:ea typeface="+mn-ea"/>
                <a:cs typeface="+mn-cs"/>
              </a:rPr>
              <a:t>Plus </a:t>
            </a:r>
            <a:r>
              <a:rPr kumimoji="0" lang="en-US" sz="5400" b="1" i="0" u="none" strike="noStrike" kern="1200" cap="none" spc="0" normalizeH="0" baseline="0" noProof="0" err="1">
                <a:ln w="12700">
                  <a:solidFill>
                    <a:srgbClr val="C00000"/>
                  </a:solidFill>
                  <a:prstDash val="solid"/>
                </a:ln>
                <a:solidFill>
                  <a:srgbClr val="FF0000"/>
                </a:solidFill>
                <a:effectLst>
                  <a:outerShdw dist="38100" dir="2640000" algn="bl" rotWithShape="0">
                    <a:srgbClr val="44546A">
                      <a:lumMod val="75000"/>
                    </a:srgbClr>
                  </a:outerShdw>
                </a:effectLst>
                <a:uLnTx/>
                <a:uFillTx/>
                <a:latin typeface="Congenial Black" panose="020B0604020202020204" pitchFamily="2" charset="0"/>
                <a:ea typeface="+mn-ea"/>
                <a:cs typeface="+mn-cs"/>
              </a:rPr>
              <a:t>vite</a:t>
            </a:r>
            <a:r>
              <a:rPr kumimoji="0" lang="en-US" sz="5400" b="1" i="0" u="none" strike="noStrike" kern="1200" cap="none" spc="0" normalizeH="0" baseline="0" noProof="0">
                <a:ln w="12700">
                  <a:solidFill>
                    <a:srgbClr val="C00000"/>
                  </a:solidFill>
                  <a:prstDash val="solid"/>
                </a:ln>
                <a:solidFill>
                  <a:srgbClr val="FF0000"/>
                </a:solidFill>
                <a:effectLst>
                  <a:outerShdw dist="38100" dir="2640000" algn="bl" rotWithShape="0">
                    <a:srgbClr val="44546A">
                      <a:lumMod val="75000"/>
                    </a:srgbClr>
                  </a:outerShdw>
                </a:effectLst>
                <a:uLnTx/>
                <a:uFillTx/>
                <a:latin typeface="Congenial Black" panose="020B0604020202020204" pitchFamily="2" charset="0"/>
                <a:ea typeface="+mn-ea"/>
                <a:cs typeface="+mn-cs"/>
              </a:rPr>
              <a:t>!!!</a:t>
            </a:r>
          </a:p>
        </p:txBody>
      </p:sp>
    </p:spTree>
    <p:extLst>
      <p:ext uri="{BB962C8B-B14F-4D97-AF65-F5344CB8AC3E}">
        <p14:creationId xmlns:p14="http://schemas.microsoft.com/office/powerpoint/2010/main" val="2422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0000"/>
                                        <p:tgtEl>
                                          <p:spTgt spid="10"/>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P spid="12"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7" name="Picture 6" descr="Wedding by the beach">
            <a:extLst>
              <a:ext uri="{FF2B5EF4-FFF2-40B4-BE49-F238E27FC236}">
                <a16:creationId xmlns:a16="http://schemas.microsoft.com/office/drawing/2014/main" id="{1427C2E7-E322-56C7-6460-E9804CF1F9C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723702" y="1121040"/>
            <a:ext cx="3973758"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a:solidFill>
                            <a:schemeClr val="tx1"/>
                          </a:solidFill>
                          <a:effectLst/>
                        </a:rPr>
                        <a:t> Photo 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3237541" y="3347341"/>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4" name="TextBox 3">
            <a:extLst>
              <a:ext uri="{FF2B5EF4-FFF2-40B4-BE49-F238E27FC236}">
                <a16:creationId xmlns:a16="http://schemas.microsoft.com/office/drawing/2014/main" id="{CCB8F7FF-2072-2D15-D5C3-789A0999EE7E}"/>
              </a:ext>
            </a:extLst>
          </p:cNvPr>
          <p:cNvSpPr txBox="1"/>
          <p:nvPr/>
        </p:nvSpPr>
        <p:spPr>
          <a:xfrm>
            <a:off x="909961" y="540777"/>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RÉPONSES POSSIBLES – POSSIBLE ANSWERS</a:t>
            </a:r>
          </a:p>
        </p:txBody>
      </p:sp>
      <p:sp>
        <p:nvSpPr>
          <p:cNvPr id="5" name="TextBox 4">
            <a:extLst>
              <a:ext uri="{FF2B5EF4-FFF2-40B4-BE49-F238E27FC236}">
                <a16:creationId xmlns:a16="http://schemas.microsoft.com/office/drawing/2014/main" id="{7C902448-0DD9-C01F-5B7B-C1EAC1484BDF}"/>
              </a:ext>
            </a:extLst>
          </p:cNvPr>
          <p:cNvSpPr txBox="1"/>
          <p:nvPr/>
        </p:nvSpPr>
        <p:spPr>
          <a:xfrm>
            <a:off x="3793038" y="3988614"/>
            <a:ext cx="71004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Sur la photo, il y a deux femmes et deux hommes.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en train de célébrer un mariage.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à la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mer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plage</a:t>
            </a: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contents.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Je dirais qu’il fait beau.</a:t>
            </a:r>
          </a:p>
        </p:txBody>
      </p:sp>
    </p:spTree>
    <p:extLst>
      <p:ext uri="{BB962C8B-B14F-4D97-AF65-F5344CB8AC3E}">
        <p14:creationId xmlns:p14="http://schemas.microsoft.com/office/powerpoint/2010/main" val="30817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3" name="Picture 12" descr="Teacher explaining molecules to class">
            <a:extLst>
              <a:ext uri="{FF2B5EF4-FFF2-40B4-BE49-F238E27FC236}">
                <a16:creationId xmlns:a16="http://schemas.microsoft.com/office/drawing/2014/main" id="{7DB3B3E1-101F-F9B5-5B27-2B86E5E35B1E}"/>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285598" y="841917"/>
            <a:ext cx="3968913"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9">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a:solidFill>
                            <a:schemeClr val="tx1"/>
                          </a:solidFill>
                          <a:effectLst/>
                        </a:rPr>
                        <a:t> Photo 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794592" y="3087060"/>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7" name="TextBox 26">
            <a:extLst>
              <a:ext uri="{FF2B5EF4-FFF2-40B4-BE49-F238E27FC236}">
                <a16:creationId xmlns:a16="http://schemas.microsoft.com/office/drawing/2014/main" id="{9B9B310B-384C-74DA-00C2-8A7FE03C309F}"/>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a sentence for each criteria to describe the photo. Do so within the time!</a:t>
            </a:r>
          </a:p>
        </p:txBody>
      </p:sp>
      <p:pic>
        <p:nvPicPr>
          <p:cNvPr id="4" name="MS900388269[1].wav">
            <a:hlinkClick r:id="" action="ppaction://media"/>
            <a:extLst>
              <a:ext uri="{FF2B5EF4-FFF2-40B4-BE49-F238E27FC236}">
                <a16:creationId xmlns:a16="http://schemas.microsoft.com/office/drawing/2014/main" id="{3E3A4404-F137-CFA5-545F-CFDA68A8AF69}"/>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142875" y="3615011"/>
            <a:ext cx="144016" cy="144016"/>
          </a:xfrm>
          <a:prstGeom prst="rect">
            <a:avLst/>
          </a:prstGeom>
        </p:spPr>
      </p:pic>
      <p:sp>
        <p:nvSpPr>
          <p:cNvPr id="5" name="Rectangle 4">
            <a:extLst>
              <a:ext uri="{FF2B5EF4-FFF2-40B4-BE49-F238E27FC236}">
                <a16:creationId xmlns:a16="http://schemas.microsoft.com/office/drawing/2014/main" id="{E050F85E-959A-3FA7-D04A-3ACA785D8509}"/>
              </a:ext>
            </a:extLst>
          </p:cNvPr>
          <p:cNvSpPr>
            <a:spLocks noChangeArrowheads="1"/>
          </p:cNvSpPr>
          <p:nvPr/>
        </p:nvSpPr>
        <p:spPr bwMode="auto">
          <a:xfrm>
            <a:off x="2650945" y="357446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4CE8807-103A-BE5D-D836-01E4369020B2}"/>
              </a:ext>
            </a:extLst>
          </p:cNvPr>
          <p:cNvSpPr>
            <a:spLocks noChangeArrowheads="1"/>
          </p:cNvSpPr>
          <p:nvPr/>
        </p:nvSpPr>
        <p:spPr bwMode="auto">
          <a:xfrm>
            <a:off x="2650945" y="3574468"/>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Box 5">
            <a:extLst>
              <a:ext uri="{FF2B5EF4-FFF2-40B4-BE49-F238E27FC236}">
                <a16:creationId xmlns:a16="http://schemas.microsoft.com/office/drawing/2014/main" id="{855D1D8B-37B0-540D-D7E4-D354C0CE264E}"/>
              </a:ext>
            </a:extLst>
          </p:cNvPr>
          <p:cNvSpPr txBox="1">
            <a:spLocks noChangeArrowheads="1"/>
          </p:cNvSpPr>
          <p:nvPr/>
        </p:nvSpPr>
        <p:spPr bwMode="auto">
          <a:xfrm>
            <a:off x="5533327" y="2948408"/>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11" name="TextBox 10">
            <a:extLst>
              <a:ext uri="{FF2B5EF4-FFF2-40B4-BE49-F238E27FC236}">
                <a16:creationId xmlns:a16="http://schemas.microsoft.com/office/drawing/2014/main" id="{5E995034-35E8-A635-712B-811E70B4E8CB}"/>
              </a:ext>
            </a:extLst>
          </p:cNvPr>
          <p:cNvSpPr txBox="1"/>
          <p:nvPr/>
        </p:nvSpPr>
        <p:spPr>
          <a:xfrm>
            <a:off x="9458702" y="3417006"/>
            <a:ext cx="14347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2 minutes</a:t>
            </a:r>
          </a:p>
        </p:txBody>
      </p:sp>
    </p:spTree>
    <p:extLst>
      <p:ext uri="{BB962C8B-B14F-4D97-AF65-F5344CB8AC3E}">
        <p14:creationId xmlns:p14="http://schemas.microsoft.com/office/powerpoint/2010/main" val="394694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0000"/>
                                        <p:tgtEl>
                                          <p:spTgt spid="5"/>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5" grpId="0" animBg="1"/>
      <p:bldP spid="10"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pic>
        <p:nvPicPr>
          <p:cNvPr id="13" name="Picture 12" descr="Teacher explaining molecules to class">
            <a:extLst>
              <a:ext uri="{FF2B5EF4-FFF2-40B4-BE49-F238E27FC236}">
                <a16:creationId xmlns:a16="http://schemas.microsoft.com/office/drawing/2014/main" id="{7DB3B3E1-101F-F9B5-5B27-2B86E5E35B1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919615" y="1125552"/>
            <a:ext cx="3968913" cy="26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a:solidFill>
                            <a:schemeClr val="tx1"/>
                          </a:solidFill>
                          <a:effectLst/>
                        </a:rPr>
                        <a:t> Photo 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0">
                          <a:solidFill>
                            <a:schemeClr val="tx1"/>
                          </a:solidFill>
                          <a:effectLst/>
                        </a:rPr>
                        <a:t>Weather: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3428609" y="3370695"/>
            <a:ext cx="340158" cy="461665"/>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7" name="TextBox 6">
            <a:extLst>
              <a:ext uri="{FF2B5EF4-FFF2-40B4-BE49-F238E27FC236}">
                <a16:creationId xmlns:a16="http://schemas.microsoft.com/office/drawing/2014/main" id="{07889175-001F-5499-0133-7878D11B6274}"/>
              </a:ext>
            </a:extLst>
          </p:cNvPr>
          <p:cNvSpPr txBox="1"/>
          <p:nvPr/>
        </p:nvSpPr>
        <p:spPr>
          <a:xfrm>
            <a:off x="909961" y="540777"/>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RÉPONSES POSSIBLES – POSSIBLE ANSWERS</a:t>
            </a:r>
          </a:p>
        </p:txBody>
      </p:sp>
      <p:sp>
        <p:nvSpPr>
          <p:cNvPr id="12" name="TextBox 11">
            <a:extLst>
              <a:ext uri="{FF2B5EF4-FFF2-40B4-BE49-F238E27FC236}">
                <a16:creationId xmlns:a16="http://schemas.microsoft.com/office/drawing/2014/main" id="{8AE3A285-B1BD-7EB5-0F11-319088F4FD3E}"/>
              </a:ext>
            </a:extLst>
          </p:cNvPr>
          <p:cNvSpPr txBox="1"/>
          <p:nvPr/>
        </p:nvSpPr>
        <p:spPr>
          <a:xfrm>
            <a:off x="3793038" y="3988614"/>
            <a:ext cx="71004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Sur la photo, il y a un homme et une fille.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en train d’étudier.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au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collège</a:t>
            </a: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Ils sont concentrés.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4945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5465641" y="1346532"/>
            <a:ext cx="49947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p:txBody>
      </p:sp>
      <p:pic>
        <p:nvPicPr>
          <p:cNvPr id="14" name="Picture 13">
            <a:extLst>
              <a:ext uri="{FF2B5EF4-FFF2-40B4-BE49-F238E27FC236}">
                <a16:creationId xmlns:a16="http://schemas.microsoft.com/office/drawing/2014/main" id="{83184E2C-E6C0-360E-994A-5039CA1FF8EE}"/>
              </a:ext>
            </a:extLst>
          </p:cNvPr>
          <p:cNvPicPr>
            <a:picLocks noChangeAspect="1"/>
          </p:cNvPicPr>
          <p:nvPr/>
        </p:nvPicPr>
        <p:blipFill>
          <a:blip r:embed="rId9"/>
          <a:stretch>
            <a:fillRect/>
          </a:stretch>
        </p:blipFill>
        <p:spPr>
          <a:xfrm>
            <a:off x="167094" y="1133502"/>
            <a:ext cx="5165381" cy="549075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F7EA561-E27D-B2F0-B5BE-FCCF27E0B361}"/>
              </a:ext>
            </a:extLst>
          </p:cNvPr>
          <p:cNvPicPr>
            <a:picLocks noChangeAspect="1"/>
          </p:cNvPicPr>
          <p:nvPr/>
        </p:nvPicPr>
        <p:blipFill>
          <a:blip r:embed="rId10"/>
          <a:stretch>
            <a:fillRect/>
          </a:stretch>
        </p:blipFill>
        <p:spPr>
          <a:xfrm>
            <a:off x="5465641" y="1931982"/>
            <a:ext cx="6651096" cy="1514606"/>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B39322A1-A14F-F0CC-2E61-0F60414F6F16}"/>
              </a:ext>
            </a:extLst>
          </p:cNvPr>
          <p:cNvSpPr txBox="1"/>
          <p:nvPr/>
        </p:nvSpPr>
        <p:spPr>
          <a:xfrm>
            <a:off x="5465640" y="3783917"/>
            <a:ext cx="655926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Produce 3 details (conjugated verbs) for the 3 questions on the card. Remember: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prepare a PALMW description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use contrasted and justified opinions to extend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locate the question in another tense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prepare 2-3 verbs in that tense</a:t>
            </a:r>
          </a:p>
        </p:txBody>
      </p:sp>
    </p:spTree>
    <p:extLst>
      <p:ext uri="{BB962C8B-B14F-4D97-AF65-F5344CB8AC3E}">
        <p14:creationId xmlns:p14="http://schemas.microsoft.com/office/powerpoint/2010/main" val="378530093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grpSp>
        <p:nvGrpSpPr>
          <p:cNvPr id="10" name="Group 9">
            <a:extLst>
              <a:ext uri="{FF2B5EF4-FFF2-40B4-BE49-F238E27FC236}">
                <a16:creationId xmlns:a16="http://schemas.microsoft.com/office/drawing/2014/main" id="{D80D902A-6670-7E29-602F-910C66B70253}"/>
              </a:ext>
            </a:extLst>
          </p:cNvPr>
          <p:cNvGrpSpPr/>
          <p:nvPr/>
        </p:nvGrpSpPr>
        <p:grpSpPr>
          <a:xfrm>
            <a:off x="75263" y="964730"/>
            <a:ext cx="5165381" cy="5047585"/>
            <a:chOff x="75263" y="964730"/>
            <a:chExt cx="5165381" cy="5047585"/>
          </a:xfrm>
        </p:grpSpPr>
        <p:pic>
          <p:nvPicPr>
            <p:cNvPr id="14" name="Picture 13">
              <a:extLst>
                <a:ext uri="{FF2B5EF4-FFF2-40B4-BE49-F238E27FC236}">
                  <a16:creationId xmlns:a16="http://schemas.microsoft.com/office/drawing/2014/main" id="{83184E2C-E6C0-360E-994A-5039CA1FF8EE}"/>
                </a:ext>
              </a:extLst>
            </p:cNvPr>
            <p:cNvPicPr>
              <a:picLocks noChangeAspect="1"/>
            </p:cNvPicPr>
            <p:nvPr/>
          </p:nvPicPr>
          <p:blipFill rotWithShape="1">
            <a:blip r:embed="rId9"/>
            <a:srcRect t="29494"/>
            <a:stretch/>
          </p:blipFill>
          <p:spPr>
            <a:xfrm>
              <a:off x="75263" y="964730"/>
              <a:ext cx="5165381" cy="387131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F7EA561-E27D-B2F0-B5BE-FCCF27E0B361}"/>
                </a:ext>
              </a:extLst>
            </p:cNvPr>
            <p:cNvPicPr>
              <a:picLocks noChangeAspect="1"/>
            </p:cNvPicPr>
            <p:nvPr/>
          </p:nvPicPr>
          <p:blipFill>
            <a:blip r:embed="rId10"/>
            <a:stretch>
              <a:fillRect/>
            </a:stretch>
          </p:blipFill>
          <p:spPr>
            <a:xfrm>
              <a:off x="75263" y="4836040"/>
              <a:ext cx="5165381" cy="1176275"/>
            </a:xfrm>
            <a:prstGeom prst="rect">
              <a:avLst/>
            </a:prstGeom>
            <a:ln>
              <a:noFill/>
            </a:ln>
            <a:effectLst>
              <a:outerShdw blurRad="292100" dist="139700" dir="2700000" algn="tl" rotWithShape="0">
                <a:srgbClr val="333333">
                  <a:alpha val="65000"/>
                </a:srgbClr>
              </a:outerShdw>
            </a:effectLst>
          </p:spPr>
        </p:pic>
      </p:grpSp>
      <p:sp>
        <p:nvSpPr>
          <p:cNvPr id="17" name="TextBox 16">
            <a:extLst>
              <a:ext uri="{FF2B5EF4-FFF2-40B4-BE49-F238E27FC236}">
                <a16:creationId xmlns:a16="http://schemas.microsoft.com/office/drawing/2014/main" id="{B39322A1-A14F-F0CC-2E61-0F60414F6F16}"/>
              </a:ext>
            </a:extLst>
          </p:cNvPr>
          <p:cNvSpPr txBox="1"/>
          <p:nvPr/>
        </p:nvSpPr>
        <p:spPr>
          <a:xfrm>
            <a:off x="5417091" y="918758"/>
            <a:ext cx="6559265" cy="489364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Sur la photo il y a</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beaucoup de personnes.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Ils sont en train d’</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aller au travail.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Ils sont</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dans une station.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highlight>
                  <a:srgbClr val="00FF00"/>
                </a:highlight>
                <a:uLnTx/>
                <a:uFillTx/>
                <a:latin typeface="Calibri" panose="020F0502020204030204"/>
                <a:ea typeface="+mn-ea"/>
                <a:cs typeface="+mn-cs"/>
              </a:rPr>
              <a:t>Ils sont</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occupés.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Oui, </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je voudrais travailler</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dans une grande ville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parce qu’</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il y a</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beaucoup de jobs.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Je pense que</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le salaire </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est</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bon dans une ville.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Je dirais que</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l’argent </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est</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très important dans 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travail.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À</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mon avis, </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il faut</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beaucoup d’argent pour habiter </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à</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Londres par exemple.</a:t>
            </a:r>
          </a:p>
        </p:txBody>
      </p:sp>
      <p:sp>
        <p:nvSpPr>
          <p:cNvPr id="4" name="TextBox 3">
            <a:extLst>
              <a:ext uri="{FF2B5EF4-FFF2-40B4-BE49-F238E27FC236}">
                <a16:creationId xmlns:a16="http://schemas.microsoft.com/office/drawing/2014/main" id="{A769AD72-166B-114F-7429-C34A655F4A46}"/>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pic>
        <p:nvPicPr>
          <p:cNvPr id="12" name="Picture 11">
            <a:extLst>
              <a:ext uri="{FF2B5EF4-FFF2-40B4-BE49-F238E27FC236}">
                <a16:creationId xmlns:a16="http://schemas.microsoft.com/office/drawing/2014/main" id="{46C573C3-547A-73DB-0CF9-D308D41DEBA7}"/>
              </a:ext>
            </a:extLst>
          </p:cNvPr>
          <p:cNvPicPr>
            <a:picLocks noChangeAspect="1"/>
          </p:cNvPicPr>
          <p:nvPr/>
        </p:nvPicPr>
        <p:blipFill>
          <a:blip r:embed="rId11"/>
          <a:stretch>
            <a:fillRect/>
          </a:stretch>
        </p:blipFill>
        <p:spPr>
          <a:xfrm>
            <a:off x="61542" y="964730"/>
            <a:ext cx="5267325" cy="1743075"/>
          </a:xfrm>
          <a:prstGeom prst="rect">
            <a:avLst/>
          </a:prstGeom>
        </p:spPr>
      </p:pic>
      <p:pic>
        <p:nvPicPr>
          <p:cNvPr id="15" name="Graphic 14" descr="Checkmark with solid fill">
            <a:extLst>
              <a:ext uri="{FF2B5EF4-FFF2-40B4-BE49-F238E27FC236}">
                <a16:creationId xmlns:a16="http://schemas.microsoft.com/office/drawing/2014/main" id="{B607052B-EBA4-916D-1715-0EBBE4E4CC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29648" y="608895"/>
            <a:ext cx="613851" cy="613851"/>
          </a:xfrm>
          <a:prstGeom prst="rect">
            <a:avLst/>
          </a:prstGeom>
        </p:spPr>
      </p:pic>
      <p:pic>
        <p:nvPicPr>
          <p:cNvPr id="18" name="Graphic 17" descr="Checkmark with solid fill">
            <a:extLst>
              <a:ext uri="{FF2B5EF4-FFF2-40B4-BE49-F238E27FC236}">
                <a16:creationId xmlns:a16="http://schemas.microsoft.com/office/drawing/2014/main" id="{CA564CF0-5928-E55F-2990-3770F48A25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06266" y="1077394"/>
            <a:ext cx="613851" cy="613851"/>
          </a:xfrm>
          <a:prstGeom prst="rect">
            <a:avLst/>
          </a:prstGeom>
        </p:spPr>
      </p:pic>
      <p:pic>
        <p:nvPicPr>
          <p:cNvPr id="19" name="Graphic 18" descr="Checkmark with solid fill">
            <a:extLst>
              <a:ext uri="{FF2B5EF4-FFF2-40B4-BE49-F238E27FC236}">
                <a16:creationId xmlns:a16="http://schemas.microsoft.com/office/drawing/2014/main" id="{D75A6636-609F-4B8E-E93E-B7A2BE3AB3E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54753" y="1421242"/>
            <a:ext cx="613851" cy="613851"/>
          </a:xfrm>
          <a:prstGeom prst="rect">
            <a:avLst/>
          </a:prstGeom>
        </p:spPr>
      </p:pic>
      <p:pic>
        <p:nvPicPr>
          <p:cNvPr id="20" name="Graphic 19" descr="Checkmark with solid fill">
            <a:extLst>
              <a:ext uri="{FF2B5EF4-FFF2-40B4-BE49-F238E27FC236}">
                <a16:creationId xmlns:a16="http://schemas.microsoft.com/office/drawing/2014/main" id="{426B40D3-1872-673C-317D-4A52A6304B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14950" y="2468270"/>
            <a:ext cx="613851" cy="613851"/>
          </a:xfrm>
          <a:prstGeom prst="rect">
            <a:avLst/>
          </a:prstGeom>
        </p:spPr>
      </p:pic>
      <p:pic>
        <p:nvPicPr>
          <p:cNvPr id="21" name="Graphic 20" descr="Checkmark with solid fill">
            <a:extLst>
              <a:ext uri="{FF2B5EF4-FFF2-40B4-BE49-F238E27FC236}">
                <a16:creationId xmlns:a16="http://schemas.microsoft.com/office/drawing/2014/main" id="{FA8C134E-5473-C61D-CD86-EA44DD6ED9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73750" y="2846103"/>
            <a:ext cx="613851" cy="613851"/>
          </a:xfrm>
          <a:prstGeom prst="rect">
            <a:avLst/>
          </a:prstGeom>
        </p:spPr>
      </p:pic>
      <p:pic>
        <p:nvPicPr>
          <p:cNvPr id="23" name="Graphic 22" descr="Checkmark with solid fill">
            <a:extLst>
              <a:ext uri="{FF2B5EF4-FFF2-40B4-BE49-F238E27FC236}">
                <a16:creationId xmlns:a16="http://schemas.microsoft.com/office/drawing/2014/main" id="{C4E0DE07-5DF3-8AA3-AEAE-EF7C4A4DB3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97303" y="3238274"/>
            <a:ext cx="613851" cy="613851"/>
          </a:xfrm>
          <a:prstGeom prst="rect">
            <a:avLst/>
          </a:prstGeom>
        </p:spPr>
      </p:pic>
      <p:pic>
        <p:nvPicPr>
          <p:cNvPr id="24" name="Graphic 23" descr="Checkmark with solid fill">
            <a:extLst>
              <a:ext uri="{FF2B5EF4-FFF2-40B4-BE49-F238E27FC236}">
                <a16:creationId xmlns:a16="http://schemas.microsoft.com/office/drawing/2014/main" id="{D99F489D-86B2-ACC6-DEF9-CC044AC8A0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99211" y="3937370"/>
            <a:ext cx="613851" cy="613851"/>
          </a:xfrm>
          <a:prstGeom prst="rect">
            <a:avLst/>
          </a:prstGeom>
        </p:spPr>
      </p:pic>
      <p:pic>
        <p:nvPicPr>
          <p:cNvPr id="25" name="Graphic 24" descr="Checkmark with solid fill">
            <a:extLst>
              <a:ext uri="{FF2B5EF4-FFF2-40B4-BE49-F238E27FC236}">
                <a16:creationId xmlns:a16="http://schemas.microsoft.com/office/drawing/2014/main" id="{D60F5304-C3A3-8088-2173-F204324D66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96723" y="3878641"/>
            <a:ext cx="613851" cy="613851"/>
          </a:xfrm>
          <a:prstGeom prst="rect">
            <a:avLst/>
          </a:prstGeom>
        </p:spPr>
      </p:pic>
      <p:pic>
        <p:nvPicPr>
          <p:cNvPr id="26" name="Graphic 25" descr="Checkmark with solid fill">
            <a:extLst>
              <a:ext uri="{FF2B5EF4-FFF2-40B4-BE49-F238E27FC236}">
                <a16:creationId xmlns:a16="http://schemas.microsoft.com/office/drawing/2014/main" id="{40FB2BDE-A417-EB10-4B08-AE95AB36100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48404" y="4555073"/>
            <a:ext cx="613851" cy="613851"/>
          </a:xfrm>
          <a:prstGeom prst="rect">
            <a:avLst/>
          </a:prstGeom>
        </p:spPr>
      </p:pic>
      <p:pic>
        <p:nvPicPr>
          <p:cNvPr id="27" name="Graphic 26" descr="Checkmark with solid fill">
            <a:extLst>
              <a:ext uri="{FF2B5EF4-FFF2-40B4-BE49-F238E27FC236}">
                <a16:creationId xmlns:a16="http://schemas.microsoft.com/office/drawing/2014/main" id="{EC088E4C-199B-07A0-8C43-E03CDFD5FC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75652" y="1098685"/>
            <a:ext cx="613851" cy="613851"/>
          </a:xfrm>
          <a:prstGeom prst="rect">
            <a:avLst/>
          </a:prstGeom>
        </p:spPr>
      </p:pic>
      <p:sp>
        <p:nvSpPr>
          <p:cNvPr id="28" name="TextBox 27">
            <a:extLst>
              <a:ext uri="{FF2B5EF4-FFF2-40B4-BE49-F238E27FC236}">
                <a16:creationId xmlns:a16="http://schemas.microsoft.com/office/drawing/2014/main" id="{59EF7A9D-CBC5-EB79-32EC-DB8952FC6A7E}"/>
              </a:ext>
            </a:extLst>
          </p:cNvPr>
          <p:cNvSpPr txBox="1"/>
          <p:nvPr/>
        </p:nvSpPr>
        <p:spPr>
          <a:xfrm>
            <a:off x="11092694" y="3244840"/>
            <a:ext cx="6531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00B050"/>
                </a:solidFill>
                <a:effectLst/>
                <a:uLnTx/>
                <a:uFillTx/>
                <a:latin typeface="Calibri" panose="020F0502020204030204"/>
                <a:ea typeface="+mn-ea"/>
                <a:cs typeface="+mn-cs"/>
              </a:rPr>
              <a:t>O</a:t>
            </a:r>
          </a:p>
        </p:txBody>
      </p:sp>
      <p:sp>
        <p:nvSpPr>
          <p:cNvPr id="29" name="TextBox 28">
            <a:extLst>
              <a:ext uri="{FF2B5EF4-FFF2-40B4-BE49-F238E27FC236}">
                <a16:creationId xmlns:a16="http://schemas.microsoft.com/office/drawing/2014/main" id="{DEE8ED94-C9F6-6FC8-51AD-9AB04B8327B8}"/>
              </a:ext>
            </a:extLst>
          </p:cNvPr>
          <p:cNvSpPr txBox="1"/>
          <p:nvPr/>
        </p:nvSpPr>
        <p:spPr>
          <a:xfrm>
            <a:off x="11649780" y="4784203"/>
            <a:ext cx="6531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00B050"/>
                </a:solidFill>
                <a:effectLst/>
                <a:uLnTx/>
                <a:uFillTx/>
                <a:latin typeface="Calibri" panose="020F0502020204030204"/>
                <a:ea typeface="+mn-ea"/>
                <a:cs typeface="+mn-cs"/>
              </a:rPr>
              <a:t>O</a:t>
            </a:r>
          </a:p>
        </p:txBody>
      </p:sp>
      <p:pic>
        <p:nvPicPr>
          <p:cNvPr id="30" name="Graphic 29" descr="Checkmark with solid fill">
            <a:extLst>
              <a:ext uri="{FF2B5EF4-FFF2-40B4-BE49-F238E27FC236}">
                <a16:creationId xmlns:a16="http://schemas.microsoft.com/office/drawing/2014/main" id="{4D2AF075-DFA3-775E-D926-836E9FDE4B1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42671" y="1528850"/>
            <a:ext cx="613851" cy="613851"/>
          </a:xfrm>
          <a:prstGeom prst="rect">
            <a:avLst/>
          </a:prstGeom>
        </p:spPr>
      </p:pic>
      <p:sp>
        <p:nvSpPr>
          <p:cNvPr id="32" name="TextBox 31">
            <a:extLst>
              <a:ext uri="{FF2B5EF4-FFF2-40B4-BE49-F238E27FC236}">
                <a16:creationId xmlns:a16="http://schemas.microsoft.com/office/drawing/2014/main" id="{BF63831B-642A-EF0D-639C-DFD3D8D04080}"/>
              </a:ext>
            </a:extLst>
          </p:cNvPr>
          <p:cNvSpPr txBox="1"/>
          <p:nvPr/>
        </p:nvSpPr>
        <p:spPr>
          <a:xfrm>
            <a:off x="9722850" y="2980762"/>
            <a:ext cx="6531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00B050"/>
                </a:solidFill>
                <a:effectLst/>
                <a:uLnTx/>
                <a:uFillTx/>
                <a:latin typeface="Calibri" panose="020F0502020204030204"/>
                <a:ea typeface="+mn-ea"/>
                <a:cs typeface="+mn-cs"/>
              </a:rPr>
              <a:t>J</a:t>
            </a:r>
          </a:p>
        </p:txBody>
      </p:sp>
      <p:pic>
        <p:nvPicPr>
          <p:cNvPr id="33" name="Graphic 32" descr="Checkmark with solid fill">
            <a:extLst>
              <a:ext uri="{FF2B5EF4-FFF2-40B4-BE49-F238E27FC236}">
                <a16:creationId xmlns:a16="http://schemas.microsoft.com/office/drawing/2014/main" id="{084D3A2D-92B8-7107-1285-B6EA024DED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42670" y="1811402"/>
            <a:ext cx="613851" cy="613851"/>
          </a:xfrm>
          <a:prstGeom prst="rect">
            <a:avLst/>
          </a:prstGeom>
        </p:spPr>
      </p:pic>
      <p:sp>
        <p:nvSpPr>
          <p:cNvPr id="34" name="TextBox 33">
            <a:extLst>
              <a:ext uri="{FF2B5EF4-FFF2-40B4-BE49-F238E27FC236}">
                <a16:creationId xmlns:a16="http://schemas.microsoft.com/office/drawing/2014/main" id="{397725AC-9592-0B2C-CDAD-64056AB49E1F}"/>
              </a:ext>
            </a:extLst>
          </p:cNvPr>
          <p:cNvSpPr txBox="1"/>
          <p:nvPr/>
        </p:nvSpPr>
        <p:spPr>
          <a:xfrm flipH="1">
            <a:off x="53078" y="6021167"/>
            <a:ext cx="1082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On track to get a perfect score (15/15) but must respond to the 2 unprepared questions relevantly!</a:t>
            </a:r>
          </a:p>
        </p:txBody>
      </p:sp>
    </p:spTree>
    <p:extLst>
      <p:ext uri="{BB962C8B-B14F-4D97-AF65-F5344CB8AC3E}">
        <p14:creationId xmlns:p14="http://schemas.microsoft.com/office/powerpoint/2010/main" val="279459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p:bldP spid="34"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Practising the perfect PALMW description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Revisiting contrasting and complex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181400" y="276546"/>
            <a:ext cx="4914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2 février 2024</a:t>
            </a:fld>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BBF08A98-FC0C-414E-8227-2237D10530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24678" y="1504476"/>
            <a:ext cx="613851" cy="613851"/>
          </a:xfrm>
          <a:prstGeom prst="rect">
            <a:avLst/>
          </a:prstGeom>
        </p:spPr>
      </p:pic>
      <p:pic>
        <p:nvPicPr>
          <p:cNvPr id="3" name="Graphic 2" descr="Checkmark with solid fill">
            <a:extLst>
              <a:ext uri="{FF2B5EF4-FFF2-40B4-BE49-F238E27FC236}">
                <a16:creationId xmlns:a16="http://schemas.microsoft.com/office/drawing/2014/main" id="{72139A1C-162E-CBE2-9DE7-4DAADB1689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0384" y="1504475"/>
            <a:ext cx="613851" cy="613851"/>
          </a:xfrm>
          <a:prstGeom prst="rect">
            <a:avLst/>
          </a:prstGeom>
        </p:spPr>
      </p:pic>
    </p:spTree>
    <p:extLst>
      <p:ext uri="{BB962C8B-B14F-4D97-AF65-F5344CB8AC3E}">
        <p14:creationId xmlns:p14="http://schemas.microsoft.com/office/powerpoint/2010/main" val="23397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Remember, 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243604"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communicate clearly</a:t>
            </a:r>
          </a:p>
        </p:txBody>
      </p:sp>
      <p:sp>
        <p:nvSpPr>
          <p:cNvPr id="12" name="TextBox 11">
            <a:extLst>
              <a:ext uri="{FF2B5EF4-FFF2-40B4-BE49-F238E27FC236}">
                <a16:creationId xmlns:a16="http://schemas.microsoft.com/office/drawing/2014/main" id="{5767B033-A245-5116-76E9-56CC68AA681A}"/>
              </a:ext>
            </a:extLst>
          </p:cNvPr>
          <p:cNvSpPr txBox="1"/>
          <p:nvPr/>
        </p:nvSpPr>
        <p:spPr>
          <a:xfrm>
            <a:off x="461639" y="5524333"/>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the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highlighted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Highlighted in </a:t>
            </a: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green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is what we worked on in previous weeks.</a:t>
            </a:r>
          </a:p>
        </p:txBody>
      </p:sp>
    </p:spTree>
    <p:extLst>
      <p:ext uri="{BB962C8B-B14F-4D97-AF65-F5344CB8AC3E}">
        <p14:creationId xmlns:p14="http://schemas.microsoft.com/office/powerpoint/2010/main" val="245647326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general conversation, extending answers is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 do so by narrating events, as we learnt previously, using different tenses.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We also learnt to detail and justify opinions, using complex language, so you also score high marks in the range of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Look at these two examples again and compare them: what does </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student 2’s answer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do to extend their answers. Talk with your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Qu’est-ce que tu aimes étudier au collège?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err="1">
                <a:ln>
                  <a:noFill/>
                </a:ln>
                <a:solidFill>
                  <a:srgbClr val="5B9BD5">
                    <a:lumMod val="50000"/>
                  </a:srgbClr>
                </a:solidFill>
                <a:effectLst/>
                <a:uLnTx/>
                <a:uFillTx/>
                <a:latin typeface="Calibri" panose="020F0502020204030204"/>
                <a:ea typeface="+mn-ea"/>
                <a:cs typeface="+mn-cs"/>
              </a:rPr>
              <a:t>Student</a:t>
            </a:r>
            <a:r>
              <a:rPr kumimoji="0" lang="fr-MC"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 1: J’aime les maths parce que c’est intéressant.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err="1">
                <a:ln>
                  <a:noFill/>
                </a:ln>
                <a:solidFill>
                  <a:srgbClr val="C00000"/>
                </a:solidFill>
                <a:effectLst/>
                <a:uLnTx/>
                <a:uFillTx/>
                <a:latin typeface="Calibri" panose="020F0502020204030204"/>
                <a:ea typeface="+mn-ea"/>
                <a:cs typeface="+mn-cs"/>
              </a:rPr>
              <a:t>Student</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2: Au collège, j’aime étudier les maths car je pense que c’est très intéressant, cependant, je n’aime pas étudier l’anglais parce qu’à mon avis, c’est assez ennuyeux.</a:t>
            </a:r>
          </a:p>
        </p:txBody>
      </p:sp>
      <p:grpSp>
        <p:nvGrpSpPr>
          <p:cNvPr id="4" name="Group 3">
            <a:extLst>
              <a:ext uri="{FF2B5EF4-FFF2-40B4-BE49-F238E27FC236}">
                <a16:creationId xmlns:a16="http://schemas.microsoft.com/office/drawing/2014/main" id="{F93DCDA6-90B9-5DB0-D084-D5E77FA4DCBC}"/>
              </a:ext>
            </a:extLst>
          </p:cNvPr>
          <p:cNvGrpSpPr/>
          <p:nvPr/>
        </p:nvGrpSpPr>
        <p:grpSpPr>
          <a:xfrm>
            <a:off x="10738561" y="2564613"/>
            <a:ext cx="914401" cy="914400"/>
            <a:chOff x="5063619" y="371319"/>
            <a:chExt cx="1476375" cy="1623645"/>
          </a:xfrm>
          <a:solidFill>
            <a:schemeClr val="accent4">
              <a:lumMod val="60000"/>
              <a:lumOff val="40000"/>
            </a:schemeClr>
          </a:solidFill>
        </p:grpSpPr>
        <p:pic>
          <p:nvPicPr>
            <p:cNvPr id="5" name="Graphic 4" descr="Chat with solid fill">
              <a:extLst>
                <a:ext uri="{FF2B5EF4-FFF2-40B4-BE49-F238E27FC236}">
                  <a16:creationId xmlns:a16="http://schemas.microsoft.com/office/drawing/2014/main" id="{D578A066-8EE2-604A-3954-C6982D51C4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5953" y="371319"/>
              <a:ext cx="1018783" cy="1018783"/>
            </a:xfrm>
            <a:prstGeom prst="rect">
              <a:avLst/>
            </a:prstGeom>
          </p:spPr>
        </p:pic>
        <p:pic>
          <p:nvPicPr>
            <p:cNvPr id="9" name="Graphic 8" descr="User outline">
              <a:extLst>
                <a:ext uri="{FF2B5EF4-FFF2-40B4-BE49-F238E27FC236}">
                  <a16:creationId xmlns:a16="http://schemas.microsoft.com/office/drawing/2014/main" id="{AC8DDB1B-2D92-AF61-E962-AEFBC9D86F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3619" y="942966"/>
              <a:ext cx="914400" cy="914400"/>
            </a:xfrm>
            <a:prstGeom prst="rect">
              <a:avLst/>
            </a:prstGeom>
          </p:spPr>
        </p:pic>
        <p:pic>
          <p:nvPicPr>
            <p:cNvPr id="10" name="Graphic 9" descr="User with solid fill">
              <a:extLst>
                <a:ext uri="{FF2B5EF4-FFF2-40B4-BE49-F238E27FC236}">
                  <a16:creationId xmlns:a16="http://schemas.microsoft.com/office/drawing/2014/main" id="{42CF813B-3C95-137A-54D6-90E1875495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25594" y="1080564"/>
              <a:ext cx="914400" cy="914400"/>
            </a:xfrm>
            <a:prstGeom prst="rect">
              <a:avLst/>
            </a:prstGeom>
          </p:spPr>
        </p:pic>
      </p:grpSp>
    </p:spTree>
    <p:extLst>
      <p:ext uri="{BB962C8B-B14F-4D97-AF65-F5344CB8AC3E}">
        <p14:creationId xmlns:p14="http://schemas.microsoft.com/office/powerpoint/2010/main" val="413893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aphicFrame>
        <p:nvGraphicFramePr>
          <p:cNvPr id="4" name="Table 3">
            <a:extLst>
              <a:ext uri="{FF2B5EF4-FFF2-40B4-BE49-F238E27FC236}">
                <a16:creationId xmlns:a16="http://schemas.microsoft.com/office/drawing/2014/main" id="{4C7CBB86-A575-35DB-6D9A-D764909C851A}"/>
              </a:ext>
            </a:extLst>
          </p:cNvPr>
          <p:cNvGraphicFramePr>
            <a:graphicFrameLocks noGrp="1"/>
          </p:cNvGraphicFramePr>
          <p:nvPr>
            <p:extLst>
              <p:ext uri="{D42A27DB-BD31-4B8C-83A1-F6EECF244321}">
                <p14:modId xmlns:p14="http://schemas.microsoft.com/office/powerpoint/2010/main" val="785142237"/>
              </p:ext>
            </p:extLst>
          </p:nvPr>
        </p:nvGraphicFramePr>
        <p:xfrm>
          <a:off x="3614057" y="1992278"/>
          <a:ext cx="7310712" cy="2143536"/>
        </p:xfrm>
        <a:graphic>
          <a:graphicData uri="http://schemas.openxmlformats.org/drawingml/2006/table">
            <a:tbl>
              <a:tblPr firstRow="1" bandRow="1">
                <a:tableStyleId>{5940675A-B579-460E-94D1-54222C63F5DA}</a:tableStyleId>
              </a:tblPr>
              <a:tblGrid>
                <a:gridCol w="1994944">
                  <a:extLst>
                    <a:ext uri="{9D8B030D-6E8A-4147-A177-3AD203B41FA5}">
                      <a16:colId xmlns:a16="http://schemas.microsoft.com/office/drawing/2014/main" val="2649535045"/>
                    </a:ext>
                  </a:extLst>
                </a:gridCol>
                <a:gridCol w="1981200">
                  <a:extLst>
                    <a:ext uri="{9D8B030D-6E8A-4147-A177-3AD203B41FA5}">
                      <a16:colId xmlns:a16="http://schemas.microsoft.com/office/drawing/2014/main" val="796931566"/>
                    </a:ext>
                  </a:extLst>
                </a:gridCol>
                <a:gridCol w="1913466">
                  <a:extLst>
                    <a:ext uri="{9D8B030D-6E8A-4147-A177-3AD203B41FA5}">
                      <a16:colId xmlns:a16="http://schemas.microsoft.com/office/drawing/2014/main" val="1986013368"/>
                    </a:ext>
                  </a:extLst>
                </a:gridCol>
                <a:gridCol w="1421102">
                  <a:extLst>
                    <a:ext uri="{9D8B030D-6E8A-4147-A177-3AD203B41FA5}">
                      <a16:colId xmlns:a16="http://schemas.microsoft.com/office/drawing/2014/main" val="3812453963"/>
                    </a:ext>
                  </a:extLst>
                </a:gridCol>
              </a:tblGrid>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cantine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manger.</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des enfants.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tristes.</a:t>
                      </a:r>
                    </a:p>
                  </a:txBody>
                  <a:tcPr marL="88478" marR="88478" marT="44240" marB="44240" anchor="ctr">
                    <a:solidFill>
                      <a:schemeClr val="bg1"/>
                    </a:solidFill>
                  </a:tcPr>
                </a:tc>
                <a:extLst>
                  <a:ext uri="{0D108BD9-81ED-4DB2-BD59-A6C34878D82A}">
                    <a16:rowId xmlns:a16="http://schemas.microsoft.com/office/drawing/2014/main" val="1110245658"/>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train de</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pas</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il y a</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à</a:t>
                      </a:r>
                    </a:p>
                  </a:txBody>
                  <a:tcPr marL="88478" marR="88478" marT="44240" marB="44240" anchor="ctr">
                    <a:solidFill>
                      <a:schemeClr val="bg1"/>
                    </a:solidFill>
                  </a:tcPr>
                </a:tc>
                <a:extLst>
                  <a:ext uri="{0D108BD9-81ED-4DB2-BD59-A6C34878D82A}">
                    <a16:rowId xmlns:a16="http://schemas.microsoft.com/office/drawing/2014/main" val="1982353609"/>
                  </a:ext>
                </a:extLst>
              </a:tr>
              <a:tr h="714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Sur la photo</a:t>
                      </a: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sont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88478" marR="88478" marT="44240" marB="44240" anchor="ctr">
                    <a:solidFill>
                      <a:schemeClr val="bg1"/>
                    </a:solidFill>
                  </a:tcPr>
                </a:tc>
                <a:extLst>
                  <a:ext uri="{0D108BD9-81ED-4DB2-BD59-A6C34878D82A}">
                    <a16:rowId xmlns:a16="http://schemas.microsoft.com/office/drawing/2014/main" val="4216860643"/>
                  </a:ext>
                </a:extLst>
              </a:tr>
            </a:tbl>
          </a:graphicData>
        </a:graphic>
      </p:graphicFrame>
      <p:grpSp>
        <p:nvGrpSpPr>
          <p:cNvPr id="10" name="Group 9">
            <a:extLst>
              <a:ext uri="{FF2B5EF4-FFF2-40B4-BE49-F238E27FC236}">
                <a16:creationId xmlns:a16="http://schemas.microsoft.com/office/drawing/2014/main" id="{62DD9365-18C4-7AD8-13B5-F8FC39300BB8}"/>
              </a:ext>
            </a:extLst>
          </p:cNvPr>
          <p:cNvGrpSpPr/>
          <p:nvPr/>
        </p:nvGrpSpPr>
        <p:grpSpPr>
          <a:xfrm flipH="1">
            <a:off x="10832206" y="1695945"/>
            <a:ext cx="912951" cy="2443576"/>
            <a:chOff x="181793" y="2335626"/>
            <a:chExt cx="920323" cy="2443576"/>
          </a:xfrm>
        </p:grpSpPr>
        <p:grpSp>
          <p:nvGrpSpPr>
            <p:cNvPr id="11" name="Group 10">
              <a:extLst>
                <a:ext uri="{FF2B5EF4-FFF2-40B4-BE49-F238E27FC236}">
                  <a16:creationId xmlns:a16="http://schemas.microsoft.com/office/drawing/2014/main" id="{1C862054-5697-FC15-26F9-4ABC9FDF163F}"/>
                </a:ext>
              </a:extLst>
            </p:cNvPr>
            <p:cNvGrpSpPr/>
            <p:nvPr/>
          </p:nvGrpSpPr>
          <p:grpSpPr>
            <a:xfrm>
              <a:off x="181793" y="2552791"/>
              <a:ext cx="771030" cy="2226411"/>
              <a:chOff x="60001" y="2246849"/>
              <a:chExt cx="771030" cy="2226411"/>
            </a:xfrm>
          </p:grpSpPr>
          <p:sp>
            <p:nvSpPr>
              <p:cNvPr id="13" name="Rectangle 12">
                <a:extLst>
                  <a:ext uri="{FF2B5EF4-FFF2-40B4-BE49-F238E27FC236}">
                    <a16:creationId xmlns:a16="http://schemas.microsoft.com/office/drawing/2014/main" id="{9F061BE7-E025-5A11-0116-DA5701A9E7F2}"/>
                  </a:ext>
                </a:extLst>
              </p:cNvPr>
              <p:cNvSpPr/>
              <p:nvPr/>
            </p:nvSpPr>
            <p:spPr>
              <a:xfrm>
                <a:off x="590887" y="2246849"/>
                <a:ext cx="240144" cy="22264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Climbing with solid fill">
                <a:extLst>
                  <a:ext uri="{FF2B5EF4-FFF2-40B4-BE49-F238E27FC236}">
                    <a16:creationId xmlns:a16="http://schemas.microsoft.com/office/drawing/2014/main" id="{7C7BB1EB-685F-5356-2D5B-BB3F36BFBF1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2178" r="21004"/>
              <a:stretch/>
            </p:blipFill>
            <p:spPr>
              <a:xfrm rot="2992127">
                <a:off x="54633" y="3624596"/>
                <a:ext cx="722341" cy="711606"/>
              </a:xfrm>
              <a:prstGeom prst="rect">
                <a:avLst/>
              </a:prstGeom>
            </p:spPr>
          </p:pic>
        </p:grpSp>
        <p:sp>
          <p:nvSpPr>
            <p:cNvPr id="12" name="Isosceles Triangle 11">
              <a:extLst>
                <a:ext uri="{FF2B5EF4-FFF2-40B4-BE49-F238E27FC236}">
                  <a16:creationId xmlns:a16="http://schemas.microsoft.com/office/drawing/2014/main" id="{E755CD3C-4C2F-D776-BC34-E8B2D07D2247}"/>
                </a:ext>
              </a:extLst>
            </p:cNvPr>
            <p:cNvSpPr/>
            <p:nvPr/>
          </p:nvSpPr>
          <p:spPr>
            <a:xfrm>
              <a:off x="563386" y="2335626"/>
              <a:ext cx="538730" cy="2963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2F538F53-FB79-D7E7-31AF-C75ABCDD8BA7}"/>
              </a:ext>
            </a:extLst>
          </p:cNvPr>
          <p:cNvSpPr txBox="1"/>
          <p:nvPr/>
        </p:nvSpPr>
        <p:spPr>
          <a:xfrm>
            <a:off x="614645" y="4228362"/>
            <a:ext cx="10867808" cy="2251065"/>
          </a:xfrm>
          <a:prstGeom prst="rect">
            <a:avLst/>
          </a:prstGeom>
          <a:noFill/>
        </p:spPr>
        <p:txBody>
          <a:bodyPr wrap="square" rtlCol="0">
            <a:spAutoFit/>
          </a:bodyPr>
          <a:lstStyle/>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People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Action: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Location:	______________________________________________________</a:t>
            </a:r>
          </a:p>
          <a:p>
            <a:pPr marL="457212" marR="0" lvl="0" indent="-457212"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Mood:	______________________________________________________</a:t>
            </a:r>
          </a:p>
        </p:txBody>
      </p:sp>
      <p:pic>
        <p:nvPicPr>
          <p:cNvPr id="9" name="Picture 8">
            <a:extLst>
              <a:ext uri="{FF2B5EF4-FFF2-40B4-BE49-F238E27FC236}">
                <a16:creationId xmlns:a16="http://schemas.microsoft.com/office/drawing/2014/main" id="{3C425416-9CCF-FF4C-1862-1EA50660FF7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r="9089"/>
          <a:stretch/>
        </p:blipFill>
        <p:spPr bwMode="auto">
          <a:xfrm>
            <a:off x="296869" y="1941050"/>
            <a:ext cx="3098986" cy="204467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D588B13-45D1-F186-DB85-2ECD589B852F}"/>
              </a:ext>
            </a:extLst>
          </p:cNvPr>
          <p:cNvSpPr txBox="1"/>
          <p:nvPr/>
        </p:nvSpPr>
        <p:spPr>
          <a:xfrm>
            <a:off x="515080" y="429559"/>
            <a:ext cx="10170527" cy="584775"/>
          </a:xfrm>
          <a:prstGeom prst="rect">
            <a:avLst/>
          </a:prstGeom>
          <a:solidFill>
            <a:srgbClr val="EEFFF6"/>
          </a:solidFill>
        </p:spPr>
        <p:txBody>
          <a:bodyPr wrap="square" rtlCol="0">
            <a:spAutoFit/>
          </a:bodyPr>
          <a:lstStyle/>
          <a:p>
            <a:pPr algn="ctr"/>
            <a:r>
              <a:rPr lang="en-GB" sz="3200" b="1" u="sng">
                <a:solidFill>
                  <a:srgbClr val="C00000"/>
                </a:solidFill>
              </a:rPr>
              <a:t>LES RÉPONSES – THE ANSWERS</a:t>
            </a:r>
          </a:p>
        </p:txBody>
      </p:sp>
      <p:sp>
        <p:nvSpPr>
          <p:cNvPr id="16" name="TextBox 15">
            <a:extLst>
              <a:ext uri="{FF2B5EF4-FFF2-40B4-BE49-F238E27FC236}">
                <a16:creationId xmlns:a16="http://schemas.microsoft.com/office/drawing/2014/main" id="{E526506F-E915-8B87-1D5F-2E72A55D6B60}"/>
              </a:ext>
            </a:extLst>
          </p:cNvPr>
          <p:cNvSpPr txBox="1"/>
          <p:nvPr/>
        </p:nvSpPr>
        <p:spPr>
          <a:xfrm>
            <a:off x="2666238" y="4277987"/>
            <a:ext cx="4611225" cy="461665"/>
          </a:xfrm>
          <a:prstGeom prst="rect">
            <a:avLst/>
          </a:prstGeom>
          <a:solidFill>
            <a:srgbClr val="DDFFEE"/>
          </a:solidFill>
        </p:spPr>
        <p:txBody>
          <a:bodyPr wrap="square">
            <a:spAutoFit/>
          </a:bodyPr>
          <a:lstStyle/>
          <a:p>
            <a:r>
              <a:rPr lang="fr-FR" sz="2400" b="1">
                <a:solidFill>
                  <a:srgbClr val="C00000"/>
                </a:solidFill>
              </a:rPr>
              <a:t>Sur la photo il y a des enfants.</a:t>
            </a:r>
            <a:endParaRPr lang="fr-FR" sz="2400" b="1" noProof="0">
              <a:solidFill>
                <a:srgbClr val="C00000"/>
              </a:solidFill>
            </a:endParaRPr>
          </a:p>
        </p:txBody>
      </p:sp>
      <p:sp>
        <p:nvSpPr>
          <p:cNvPr id="17" name="TextBox 16">
            <a:extLst>
              <a:ext uri="{FF2B5EF4-FFF2-40B4-BE49-F238E27FC236}">
                <a16:creationId xmlns:a16="http://schemas.microsoft.com/office/drawing/2014/main" id="{4DA9D7D5-5592-1BEB-0EC2-DA560CA0C781}"/>
              </a:ext>
            </a:extLst>
          </p:cNvPr>
          <p:cNvSpPr txBox="1"/>
          <p:nvPr/>
        </p:nvSpPr>
        <p:spPr>
          <a:xfrm>
            <a:off x="2658188" y="4837042"/>
            <a:ext cx="4611225" cy="461665"/>
          </a:xfrm>
          <a:prstGeom prst="rect">
            <a:avLst/>
          </a:prstGeom>
          <a:solidFill>
            <a:srgbClr val="DDFFEE"/>
          </a:solidFill>
        </p:spPr>
        <p:txBody>
          <a:bodyPr wrap="square">
            <a:spAutoFit/>
          </a:bodyPr>
          <a:lstStyle/>
          <a:p>
            <a:r>
              <a:rPr lang="fr-FR" sz="2400" b="1" noProof="0">
                <a:solidFill>
                  <a:srgbClr val="C00000"/>
                </a:solidFill>
              </a:rPr>
              <a:t>Ils sont en train de manger.</a:t>
            </a:r>
          </a:p>
        </p:txBody>
      </p:sp>
      <p:sp>
        <p:nvSpPr>
          <p:cNvPr id="19" name="TextBox 18">
            <a:extLst>
              <a:ext uri="{FF2B5EF4-FFF2-40B4-BE49-F238E27FC236}">
                <a16:creationId xmlns:a16="http://schemas.microsoft.com/office/drawing/2014/main" id="{FEA5EC56-5C8C-38BE-7CB5-240E0D6979A7}"/>
              </a:ext>
            </a:extLst>
          </p:cNvPr>
          <p:cNvSpPr txBox="1"/>
          <p:nvPr/>
        </p:nvSpPr>
        <p:spPr>
          <a:xfrm>
            <a:off x="2658188" y="5376776"/>
            <a:ext cx="4611225" cy="461665"/>
          </a:xfrm>
          <a:prstGeom prst="rect">
            <a:avLst/>
          </a:prstGeom>
          <a:solidFill>
            <a:srgbClr val="DDFFEE"/>
          </a:solidFill>
        </p:spPr>
        <p:txBody>
          <a:bodyPr wrap="square">
            <a:spAutoFit/>
          </a:bodyPr>
          <a:lstStyle/>
          <a:p>
            <a:r>
              <a:rPr lang="fr-FR" sz="2400" b="1">
                <a:solidFill>
                  <a:srgbClr val="C00000"/>
                </a:solidFill>
              </a:rPr>
              <a:t>Ils sont à la cantine.</a:t>
            </a:r>
            <a:endParaRPr lang="fr-FR" sz="2400" b="1" noProof="0">
              <a:solidFill>
                <a:srgbClr val="C00000"/>
              </a:solidFill>
            </a:endParaRPr>
          </a:p>
        </p:txBody>
      </p:sp>
      <p:sp>
        <p:nvSpPr>
          <p:cNvPr id="20" name="TextBox 19">
            <a:extLst>
              <a:ext uri="{FF2B5EF4-FFF2-40B4-BE49-F238E27FC236}">
                <a16:creationId xmlns:a16="http://schemas.microsoft.com/office/drawing/2014/main" id="{54193641-63A4-F89E-BFF3-50893F0C47EE}"/>
              </a:ext>
            </a:extLst>
          </p:cNvPr>
          <p:cNvSpPr txBox="1"/>
          <p:nvPr/>
        </p:nvSpPr>
        <p:spPr>
          <a:xfrm>
            <a:off x="2650138" y="5935831"/>
            <a:ext cx="4611225" cy="461665"/>
          </a:xfrm>
          <a:prstGeom prst="rect">
            <a:avLst/>
          </a:prstGeom>
          <a:solidFill>
            <a:srgbClr val="DDFFEE"/>
          </a:solidFill>
        </p:spPr>
        <p:txBody>
          <a:bodyPr wrap="square">
            <a:spAutoFit/>
          </a:bodyPr>
          <a:lstStyle/>
          <a:p>
            <a:r>
              <a:rPr lang="fr-FR" sz="2400" b="1">
                <a:solidFill>
                  <a:srgbClr val="C00000"/>
                </a:solidFill>
              </a:rPr>
              <a:t>Ils ne sont pas tristes.</a:t>
            </a:r>
            <a:endParaRPr lang="fr-FR" sz="2400" b="1" noProof="0">
              <a:solidFill>
                <a:srgbClr val="C00000"/>
              </a:solidFill>
            </a:endParaRPr>
          </a:p>
        </p:txBody>
      </p:sp>
    </p:spTree>
    <p:extLst>
      <p:ext uri="{BB962C8B-B14F-4D97-AF65-F5344CB8AC3E}">
        <p14:creationId xmlns:p14="http://schemas.microsoft.com/office/powerpoint/2010/main" val="30556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F58FFC3-6CFF-FB57-9FAD-15FB4E0D8E68}"/>
              </a:ext>
            </a:extLst>
          </p:cNvPr>
          <p:cNvSpPr txBox="1"/>
          <p:nvPr/>
        </p:nvSpPr>
        <p:spPr>
          <a:xfrm>
            <a:off x="9522326" y="2535737"/>
            <a:ext cx="707524" cy="36933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1E6078-895C-8CF8-9919-B430072A5CAB}"/>
              </a:ext>
            </a:extLst>
          </p:cNvPr>
          <p:cNvSpPr txBox="1"/>
          <p:nvPr/>
        </p:nvSpPr>
        <p:spPr>
          <a:xfrm>
            <a:off x="7447841" y="2563065"/>
            <a:ext cx="1398304"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AD947D6-AC52-5139-9E8A-8FDF314F19F3}"/>
              </a:ext>
            </a:extLst>
          </p:cNvPr>
          <p:cNvSpPr txBox="1"/>
          <p:nvPr/>
        </p:nvSpPr>
        <p:spPr>
          <a:xfrm>
            <a:off x="6276975" y="2563065"/>
            <a:ext cx="1163212" cy="369332"/>
          </a:xfrm>
          <a:prstGeom prst="rect">
            <a:avLst/>
          </a:prstGeom>
          <a:solidFill>
            <a:srgbClr val="FF00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C5D4601-6C63-1E2A-13B0-37567F2C565B}"/>
              </a:ext>
            </a:extLst>
          </p:cNvPr>
          <p:cNvSpPr txBox="1"/>
          <p:nvPr/>
        </p:nvSpPr>
        <p:spPr>
          <a:xfrm>
            <a:off x="2569193" y="2539430"/>
            <a:ext cx="2640982" cy="369332"/>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8578538-E367-8EDE-069C-F5B7EA5EEDD7}"/>
              </a:ext>
            </a:extLst>
          </p:cNvPr>
          <p:cNvSpPr txBox="1"/>
          <p:nvPr/>
        </p:nvSpPr>
        <p:spPr>
          <a:xfrm>
            <a:off x="1095375" y="2537713"/>
            <a:ext cx="1398304" cy="369332"/>
          </a:xfrm>
          <a:prstGeom prst="rect">
            <a:avLst/>
          </a:prstGeom>
          <a:solidFill>
            <a:srgbClr val="FF00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612A43D-C199-885A-EBEF-CF9C576DE8FC}"/>
              </a:ext>
            </a:extLst>
          </p:cNvPr>
          <p:cNvSpPr txBox="1"/>
          <p:nvPr/>
        </p:nvSpPr>
        <p:spPr>
          <a:xfrm>
            <a:off x="8254761" y="1635596"/>
            <a:ext cx="527289" cy="36933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85DE3F5-BAFE-BA1E-9C97-98E72D352296}"/>
              </a:ext>
            </a:extLst>
          </p:cNvPr>
          <p:cNvSpPr txBox="1"/>
          <p:nvPr/>
        </p:nvSpPr>
        <p:spPr>
          <a:xfrm>
            <a:off x="5973864" y="1647825"/>
            <a:ext cx="1636611"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03CB966-687C-A198-354E-895ED195A715}"/>
              </a:ext>
            </a:extLst>
          </p:cNvPr>
          <p:cNvSpPr txBox="1"/>
          <p:nvPr/>
        </p:nvSpPr>
        <p:spPr>
          <a:xfrm>
            <a:off x="2491808" y="1647825"/>
            <a:ext cx="1794442" cy="369332"/>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1027132" cy="6001643"/>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Qu’est-ce que tu aimes étudier au collège?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250000"/>
              </a:lnSpc>
              <a:spcBef>
                <a:spcPts val="0"/>
              </a:spcBef>
              <a:spcAft>
                <a:spcPts val="0"/>
              </a:spcAft>
              <a:buClrTx/>
              <a:buSzTx/>
              <a:buFontTx/>
              <a:buNone/>
              <a:tabLst/>
              <a:defRPr/>
            </a:pP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Au collège, j’aime étudier les maths car je pense que c’est très intéressant, cependant, je n’aime pas étudier l’anglais parce qu’à mon avis, c’est assez ennuyeux.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Extending answers does not require a lot of additional knowledge of language, it is a skill and it can also be achieved spontaneously when you are stuck.</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b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Use this structure to help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1 – answer the question by expressing an opinion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2 – justify your opinion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3 – use a conjunction of contrast: </a:t>
            </a:r>
            <a:r>
              <a:rPr kumimoji="0" lang="en-AU" sz="2400" b="1" i="0" u="none" strike="noStrike" kern="1200" cap="none" spc="0" normalizeH="0" baseline="0" noProof="0" err="1">
                <a:ln>
                  <a:noFill/>
                </a:ln>
                <a:solidFill>
                  <a:srgbClr val="C00000"/>
                </a:solidFill>
                <a:effectLst/>
                <a:uLnTx/>
                <a:uFillTx/>
                <a:latin typeface="Calibri" panose="020F0502020204030204"/>
                <a:ea typeface="+mn-ea"/>
                <a:cs typeface="+mn-cs"/>
              </a:rPr>
              <a:t>mais</a:t>
            </a: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AU" sz="2400" b="1" i="0" u="none" strike="noStrike" kern="1200" cap="none" spc="0" normalizeH="0" baseline="0" noProof="0" err="1">
                <a:ln>
                  <a:noFill/>
                </a:ln>
                <a:solidFill>
                  <a:srgbClr val="C00000"/>
                </a:solidFill>
                <a:effectLst/>
                <a:uLnTx/>
                <a:uFillTx/>
                <a:latin typeface="Calibri" panose="020F0502020204030204"/>
                <a:ea typeface="+mn-ea"/>
                <a:cs typeface="+mn-cs"/>
              </a:rPr>
              <a:t>cependant</a:t>
            </a: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AU" sz="2400" b="1" i="0" u="none" strike="noStrike" kern="1200" cap="none" spc="0" normalizeH="0" baseline="0" noProof="0" err="1">
                <a:ln>
                  <a:noFill/>
                </a:ln>
                <a:solidFill>
                  <a:srgbClr val="C00000"/>
                </a:solidFill>
                <a:effectLst/>
                <a:uLnTx/>
                <a:uFillTx/>
                <a:latin typeface="Calibri" panose="020F0502020204030204"/>
                <a:ea typeface="+mn-ea"/>
                <a:cs typeface="+mn-cs"/>
              </a:rPr>
              <a:t>néanmoins</a:t>
            </a: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AU" sz="2400" b="1" i="0" u="none" strike="noStrike" kern="1200" cap="none" spc="0" normalizeH="0" baseline="0" noProof="0" err="1">
                <a:ln>
                  <a:noFill/>
                </a:ln>
                <a:solidFill>
                  <a:srgbClr val="C00000"/>
                </a:solidFill>
                <a:effectLst/>
                <a:uLnTx/>
                <a:uFillTx/>
                <a:latin typeface="Calibri" panose="020F0502020204030204"/>
                <a:ea typeface="+mn-ea"/>
                <a:cs typeface="+mn-cs"/>
              </a:rPr>
              <a:t>en</a:t>
            </a: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 revanche,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4 – give a contrasting opinion (yours or someone else’s) and justify again</a:t>
            </a:r>
          </a:p>
        </p:txBody>
      </p:sp>
      <p:sp>
        <p:nvSpPr>
          <p:cNvPr id="11" name="TextBox 10">
            <a:extLst>
              <a:ext uri="{FF2B5EF4-FFF2-40B4-BE49-F238E27FC236}">
                <a16:creationId xmlns:a16="http://schemas.microsoft.com/office/drawing/2014/main" id="{16E9F441-A56F-FE73-2568-C90E6267D995}"/>
              </a:ext>
            </a:extLst>
          </p:cNvPr>
          <p:cNvSpPr txBox="1"/>
          <p:nvPr/>
        </p:nvSpPr>
        <p:spPr>
          <a:xfrm>
            <a:off x="2491808" y="1125552"/>
            <a:ext cx="36041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opinion phrase followed by infinitive</a:t>
            </a:r>
          </a:p>
        </p:txBody>
      </p:sp>
      <p:sp>
        <p:nvSpPr>
          <p:cNvPr id="15" name="TextBox 14">
            <a:extLst>
              <a:ext uri="{FF2B5EF4-FFF2-40B4-BE49-F238E27FC236}">
                <a16:creationId xmlns:a16="http://schemas.microsoft.com/office/drawing/2014/main" id="{6D429792-E7F6-F8CB-D634-5277ECB2FA53}"/>
              </a:ext>
            </a:extLst>
          </p:cNvPr>
          <p:cNvSpPr txBox="1"/>
          <p:nvPr/>
        </p:nvSpPr>
        <p:spPr>
          <a:xfrm>
            <a:off x="5973864" y="1125552"/>
            <a:ext cx="47173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opinion phrase followed by a subordinate clause</a:t>
            </a:r>
          </a:p>
        </p:txBody>
      </p:sp>
      <p:sp>
        <p:nvSpPr>
          <p:cNvPr id="17" name="TextBox 16">
            <a:extLst>
              <a:ext uri="{FF2B5EF4-FFF2-40B4-BE49-F238E27FC236}">
                <a16:creationId xmlns:a16="http://schemas.microsoft.com/office/drawing/2014/main" id="{1BA3A0C4-FAAB-57E3-6BC4-CFC037D9FA4E}"/>
              </a:ext>
            </a:extLst>
          </p:cNvPr>
          <p:cNvSpPr txBox="1"/>
          <p:nvPr/>
        </p:nvSpPr>
        <p:spPr>
          <a:xfrm>
            <a:off x="8473893" y="1375481"/>
            <a:ext cx="2874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intensifiers before adjectives</a:t>
            </a:r>
          </a:p>
        </p:txBody>
      </p:sp>
      <p:sp>
        <p:nvSpPr>
          <p:cNvPr id="19" name="TextBox 18">
            <a:extLst>
              <a:ext uri="{FF2B5EF4-FFF2-40B4-BE49-F238E27FC236}">
                <a16:creationId xmlns:a16="http://schemas.microsoft.com/office/drawing/2014/main" id="{C39759E4-93F1-BE4B-9589-9BAEC4543F04}"/>
              </a:ext>
            </a:extLst>
          </p:cNvPr>
          <p:cNvSpPr txBox="1"/>
          <p:nvPr/>
        </p:nvSpPr>
        <p:spPr>
          <a:xfrm>
            <a:off x="994512" y="2144983"/>
            <a:ext cx="2436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conjunction of contrast</a:t>
            </a:r>
          </a:p>
        </p:txBody>
      </p:sp>
      <p:sp>
        <p:nvSpPr>
          <p:cNvPr id="21" name="TextBox 20">
            <a:extLst>
              <a:ext uri="{FF2B5EF4-FFF2-40B4-BE49-F238E27FC236}">
                <a16:creationId xmlns:a16="http://schemas.microsoft.com/office/drawing/2014/main" id="{93E8CF47-53AF-0A57-AF82-9C5D42E21235}"/>
              </a:ext>
            </a:extLst>
          </p:cNvPr>
          <p:cNvSpPr txBox="1"/>
          <p:nvPr/>
        </p:nvSpPr>
        <p:spPr>
          <a:xfrm>
            <a:off x="3187977" y="2130344"/>
            <a:ext cx="5531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opinion phrase followed by infinitive </a:t>
            </a:r>
            <a:r>
              <a:rPr kumimoji="0" lang="en-GB" sz="1800" b="0" i="0" u="none" strike="noStrike" kern="1200" cap="none" spc="0" normalizeH="0" baseline="0" noProof="0">
                <a:ln>
                  <a:noFill/>
                </a:ln>
                <a:solidFill>
                  <a:srgbClr val="FF0000"/>
                </a:solidFill>
                <a:effectLst/>
                <a:highlight>
                  <a:srgbClr val="00FF00"/>
                </a:highlight>
                <a:uLnTx/>
                <a:uFillTx/>
                <a:latin typeface="Calibri" panose="020F0502020204030204"/>
                <a:ea typeface="+mn-ea"/>
                <a:cs typeface="+mn-cs"/>
              </a:rPr>
              <a:t>+ negative structure</a:t>
            </a:r>
          </a:p>
        </p:txBody>
      </p:sp>
      <p:sp>
        <p:nvSpPr>
          <p:cNvPr id="23" name="TextBox 22">
            <a:extLst>
              <a:ext uri="{FF2B5EF4-FFF2-40B4-BE49-F238E27FC236}">
                <a16:creationId xmlns:a16="http://schemas.microsoft.com/office/drawing/2014/main" id="{A50F0506-0C5F-6FFA-47FE-4C03F41AEDA8}"/>
              </a:ext>
            </a:extLst>
          </p:cNvPr>
          <p:cNvSpPr txBox="1"/>
          <p:nvPr/>
        </p:nvSpPr>
        <p:spPr>
          <a:xfrm>
            <a:off x="5118845" y="2933877"/>
            <a:ext cx="23213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variety of conjunctions</a:t>
            </a:r>
          </a:p>
        </p:txBody>
      </p:sp>
      <p:sp>
        <p:nvSpPr>
          <p:cNvPr id="25" name="TextBox 24">
            <a:extLst>
              <a:ext uri="{FF2B5EF4-FFF2-40B4-BE49-F238E27FC236}">
                <a16:creationId xmlns:a16="http://schemas.microsoft.com/office/drawing/2014/main" id="{37E9678F-346B-2E41-3B76-96CBF530C924}"/>
              </a:ext>
            </a:extLst>
          </p:cNvPr>
          <p:cNvSpPr txBox="1"/>
          <p:nvPr/>
        </p:nvSpPr>
        <p:spPr>
          <a:xfrm>
            <a:off x="7360493" y="2950470"/>
            <a:ext cx="2615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variety of opinion phrases</a:t>
            </a:r>
          </a:p>
        </p:txBody>
      </p:sp>
      <p:sp>
        <p:nvSpPr>
          <p:cNvPr id="27" name="TextBox 26">
            <a:extLst>
              <a:ext uri="{FF2B5EF4-FFF2-40B4-BE49-F238E27FC236}">
                <a16:creationId xmlns:a16="http://schemas.microsoft.com/office/drawing/2014/main" id="{F2182FB3-8B96-6592-37A4-9E6F8CF94EA4}"/>
              </a:ext>
            </a:extLst>
          </p:cNvPr>
          <p:cNvSpPr txBox="1"/>
          <p:nvPr/>
        </p:nvSpPr>
        <p:spPr>
          <a:xfrm>
            <a:off x="9455194" y="2158237"/>
            <a:ext cx="2154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variety of intensifiers</a:t>
            </a:r>
          </a:p>
        </p:txBody>
      </p:sp>
    </p:spTree>
    <p:extLst>
      <p:ext uri="{BB962C8B-B14F-4D97-AF65-F5344CB8AC3E}">
        <p14:creationId xmlns:p14="http://schemas.microsoft.com/office/powerpoint/2010/main" val="9869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P spid="22" grpId="0" animBg="1"/>
      <p:bldP spid="20" grpId="0" animBg="1"/>
      <p:bldP spid="18" grpId="0" animBg="1"/>
      <p:bldP spid="16" grpId="0" animBg="1"/>
      <p:bldP spid="13" grpId="0" animBg="1"/>
      <p:bldP spid="12" grpId="0" animBg="1"/>
      <p:bldP spid="11" grpId="0"/>
      <p:bldP spid="15" grpId="0"/>
      <p:bldP spid="17" grpId="0"/>
      <p:bldP spid="19" grpId="0"/>
      <p:bldP spid="21" grpId="0"/>
      <p:bldP spid="23" grpId="0"/>
      <p:bldP spid="25" grpId="0"/>
      <p:bldP spid="27" grpId="0"/>
    </p:bldLst>
  </p:timing>
</p:sld>
</file>

<file path=ppt/slides/slide191.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949DF0-28C5-48AA-4584-D1EF9F1E872B}"/>
              </a:ext>
            </a:extLst>
          </p:cNvPr>
          <p:cNvSpPr txBox="1"/>
          <p:nvPr/>
        </p:nvSpPr>
        <p:spPr>
          <a:xfrm>
            <a:off x="7692456" y="1219205"/>
            <a:ext cx="3345905" cy="342927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Intensifiers and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INTENSIFIERS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très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very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vraiment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really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assez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quite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réellement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really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complètement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completely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totalement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totally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BETTER ADJECTIVES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captivant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captivating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fascinant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fascinating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divertissant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entertaining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passionnant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exciting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fatigant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tiring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barbant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boring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répétitif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répétitive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609756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 - OPINIONS</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4" name="Rectangle: Rounded Corners 3">
            <a:extLst>
              <a:ext uri="{FF2B5EF4-FFF2-40B4-BE49-F238E27FC236}">
                <a16:creationId xmlns:a16="http://schemas.microsoft.com/office/drawing/2014/main" id="{C6430261-CD1B-41DE-F612-803BC138CCA9}"/>
              </a:ext>
            </a:extLst>
          </p:cNvPr>
          <p:cNvSpPr/>
          <p:nvPr/>
        </p:nvSpPr>
        <p:spPr>
          <a:xfrm>
            <a:off x="737837" y="1181485"/>
            <a:ext cx="3525209" cy="311061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8BF7551-C40B-2D30-BAE2-2022557FE0D7}"/>
              </a:ext>
            </a:extLst>
          </p:cNvPr>
          <p:cNvSpPr txBox="1"/>
          <p:nvPr/>
        </p:nvSpPr>
        <p:spPr>
          <a:xfrm>
            <a:off x="767157" y="1219205"/>
            <a:ext cx="3495890" cy="307289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Giving opinions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SIMPLE OPINIONS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le/la/les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le/la/les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le/la/les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hate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n’aime pas le/la/les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don’t like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COMPLEX OPINIONS + INFINITIVE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 INF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[DOING]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je n’aime pas + INF</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don’t like [DOING]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COMPLEX OPINIONS + SUBORDINATE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crois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believe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trouve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find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mon avis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avantage c’est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inconvénient c’est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disadvantage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8F25824-D594-696F-7764-90ACF045509C}"/>
              </a:ext>
            </a:extLst>
          </p:cNvPr>
          <p:cNvSpPr/>
          <p:nvPr/>
        </p:nvSpPr>
        <p:spPr>
          <a:xfrm>
            <a:off x="4316514" y="1181485"/>
            <a:ext cx="3293155" cy="311061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24E5616-D8D3-C5A9-40BE-FA3A2D9494CD}"/>
              </a:ext>
            </a:extLst>
          </p:cNvPr>
          <p:cNvSpPr txBox="1"/>
          <p:nvPr/>
        </p:nvSpPr>
        <p:spPr>
          <a:xfrm>
            <a:off x="4345833" y="1219205"/>
            <a:ext cx="3345905" cy="269060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Conjunctions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JUSTIFICATION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parce que / qu’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seeing that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étant donné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given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CONSTRAST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cependant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revanche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néanmoins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nevertheless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d’un coté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on the one hand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d’un autre coté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on the other hand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5AC87B9-CDDD-8B13-DCE8-DC829D0F3983}"/>
              </a:ext>
            </a:extLst>
          </p:cNvPr>
          <p:cNvSpPr/>
          <p:nvPr/>
        </p:nvSpPr>
        <p:spPr>
          <a:xfrm>
            <a:off x="7663137" y="1181485"/>
            <a:ext cx="3293155" cy="330479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58869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3" name="TextBox 32">
            <a:extLst>
              <a:ext uri="{FF2B5EF4-FFF2-40B4-BE49-F238E27FC236}">
                <a16:creationId xmlns:a16="http://schemas.microsoft.com/office/drawing/2014/main" id="{50DBB736-524A-D192-64B0-60580A432698}"/>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French, using the sentence builder below:</a:t>
            </a:r>
          </a:p>
        </p:txBody>
      </p:sp>
      <p:sp>
        <p:nvSpPr>
          <p:cNvPr id="34" name="TextBox 33">
            <a:extLst>
              <a:ext uri="{FF2B5EF4-FFF2-40B4-BE49-F238E27FC236}">
                <a16:creationId xmlns:a16="http://schemas.microsoft.com/office/drawing/2014/main" id="{00B7491C-F2FA-AFEF-6F84-06A6E3862EA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J’aime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les maths car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c’est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passionnant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35" name="Picture 34">
            <a:extLst>
              <a:ext uri="{FF2B5EF4-FFF2-40B4-BE49-F238E27FC236}">
                <a16:creationId xmlns:a16="http://schemas.microsoft.com/office/drawing/2014/main" id="{3D5FB326-323F-3F27-9D9F-7230BEC533A3}"/>
              </a:ext>
            </a:extLst>
          </p:cNvPr>
          <p:cNvPicPr>
            <a:picLocks noChangeAspect="1"/>
          </p:cNvPicPr>
          <p:nvPr/>
        </p:nvPicPr>
        <p:blipFill>
          <a:blip r:embed="rId6"/>
          <a:stretch>
            <a:fillRect/>
          </a:stretch>
        </p:blipFill>
        <p:spPr>
          <a:xfrm>
            <a:off x="2567300" y="1117471"/>
            <a:ext cx="8581244" cy="2892554"/>
          </a:xfrm>
          <a:prstGeom prst="rect">
            <a:avLst/>
          </a:prstGeom>
        </p:spPr>
      </p:pic>
      <p:sp>
        <p:nvSpPr>
          <p:cNvPr id="4" name="TextBox 3">
            <a:extLst>
              <a:ext uri="{FF2B5EF4-FFF2-40B4-BE49-F238E27FC236}">
                <a16:creationId xmlns:a16="http://schemas.microsoft.com/office/drawing/2014/main" id="{227331CA-6E63-DC09-F447-9911EE3EBBAB}"/>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28300265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French,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0983" y="3218628"/>
            <a:ext cx="11157829"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J</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rouve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ue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est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ssez</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b</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arbant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À m__ a____ c’___ c______ d_______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D’__ c___ j__ c___ q__ c’___ t__ f____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D’__ a____ c____ j__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p_____q</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___ c’___ t_____ c_______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U__ a_______ c’___ q___ c’___ v_____ p_____ n_______ u__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 c’____ q___ c’______ r_______ r________.</a:t>
            </a:r>
          </a:p>
        </p:txBody>
      </p:sp>
      <p:pic>
        <p:nvPicPr>
          <p:cNvPr id="9" name="Picture 8">
            <a:extLst>
              <a:ext uri="{FF2B5EF4-FFF2-40B4-BE49-F238E27FC236}">
                <a16:creationId xmlns:a16="http://schemas.microsoft.com/office/drawing/2014/main" id="{9E2C5B07-E795-87C2-3370-E3FA7026FA84}"/>
              </a:ext>
            </a:extLst>
          </p:cNvPr>
          <p:cNvPicPr>
            <a:picLocks noChangeAspect="1"/>
          </p:cNvPicPr>
          <p:nvPr/>
        </p:nvPicPr>
        <p:blipFill>
          <a:blip r:embed="rId6"/>
          <a:stretch>
            <a:fillRect/>
          </a:stretch>
        </p:blipFill>
        <p:spPr>
          <a:xfrm>
            <a:off x="2527500" y="860258"/>
            <a:ext cx="8581244" cy="2892554"/>
          </a:xfrm>
          <a:prstGeom prst="rect">
            <a:avLst/>
          </a:prstGeom>
        </p:spPr>
      </p:pic>
      <p:sp>
        <p:nvSpPr>
          <p:cNvPr id="4" name="TextBox 3">
            <a:extLst>
              <a:ext uri="{FF2B5EF4-FFF2-40B4-BE49-F238E27FC236}">
                <a16:creationId xmlns:a16="http://schemas.microsoft.com/office/drawing/2014/main" id="{67577C57-78A7-1AA3-4FC5-87FAE7FA3AF5}"/>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392482764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3218628"/>
            <a:ext cx="11157829"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J</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rouve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ue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est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ssez</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b</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arbant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À m__ a____ c’___ c______ d_______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D’__ c___ j__ c___ q__ c’___ t__ f____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D’__ a____ c____ j__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p_____q</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___ c’___ t_____ c_______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U__ a_______ c’___ q___ c’___ v_____ p_____ n_______ u__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 c’____ q___ c’______ r_______ r________.</a:t>
            </a:r>
          </a:p>
        </p:txBody>
      </p:sp>
      <p:sp>
        <p:nvSpPr>
          <p:cNvPr id="4" name="TextBox 3">
            <a:extLst>
              <a:ext uri="{FF2B5EF4-FFF2-40B4-BE49-F238E27FC236}">
                <a16:creationId xmlns:a16="http://schemas.microsoft.com/office/drawing/2014/main" id="{F0533713-D218-6C15-B777-66FC0621B2E1}"/>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POSSIBLES  – POSSIBLES ANSWERS</a:t>
            </a:r>
          </a:p>
        </p:txBody>
      </p:sp>
      <p:sp>
        <p:nvSpPr>
          <p:cNvPr id="9" name="TextBox 8">
            <a:extLst>
              <a:ext uri="{FF2B5EF4-FFF2-40B4-BE49-F238E27FC236}">
                <a16:creationId xmlns:a16="http://schemas.microsoft.com/office/drawing/2014/main" id="{1D031BAF-52D3-DB74-B845-8A1EA99B711C}"/>
              </a:ext>
            </a:extLst>
          </p:cNvPr>
          <p:cNvSpPr txBox="1"/>
          <p:nvPr/>
        </p:nvSpPr>
        <p:spPr>
          <a:xfrm>
            <a:off x="1047750" y="3861818"/>
            <a:ext cx="5902496"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À</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mon avis c’est complètement divertissant.</a:t>
            </a:r>
          </a:p>
        </p:txBody>
      </p:sp>
      <p:sp>
        <p:nvSpPr>
          <p:cNvPr id="10" name="TextBox 9">
            <a:extLst>
              <a:ext uri="{FF2B5EF4-FFF2-40B4-BE49-F238E27FC236}">
                <a16:creationId xmlns:a16="http://schemas.microsoft.com/office/drawing/2014/main" id="{FB64AC53-363B-60AE-1360-12A9C0005A20}"/>
              </a:ext>
            </a:extLst>
          </p:cNvPr>
          <p:cNvSpPr txBox="1"/>
          <p:nvPr/>
        </p:nvSpPr>
        <p:spPr>
          <a:xfrm>
            <a:off x="1047750" y="4416983"/>
            <a:ext cx="5902496"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D’un côté je crois que c’est très fatigant.</a:t>
            </a:r>
          </a:p>
        </p:txBody>
      </p:sp>
      <p:sp>
        <p:nvSpPr>
          <p:cNvPr id="11" name="TextBox 10">
            <a:extLst>
              <a:ext uri="{FF2B5EF4-FFF2-40B4-BE49-F238E27FC236}">
                <a16:creationId xmlns:a16="http://schemas.microsoft.com/office/drawing/2014/main" id="{7EBEEA6C-D8D5-814B-6445-537471F13825}"/>
              </a:ext>
            </a:extLst>
          </p:cNvPr>
          <p:cNvSpPr txBox="1"/>
          <p:nvPr/>
        </p:nvSpPr>
        <p:spPr>
          <a:xfrm>
            <a:off x="1047750" y="4974664"/>
            <a:ext cx="7507042"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D’un autre coté je pense que c’est totalement captivant.</a:t>
            </a:r>
          </a:p>
        </p:txBody>
      </p:sp>
      <p:sp>
        <p:nvSpPr>
          <p:cNvPr id="12" name="TextBox 11">
            <a:extLst>
              <a:ext uri="{FF2B5EF4-FFF2-40B4-BE49-F238E27FC236}">
                <a16:creationId xmlns:a16="http://schemas.microsoft.com/office/drawing/2014/main" id="{2A78816E-7F25-D170-C50D-88A300EEB193}"/>
              </a:ext>
            </a:extLst>
          </p:cNvPr>
          <p:cNvSpPr txBox="1"/>
          <p:nvPr/>
        </p:nvSpPr>
        <p:spPr>
          <a:xfrm>
            <a:off x="1047750" y="5578526"/>
            <a:ext cx="10661062"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Un avantage c’est que c’est vraiment passionnant, néanmoins un inconvénient c’est que c’est réellement répétitif.</a:t>
            </a:r>
          </a:p>
        </p:txBody>
      </p:sp>
      <p:pic>
        <p:nvPicPr>
          <p:cNvPr id="13" name="Picture 12">
            <a:extLst>
              <a:ext uri="{FF2B5EF4-FFF2-40B4-BE49-F238E27FC236}">
                <a16:creationId xmlns:a16="http://schemas.microsoft.com/office/drawing/2014/main" id="{7C54CF8B-A09D-383E-DF54-AB978C152A66}"/>
              </a:ext>
            </a:extLst>
          </p:cNvPr>
          <p:cNvPicPr>
            <a:picLocks noChangeAspect="1"/>
          </p:cNvPicPr>
          <p:nvPr/>
        </p:nvPicPr>
        <p:blipFill>
          <a:blip r:embed="rId6"/>
          <a:stretch>
            <a:fillRect/>
          </a:stretch>
        </p:blipFill>
        <p:spPr>
          <a:xfrm>
            <a:off x="3641500" y="1117471"/>
            <a:ext cx="7507043" cy="2530464"/>
          </a:xfrm>
          <a:prstGeom prst="rect">
            <a:avLst/>
          </a:prstGeom>
        </p:spPr>
      </p:pic>
      <p:sp>
        <p:nvSpPr>
          <p:cNvPr id="5" name="TextBox 4">
            <a:extLst>
              <a:ext uri="{FF2B5EF4-FFF2-40B4-BE49-F238E27FC236}">
                <a16:creationId xmlns:a16="http://schemas.microsoft.com/office/drawing/2014/main" id="{85B4F39E-F08A-2B17-8225-F552D1A551CF}"/>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8264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rewrite the words in the correct order to make a sentence:</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4737322"/>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étudier / français / intéressant. / J’adore / le / car / totalement / c’est ________________________________________________________________________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cependant / pense / c’est / je / très / fatigant / Je / que / que / trouve / assez / facile.		 ________________________________________________________________________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coté / coté / c’est / D’un / par contre / répétitif. / je / crois / c’est / que / autre / d’un / que / pense / passionnant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________________________________________________________________________</a:t>
            </a:r>
          </a:p>
        </p:txBody>
      </p:sp>
      <p:sp>
        <p:nvSpPr>
          <p:cNvPr id="4" name="Rectangle 3">
            <a:extLst>
              <a:ext uri="{FF2B5EF4-FFF2-40B4-BE49-F238E27FC236}">
                <a16:creationId xmlns:a16="http://schemas.microsoft.com/office/drawing/2014/main" id="{F6E558DF-E5A7-D7EE-6BDE-6B00F0A8B04E}"/>
              </a:ext>
            </a:extLst>
          </p:cNvPr>
          <p:cNvSpPr/>
          <p:nvPr/>
        </p:nvSpPr>
        <p:spPr>
          <a:xfrm>
            <a:off x="529434" y="5809542"/>
            <a:ext cx="9147966" cy="64215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1-3 into English from memory.</a:t>
            </a:r>
          </a:p>
        </p:txBody>
      </p:sp>
      <p:sp>
        <p:nvSpPr>
          <p:cNvPr id="5" name="TextBox 4">
            <a:extLst>
              <a:ext uri="{FF2B5EF4-FFF2-40B4-BE49-F238E27FC236}">
                <a16:creationId xmlns:a16="http://schemas.microsoft.com/office/drawing/2014/main" id="{38268E3E-8D2C-964D-6441-7AAF19E2045F}"/>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24225741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5414431"/>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étudier / français / intéressant. / J’adore / le / car / totalement / c’est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n-GB" sz="2200" b="0" i="0" u="none" strike="noStrike" kern="1200" cap="none" spc="0" normalizeH="0" baseline="0" noProof="1">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cependant / pense / c’est / je / très / fatigant / Je / que / que / trouve / assez / facile. / c’est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coté / coté / c’est / D’un / par contre / répétitif. / je / crois / c’est / que / autre / d’un / que / pense / passionnant / je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GB" sz="2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6E558DF-E5A7-D7EE-6BDE-6B00F0A8B04E}"/>
              </a:ext>
            </a:extLst>
          </p:cNvPr>
          <p:cNvSpPr/>
          <p:nvPr/>
        </p:nvSpPr>
        <p:spPr>
          <a:xfrm>
            <a:off x="536242" y="5884529"/>
            <a:ext cx="9147966" cy="642152"/>
          </a:xfrm>
          <a:prstGeom prst="rect">
            <a:avLst/>
          </a:prstGeom>
          <a:solidFill>
            <a:srgbClr val="EEFF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1-3 into English from memory.</a:t>
            </a:r>
          </a:p>
        </p:txBody>
      </p:sp>
      <p:sp>
        <p:nvSpPr>
          <p:cNvPr id="5" name="TextBox 4">
            <a:extLst>
              <a:ext uri="{FF2B5EF4-FFF2-40B4-BE49-F238E27FC236}">
                <a16:creationId xmlns:a16="http://schemas.microsoft.com/office/drawing/2014/main" id="{829294CB-1AE5-DC55-FFDF-E3F09C6B1923}"/>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POSSIBLES  – POSSIBLES ANSWERS</a:t>
            </a:r>
          </a:p>
        </p:txBody>
      </p:sp>
      <p:sp>
        <p:nvSpPr>
          <p:cNvPr id="9" name="TextBox 8">
            <a:extLst>
              <a:ext uri="{FF2B5EF4-FFF2-40B4-BE49-F238E27FC236}">
                <a16:creationId xmlns:a16="http://schemas.microsoft.com/office/drawing/2014/main" id="{168B4C68-E68B-7450-B67D-11BFD7AA418F}"/>
              </a:ext>
            </a:extLst>
          </p:cNvPr>
          <p:cNvSpPr txBox="1"/>
          <p:nvPr/>
        </p:nvSpPr>
        <p:spPr>
          <a:xfrm>
            <a:off x="1047749" y="1908430"/>
            <a:ext cx="81249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SN" sz="2400" b="1" i="0" u="none" strike="noStrike" kern="1200" cap="none" spc="0" normalizeH="0" baseline="0" noProof="0">
                <a:ln>
                  <a:noFill/>
                </a:ln>
                <a:solidFill>
                  <a:srgbClr val="C00000"/>
                </a:solidFill>
                <a:effectLst/>
                <a:uLnTx/>
                <a:uFillTx/>
                <a:latin typeface="Calibri" panose="020F0502020204030204"/>
                <a:ea typeface="+mn-ea"/>
                <a:cs typeface="+mn-cs"/>
              </a:rPr>
              <a:t>J’adore étudier le français car c’est totalement intéressant.</a:t>
            </a:r>
          </a:p>
        </p:txBody>
      </p:sp>
      <p:sp>
        <p:nvSpPr>
          <p:cNvPr id="11" name="TextBox 10">
            <a:extLst>
              <a:ext uri="{FF2B5EF4-FFF2-40B4-BE49-F238E27FC236}">
                <a16:creationId xmlns:a16="http://schemas.microsoft.com/office/drawing/2014/main" id="{F43E6770-D86B-84E1-2DC6-11A6B00CBC24}"/>
              </a:ext>
            </a:extLst>
          </p:cNvPr>
          <p:cNvSpPr txBox="1"/>
          <p:nvPr/>
        </p:nvSpPr>
        <p:spPr>
          <a:xfrm>
            <a:off x="1047750" y="3198167"/>
            <a:ext cx="10325100"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Je pense/trouve que c’est très/assez fatigant cependant je trouve/pense que c’est assez/très facile.</a:t>
            </a:r>
          </a:p>
        </p:txBody>
      </p:sp>
      <p:sp>
        <p:nvSpPr>
          <p:cNvPr id="12" name="TextBox 11">
            <a:extLst>
              <a:ext uri="{FF2B5EF4-FFF2-40B4-BE49-F238E27FC236}">
                <a16:creationId xmlns:a16="http://schemas.microsoft.com/office/drawing/2014/main" id="{CF33CD50-FD7C-A54B-93D2-3B4F87D53333}"/>
              </a:ext>
            </a:extLst>
          </p:cNvPr>
          <p:cNvSpPr txBox="1"/>
          <p:nvPr/>
        </p:nvSpPr>
        <p:spPr>
          <a:xfrm>
            <a:off x="1009046" y="5094233"/>
            <a:ext cx="10661062"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D’un coté, je crois/pense que c’est passionnant, par contre, d’un autre coté je pense/crois que c’est répétitif.</a:t>
            </a:r>
          </a:p>
        </p:txBody>
      </p:sp>
      <p:sp>
        <p:nvSpPr>
          <p:cNvPr id="7" name="TextBox 6">
            <a:extLst>
              <a:ext uri="{FF2B5EF4-FFF2-40B4-BE49-F238E27FC236}">
                <a16:creationId xmlns:a16="http://schemas.microsoft.com/office/drawing/2014/main" id="{5C59CDA0-FD54-B01B-1916-9978C8FB77A9}"/>
              </a:ext>
            </a:extLst>
          </p:cNvPr>
          <p:cNvSpPr txBox="1"/>
          <p:nvPr/>
        </p:nvSpPr>
        <p:spPr>
          <a:xfrm flipH="1">
            <a:off x="2930639" y="877963"/>
            <a:ext cx="7610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LANGUAGE RECAP - UNHIDE FOR USE</a:t>
            </a:r>
          </a:p>
        </p:txBody>
      </p:sp>
    </p:spTree>
    <p:extLst>
      <p:ext uri="{BB962C8B-B14F-4D97-AF65-F5344CB8AC3E}">
        <p14:creationId xmlns:p14="http://schemas.microsoft.com/office/powerpoint/2010/main" val="104062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862069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 – complex opinions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2" y="1102750"/>
            <a:ext cx="10967484" cy="534491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Previously, we have learnt to express simple opinions for a variety of exam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Opinions are the easiest way to make sure you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However, to score high in range of language, you need to practise giving complex opinions. Let’s learn the structure to do just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Simple opinion:	</a:t>
            </a:r>
            <a:r>
              <a:rPr kumimoji="0" lang="en-GB" sz="2400" b="0" i="0" u="none" strike="noStrike" kern="1200" cap="none" spc="0" normalizeH="0" baseline="0" noProof="0" err="1">
                <a:ln>
                  <a:noFill/>
                </a:ln>
                <a:solidFill>
                  <a:srgbClr val="0070C0"/>
                </a:solidFill>
                <a:effectLst/>
                <a:uLnTx/>
                <a:uFillTx/>
                <a:latin typeface="Calibri" panose="020F0502020204030204"/>
                <a:ea typeface="+mn-ea"/>
                <a:cs typeface="+mn-cs"/>
              </a:rPr>
              <a:t>J’aime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noun   +   </a:t>
            </a:r>
            <a:r>
              <a:rPr kumimoji="0" lang="en-GB" sz="2400" b="0" i="0" u="none" strike="noStrike" kern="1200" cap="none" spc="0" normalizeH="0" baseline="0" noProof="0">
                <a:ln>
                  <a:noFill/>
                </a:ln>
                <a:solidFill>
                  <a:srgbClr val="00B050"/>
                </a:solidFill>
                <a:effectLst/>
                <a:uLnTx/>
                <a:uFillTx/>
                <a:latin typeface="Calibri" panose="020F0502020204030204"/>
                <a:ea typeface="+mn-ea"/>
                <a:cs typeface="+mn-cs"/>
              </a:rPr>
              <a:t>conjunction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0">
                <a:ln>
                  <a:noFill/>
                </a:ln>
                <a:solidFill>
                  <a:srgbClr val="00B0F0"/>
                </a:solidFill>
                <a:effectLst/>
                <a:uLnTx/>
                <a:uFillTx/>
                <a:latin typeface="Calibri" panose="020F0502020204030204"/>
                <a:ea typeface="+mn-ea"/>
                <a:cs typeface="+mn-cs"/>
              </a:rPr>
              <a:t>it is/they are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adjective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0" i="0" u="none" strike="noStrike" kern="1200" cap="none" spc="0" normalizeH="0" baseline="0" noProof="0" err="1">
                <a:ln>
                  <a:noFill/>
                </a:ln>
                <a:solidFill>
                  <a:srgbClr val="0070C0"/>
                </a:solidFill>
                <a:effectLst/>
                <a:uLnTx/>
                <a:uFillTx/>
                <a:latin typeface="Calibri" panose="020F0502020204030204"/>
                <a:ea typeface="+mn-ea"/>
                <a:cs typeface="+mn-cs"/>
              </a:rPr>
              <a:t>J’aime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les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réseaux</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sociaux</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srgbClr val="00B050"/>
                </a:solidFill>
                <a:effectLst/>
                <a:uLnTx/>
                <a:uFillTx/>
                <a:latin typeface="Calibri" panose="020F0502020204030204"/>
                <a:ea typeface="+mn-ea"/>
                <a:cs typeface="+mn-cs"/>
              </a:rPr>
              <a:t>car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00B0F0"/>
                </a:solidFill>
                <a:effectLst/>
                <a:uLnTx/>
                <a:uFillTx/>
                <a:latin typeface="Calibri" panose="020F0502020204030204"/>
                <a:ea typeface="+mn-ea"/>
                <a:cs typeface="+mn-cs"/>
              </a:rPr>
              <a:t>ils</a:t>
            </a:r>
            <a:r>
              <a:rPr kumimoji="0" lang="en-GB" sz="2400" b="0" i="0" u="none" strike="noStrike" kern="1200" cap="none" spc="0" normalizeH="0" baseline="0" noProof="0">
                <a:ln>
                  <a:noFill/>
                </a:ln>
                <a:solidFill>
                  <a:srgbClr val="00B0F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00B0F0"/>
                </a:solidFill>
                <a:effectLst/>
                <a:uLnTx/>
                <a:uFillTx/>
                <a:latin typeface="Calibri" panose="020F0502020204030204"/>
                <a:ea typeface="+mn-ea"/>
                <a:cs typeface="+mn-cs"/>
              </a:rPr>
              <a:t>sont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amusants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Complex opinion:	</a:t>
            </a:r>
            <a:r>
              <a:rPr kumimoji="0" lang="en-GB" sz="2400" b="0" i="0" u="none" strike="noStrike" kern="1200" cap="none" spc="0" normalizeH="0" baseline="0" noProof="0" err="1">
                <a:ln>
                  <a:noFill/>
                </a:ln>
                <a:solidFill>
                  <a:srgbClr val="0070C0"/>
                </a:solidFill>
                <a:effectLst/>
                <a:uLnTx/>
                <a:uFillTx/>
                <a:latin typeface="Calibri" panose="020F0502020204030204"/>
                <a:ea typeface="+mn-ea"/>
                <a:cs typeface="+mn-cs"/>
              </a:rPr>
              <a:t>J’aime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infinitive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noun   +   </a:t>
            </a:r>
            <a:r>
              <a:rPr kumimoji="0" lang="en-GB" sz="2400" b="0" i="0" u="none" strike="noStrike" kern="1200" cap="none" spc="0" normalizeH="0" baseline="0" noProof="0">
                <a:ln>
                  <a:noFill/>
                </a:ln>
                <a:solidFill>
                  <a:srgbClr val="00B050"/>
                </a:solidFill>
                <a:effectLst/>
                <a:uLnTx/>
                <a:uFillTx/>
                <a:latin typeface="Calibri" panose="020F0502020204030204"/>
                <a:ea typeface="+mn-ea"/>
                <a:cs typeface="+mn-cs"/>
              </a:rPr>
              <a:t>conjunction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0">
                <a:ln>
                  <a:noFill/>
                </a:ln>
                <a:solidFill>
                  <a:srgbClr val="00B0F0"/>
                </a:solidFill>
                <a:effectLst/>
                <a:uLnTx/>
                <a:uFillTx/>
                <a:latin typeface="Calibri" panose="020F0502020204030204"/>
                <a:ea typeface="+mn-ea"/>
                <a:cs typeface="+mn-cs"/>
              </a:rPr>
              <a:t>it is</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adj</a:t>
            </a:r>
            <a:endPar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0" i="0" u="none" strike="noStrike" kern="1200" cap="none" spc="0" normalizeH="0" baseline="0" noProof="0" err="1">
                <a:ln>
                  <a:noFill/>
                </a:ln>
                <a:solidFill>
                  <a:srgbClr val="4472C4"/>
                </a:solidFill>
                <a:effectLst/>
                <a:uLnTx/>
                <a:uFillTx/>
                <a:latin typeface="Calibri" panose="020F0502020204030204"/>
                <a:ea typeface="+mn-ea"/>
                <a:cs typeface="+mn-cs"/>
              </a:rPr>
              <a:t>J’aime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utiliser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les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réseaux</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sociaux</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srgbClr val="00B050"/>
                </a:solidFill>
                <a:effectLst/>
                <a:uLnTx/>
                <a:uFillTx/>
                <a:latin typeface="Calibri" panose="020F0502020204030204"/>
                <a:ea typeface="+mn-ea"/>
                <a:cs typeface="+mn-cs"/>
              </a:rPr>
              <a:t>car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00B0F0"/>
                </a:solidFill>
                <a:effectLst/>
                <a:uLnTx/>
                <a:uFillTx/>
                <a:latin typeface="Calibri" panose="020F0502020204030204"/>
                <a:ea typeface="+mn-ea"/>
                <a:cs typeface="+mn-cs"/>
              </a:rPr>
              <a:t>c’est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amusant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It is really easy! All you need is add an infinitive verb after your opinion verb.</a:t>
            </a:r>
          </a:p>
        </p:txBody>
      </p:sp>
    </p:spTree>
    <p:extLst>
      <p:ext uri="{BB962C8B-B14F-4D97-AF65-F5344CB8AC3E}">
        <p14:creationId xmlns:p14="http://schemas.microsoft.com/office/powerpoint/2010/main" val="104988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862069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 – complex opinions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Rectangle 4">
            <a:extLst>
              <a:ext uri="{FF2B5EF4-FFF2-40B4-BE49-F238E27FC236}">
                <a16:creationId xmlns:a16="http://schemas.microsoft.com/office/drawing/2014/main" id="{060898C1-85BA-D310-F605-7BC4534288E6}"/>
              </a:ext>
            </a:extLst>
          </p:cNvPr>
          <p:cNvSpPr/>
          <p:nvPr/>
        </p:nvSpPr>
        <p:spPr>
          <a:xfrm>
            <a:off x="597462" y="1102750"/>
            <a:ext cx="10967484" cy="534491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Rewrite the following opinions to make them complex: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J’aime les films d’horreur car ils sont divertissants.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J’aime </a:t>
            </a:r>
            <a:r>
              <a:rPr kumimoji="0" lang="fr-FR"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regarder</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les films d’horreur car </a:t>
            </a:r>
            <a:r>
              <a:rPr kumimoji="0" lang="fr-FR" sz="2400" b="0" i="0" u="sng" strike="noStrike" kern="1200" cap="none" spc="0" normalizeH="0" baseline="0" noProof="0">
                <a:ln>
                  <a:noFill/>
                </a:ln>
                <a:solidFill>
                  <a:prstClr val="black"/>
                </a:solidFill>
                <a:effectLst/>
                <a:uLnTx/>
                <a:uFillTx/>
                <a:latin typeface="Calibri" panose="020F0502020204030204"/>
                <a:ea typeface="+mn-ea"/>
                <a:cs typeface="+mn-cs"/>
              </a:rPr>
              <a:t>c’est</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divertissant.</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J’adore le chocolat car c’est délicieux.</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Je déteste le rugby parce que c’est dangereux.</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J’adore les devoirs étant donné qu’ils sont utiles.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Je n’aime pas les vacances à la montagne vu qu’il fait froid.</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Je préfère ma tablette puisqu’elle est plus rapide que mon ordinateur.</a:t>
            </a:r>
          </a:p>
        </p:txBody>
      </p:sp>
      <p:sp>
        <p:nvSpPr>
          <p:cNvPr id="9" name="Rectangle 8">
            <a:extLst>
              <a:ext uri="{FF2B5EF4-FFF2-40B4-BE49-F238E27FC236}">
                <a16:creationId xmlns:a16="http://schemas.microsoft.com/office/drawing/2014/main" id="{CC345F2C-63EA-E750-F1E6-DC26C957225D}"/>
              </a:ext>
            </a:extLst>
          </p:cNvPr>
          <p:cNvSpPr/>
          <p:nvPr/>
        </p:nvSpPr>
        <p:spPr>
          <a:xfrm>
            <a:off x="8143255" y="2897901"/>
            <a:ext cx="3229498" cy="187412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 the 5 ways to say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car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8091402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3A8C2-5776-A00F-654A-6A2478A7025D}"/>
              </a:ext>
            </a:extLst>
          </p:cNvPr>
          <p:cNvSpPr/>
          <p:nvPr/>
        </p:nvSpPr>
        <p:spPr>
          <a:xfrm>
            <a:off x="597462" y="1102750"/>
            <a:ext cx="10967484" cy="5344913"/>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Rewrite the following opinions to make them complex: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err="1">
                <a:ln>
                  <a:noFill/>
                </a:ln>
                <a:solidFill>
                  <a:prstClr val="black"/>
                </a:solidFill>
                <a:effectLst/>
                <a:uLnTx/>
                <a:uFillTx/>
                <a:latin typeface="Calibri" panose="020F0502020204030204"/>
                <a:ea typeface="+mn-ea"/>
                <a:cs typeface="+mn-cs"/>
              </a:rPr>
              <a:t>example</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J’aime les films d’horreur car ils sont divertissants.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J’aime </a:t>
            </a:r>
            <a:r>
              <a:rPr kumimoji="0" lang="fr-FR"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regarder</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les films d’horreur car </a:t>
            </a:r>
            <a:r>
              <a:rPr kumimoji="0" lang="fr-FR" sz="2400" b="0" i="0" u="sng" strike="noStrike" kern="1200" cap="none" spc="0" normalizeH="0" baseline="0" noProof="0">
                <a:ln>
                  <a:noFill/>
                </a:ln>
                <a:solidFill>
                  <a:prstClr val="black"/>
                </a:solidFill>
                <a:effectLst/>
                <a:uLnTx/>
                <a:uFillTx/>
                <a:latin typeface="Calibri" panose="020F0502020204030204"/>
                <a:ea typeface="+mn-ea"/>
                <a:cs typeface="+mn-cs"/>
              </a:rPr>
              <a:t>c’est</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divertissant.</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J’adore le chocolat car c’est délicieux.</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Je déteste le rugby parce que c’est dangereux.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J’adore les devoirs étant donné qu’ils sont utiles.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Je n’aime pas les vacances à la montagne vu qu’il fait froid.</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Je préfère ma tablette puisqu’elle est plus rapide que mon ordinateur.</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4" name="Rectangle 3">
            <a:extLst>
              <a:ext uri="{FF2B5EF4-FFF2-40B4-BE49-F238E27FC236}">
                <a16:creationId xmlns:a16="http://schemas.microsoft.com/office/drawing/2014/main" id="{18E55F13-7EF4-4F58-4D63-6250AB75E3D7}"/>
              </a:ext>
            </a:extLst>
          </p:cNvPr>
          <p:cNvSpPr/>
          <p:nvPr/>
        </p:nvSpPr>
        <p:spPr>
          <a:xfrm>
            <a:off x="8143255" y="2897901"/>
            <a:ext cx="3229498" cy="187412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 the 5 ways to say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car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EE055C74-49CD-D5D4-EB68-D930FAF61711}"/>
              </a:ext>
            </a:extLst>
          </p:cNvPr>
          <p:cNvSpPr txBox="1"/>
          <p:nvPr/>
        </p:nvSpPr>
        <p:spPr>
          <a:xfrm>
            <a:off x="1017430" y="2990812"/>
            <a:ext cx="11057266" cy="3682226"/>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J’adore </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manger</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sng" strike="noStrike" kern="1200" cap="none" spc="0" normalizeH="0" baseline="0" noProof="0">
                <a:ln>
                  <a:noFill/>
                </a:ln>
                <a:solidFill>
                  <a:srgbClr val="C00000"/>
                </a:solidFill>
                <a:effectLst/>
                <a:uLnTx/>
                <a:uFillTx/>
                <a:latin typeface="Calibri" panose="020F0502020204030204"/>
                <a:ea typeface="+mn-ea"/>
                <a:cs typeface="+mn-cs"/>
              </a:rPr>
              <a:t>du</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chocolat car c’est délicieux.</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Je déteste </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jouer</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sng" strike="noStrike" kern="1200" cap="none" spc="0" normalizeH="0" baseline="0" noProof="0">
                <a:ln>
                  <a:noFill/>
                </a:ln>
                <a:solidFill>
                  <a:srgbClr val="C00000"/>
                </a:solidFill>
                <a:effectLst/>
                <a:uLnTx/>
                <a:uFillTx/>
                <a:latin typeface="Calibri" panose="020F0502020204030204"/>
                <a:ea typeface="+mn-ea"/>
                <a:cs typeface="+mn-cs"/>
              </a:rPr>
              <a:t>au</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rugby parce que c’est dangereux.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J’adore </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faire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sng" strike="noStrike" kern="1200" cap="none" spc="0" normalizeH="0" baseline="0" noProof="0">
                <a:ln>
                  <a:noFill/>
                </a:ln>
                <a:solidFill>
                  <a:srgbClr val="C00000"/>
                </a:solidFill>
                <a:effectLst/>
                <a:uLnTx/>
                <a:uFillTx/>
                <a:latin typeface="Calibri" panose="020F0502020204030204"/>
                <a:ea typeface="+mn-ea"/>
                <a:cs typeface="+mn-cs"/>
              </a:rPr>
              <a:t>les</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devoirs étant donné qu’ils sont utiles.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Je n’aime pas </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aller</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sng" strike="noStrike" kern="1200" cap="none" spc="0" normalizeH="0" baseline="0" noProof="0">
                <a:ln>
                  <a:noFill/>
                </a:ln>
                <a:solidFill>
                  <a:srgbClr val="C00000"/>
                </a:solidFill>
                <a:effectLst/>
                <a:uLnTx/>
                <a:uFillTx/>
                <a:latin typeface="Calibri" panose="020F0502020204030204"/>
                <a:ea typeface="+mn-ea"/>
                <a:cs typeface="+mn-cs"/>
              </a:rPr>
              <a:t>en</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vacances à la montagne vu qu’il fait froid.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Je préfère </a:t>
            </a:r>
            <a:r>
              <a:rPr kumimoji="0" lang="fr-FR" sz="2400" b="1" i="0" u="none" strike="noStrike" kern="1200" cap="none" spc="0" normalizeH="0" baseline="0" noProof="0">
                <a:ln>
                  <a:noFill/>
                </a:ln>
                <a:solidFill>
                  <a:srgbClr val="C00000"/>
                </a:solidFill>
                <a:effectLst/>
                <a:highlight>
                  <a:srgbClr val="FFFF00"/>
                </a:highlight>
                <a:uLnTx/>
                <a:uFillTx/>
                <a:latin typeface="Calibri" panose="020F0502020204030204"/>
                <a:ea typeface="+mn-ea"/>
                <a:cs typeface="+mn-cs"/>
              </a:rPr>
              <a:t>utiliser</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ma tablette puisqu’elle est plus rapide que mon ordinateur.</a:t>
            </a:r>
            <a:endPar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4695350-92F1-0565-A426-DB8BB8D7349F}"/>
              </a:ext>
            </a:extLst>
          </p:cNvPr>
          <p:cNvSpPr txBox="1"/>
          <p:nvPr/>
        </p:nvSpPr>
        <p:spPr>
          <a:xfrm>
            <a:off x="9449969" y="3669357"/>
            <a:ext cx="285097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parce que/qu’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étant donné que/qu’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vu que/qu’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puisque/qu’.</a:t>
            </a:r>
            <a:endParaRPr kumimoji="0" lang="fr-MA"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E7CEF16-7DD4-9C59-844F-3DE005554F64}"/>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POSSIBLES  – POSSIBLES ANSWERS</a:t>
            </a:r>
          </a:p>
        </p:txBody>
      </p:sp>
    </p:spTree>
    <p:extLst>
      <p:ext uri="{BB962C8B-B14F-4D97-AF65-F5344CB8AC3E}">
        <p14:creationId xmlns:p14="http://schemas.microsoft.com/office/powerpoint/2010/main" val="188486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a:solidFill>
                  <a:schemeClr val="tx1"/>
                </a:solidFill>
              </a:rPr>
              <a:t>Session objectives:</a:t>
            </a:r>
            <a:r>
              <a:rPr lang="en-GB" sz="2800" b="1">
                <a:solidFill>
                  <a:schemeClr val="tx1"/>
                </a:solidFill>
              </a:rPr>
              <a:t>						</a:t>
            </a:r>
            <a:r>
              <a:rPr lang="en-GB" sz="2800" b="1" u="sng">
                <a:solidFill>
                  <a:schemeClr val="tx1"/>
                </a:solidFill>
              </a:rPr>
              <a:t>Question</a:t>
            </a:r>
          </a:p>
          <a:p>
            <a:pPr marL="342900" indent="-342900">
              <a:buBlip>
                <a:blip r:embed="rId2">
                  <a:extLst>
                    <a:ext uri="{96DAC541-7B7A-43D3-8B79-37D633B846F1}">
                      <asvg:svgBlip xmlns:asvg="http://schemas.microsoft.com/office/drawing/2016/SVG/main" r:embed="rId3"/>
                    </a:ext>
                  </a:extLst>
                </a:blip>
              </a:buBlip>
            </a:pPr>
            <a:r>
              <a:rPr lang="en-GB" sz="2800">
                <a:solidFill>
                  <a:schemeClr val="tx1"/>
                </a:solidFill>
              </a:rPr>
              <a:t>making a detailed PALM W description			</a:t>
            </a:r>
            <a:r>
              <a:rPr lang="en-GB" sz="2800" b="1">
                <a:solidFill>
                  <a:schemeClr val="tx1"/>
                </a:solidFill>
              </a:rPr>
              <a:t>Q2 Photo</a:t>
            </a:r>
          </a:p>
          <a:p>
            <a:pPr marL="342900" indent="-342900">
              <a:buBlip>
                <a:blip r:embed="rId2">
                  <a:extLst>
                    <a:ext uri="{96DAC541-7B7A-43D3-8B79-37D633B846F1}">
                      <asvg:svgBlip xmlns:asvg="http://schemas.microsoft.com/office/drawing/2016/SVG/main" r:embed="rId3"/>
                    </a:ext>
                  </a:extLst>
                </a:blip>
              </a:buBlip>
            </a:pPr>
            <a:r>
              <a:rPr lang="en-GB" sz="2800">
                <a:solidFill>
                  <a:schemeClr val="tx1"/>
                </a:solidFill>
              </a:rPr>
              <a:t>producing answers with narration in the past		</a:t>
            </a:r>
            <a:r>
              <a:rPr lang="en-GB" sz="2800" b="1">
                <a:solidFill>
                  <a:schemeClr val="tx1"/>
                </a:solidFill>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r>
              <a:rPr lang="en-GB" sz="5400" b="1" u="sng"/>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181400" y="276546"/>
            <a:ext cx="4914900" cy="584775"/>
          </a:xfrm>
          <a:prstGeom prst="rect">
            <a:avLst/>
          </a:prstGeom>
          <a:noFill/>
        </p:spPr>
        <p:txBody>
          <a:bodyPr wrap="square" rtlCol="0">
            <a:spAutoFit/>
          </a:bodyPr>
          <a:lstStyle/>
          <a:p>
            <a:fld id="{93C176C2-2004-4C1C-B7BA-104EACD455EC}" type="datetime2">
              <a:rPr lang="fr-FR" sz="3200" b="1" u="sng" smtClean="0"/>
              <a:t>vendredi 2 février 2024</a:t>
            </a:fld>
            <a:endParaRPr lang="en-GB" sz="3200" b="1" u="sng"/>
          </a:p>
        </p:txBody>
      </p:sp>
      <p:sp>
        <p:nvSpPr>
          <p:cNvPr id="13" name="Rectangle 12">
            <a:extLst>
              <a:ext uri="{FF2B5EF4-FFF2-40B4-BE49-F238E27FC236}">
                <a16:creationId xmlns:a16="http://schemas.microsoft.com/office/drawing/2014/main" id="{44CD1954-8856-8CC1-BDFF-C133C3DDBCE4}"/>
              </a:ext>
            </a:extLst>
          </p:cNvPr>
          <p:cNvSpPr/>
          <p:nvPr/>
        </p:nvSpPr>
        <p:spPr>
          <a:xfrm>
            <a:off x="449801" y="2832443"/>
            <a:ext cx="7797555"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u="sng">
                <a:solidFill>
                  <a:schemeClr val="tx1"/>
                </a:solidFill>
              </a:rPr>
              <a:t>Do Now:</a:t>
            </a:r>
            <a:r>
              <a:rPr lang="en-GB" sz="2400" b="1">
                <a:solidFill>
                  <a:schemeClr val="tx1"/>
                </a:solidFill>
              </a:rPr>
              <a:t>	</a:t>
            </a:r>
          </a:p>
          <a:p>
            <a:r>
              <a:rPr lang="en-GB" sz="2400">
                <a:solidFill>
                  <a:schemeClr val="tx1"/>
                </a:solidFill>
              </a:rPr>
              <a:t>Match the sentence with one of the following purposes:</a:t>
            </a:r>
          </a:p>
          <a:p>
            <a:r>
              <a:rPr lang="en-GB" sz="2400" b="1">
                <a:solidFill>
                  <a:schemeClr val="tx1"/>
                </a:solidFill>
              </a:rPr>
              <a:t>P</a:t>
            </a:r>
            <a:r>
              <a:rPr lang="en-GB" sz="2400">
                <a:solidFill>
                  <a:schemeClr val="tx1"/>
                </a:solidFill>
              </a:rPr>
              <a:t>EOPLE   -   </a:t>
            </a:r>
            <a:r>
              <a:rPr lang="en-GB" sz="2400" b="1">
                <a:solidFill>
                  <a:schemeClr val="tx1"/>
                </a:solidFill>
              </a:rPr>
              <a:t>A</a:t>
            </a:r>
            <a:r>
              <a:rPr lang="en-GB" sz="2400">
                <a:solidFill>
                  <a:schemeClr val="tx1"/>
                </a:solidFill>
              </a:rPr>
              <a:t>CTION   -   </a:t>
            </a:r>
            <a:r>
              <a:rPr lang="en-GB" sz="2400" b="1">
                <a:solidFill>
                  <a:schemeClr val="tx1"/>
                </a:solidFill>
              </a:rPr>
              <a:t>L</a:t>
            </a:r>
            <a:r>
              <a:rPr lang="en-GB" sz="2400">
                <a:solidFill>
                  <a:schemeClr val="tx1"/>
                </a:solidFill>
              </a:rPr>
              <a:t>OCATION   -   </a:t>
            </a:r>
            <a:r>
              <a:rPr lang="en-GB" sz="2400" b="1">
                <a:solidFill>
                  <a:schemeClr val="tx1"/>
                </a:solidFill>
              </a:rPr>
              <a:t>M</a:t>
            </a:r>
            <a:r>
              <a:rPr lang="en-GB" sz="2400">
                <a:solidFill>
                  <a:schemeClr val="tx1"/>
                </a:solidFill>
              </a:rPr>
              <a:t>OOD   -   </a:t>
            </a:r>
            <a:r>
              <a:rPr lang="en-GB" sz="2400" b="1">
                <a:solidFill>
                  <a:schemeClr val="tx1"/>
                </a:solidFill>
              </a:rPr>
              <a:t>W</a:t>
            </a:r>
            <a:r>
              <a:rPr lang="en-GB" sz="2400">
                <a:solidFill>
                  <a:schemeClr val="tx1"/>
                </a:solidFill>
              </a:rPr>
              <a:t>EATHER</a:t>
            </a:r>
          </a:p>
          <a:p>
            <a:r>
              <a:rPr lang="fr-LU" sz="2400" b="1">
                <a:solidFill>
                  <a:schemeClr val="tx1"/>
                </a:solidFill>
              </a:rPr>
              <a:t>exemple: Sur la photo il y a trois personnes.	</a:t>
            </a:r>
            <a:r>
              <a:rPr lang="fr-LU" sz="2400" b="1" u="sng">
                <a:solidFill>
                  <a:schemeClr val="tx1"/>
                </a:solidFill>
              </a:rPr>
              <a:t>People</a:t>
            </a:r>
            <a:endParaRPr lang="fr-LU" sz="2400" b="1" u="sng">
              <a:solidFill>
                <a:schemeClr val="tx1"/>
              </a:solidFill>
              <a:cs typeface="Calibri"/>
            </a:endParaRPr>
          </a:p>
          <a:p>
            <a:pPr marL="457200" indent="-457200">
              <a:buAutoNum type="arabicPeriod"/>
            </a:pPr>
            <a:r>
              <a:rPr lang="fr-CA" sz="2400">
                <a:solidFill>
                  <a:schemeClr val="tx1"/>
                </a:solidFill>
              </a:rPr>
              <a:t>Ils sont au collège.					_______</a:t>
            </a:r>
          </a:p>
          <a:p>
            <a:pPr marL="457200" indent="-457200">
              <a:buAutoNum type="arabicPeriod"/>
            </a:pPr>
            <a:r>
              <a:rPr lang="fr-CA" sz="2400">
                <a:solidFill>
                  <a:schemeClr val="tx1"/>
                </a:solidFill>
              </a:rPr>
              <a:t>Il est content.					_______</a:t>
            </a:r>
          </a:p>
          <a:p>
            <a:pPr marL="457200" indent="-457200">
              <a:buAutoNum type="arabicPeriod"/>
            </a:pPr>
            <a:r>
              <a:rPr lang="fr-CA" sz="2400">
                <a:solidFill>
                  <a:schemeClr val="tx1"/>
                </a:solidFill>
              </a:rPr>
              <a:t>Il y a un homme.					_______</a:t>
            </a:r>
          </a:p>
          <a:p>
            <a:pPr marL="457200" indent="-457200">
              <a:buAutoNum type="arabicPeriod"/>
            </a:pPr>
            <a:r>
              <a:rPr lang="fr-CA" sz="2400">
                <a:solidFill>
                  <a:schemeClr val="tx1"/>
                </a:solidFill>
              </a:rPr>
              <a:t>Elles sont en train de manger.			_______</a:t>
            </a:r>
          </a:p>
          <a:p>
            <a:pPr marL="457200" indent="-457200">
              <a:buAutoNum type="arabicPeriod"/>
            </a:pPr>
            <a:r>
              <a:rPr lang="fr-CA" sz="2400">
                <a:solidFill>
                  <a:schemeClr val="tx1"/>
                </a:solidFill>
              </a:rPr>
              <a:t>Il fait chaud.					_______</a:t>
            </a:r>
          </a:p>
          <a:p>
            <a:pPr marL="457200" indent="-457200">
              <a:buAutoNum type="arabicPeriod"/>
            </a:pPr>
            <a:r>
              <a:rPr lang="fr-CA" sz="2400">
                <a:solidFill>
                  <a:schemeClr val="tx1"/>
                </a:solidFill>
              </a:rPr>
              <a:t>Il y a aussi une femme.				_______</a:t>
            </a:r>
          </a:p>
        </p:txBody>
      </p:sp>
      <p:sp>
        <p:nvSpPr>
          <p:cNvPr id="14" name="Rectangle 13">
            <a:extLst>
              <a:ext uri="{FF2B5EF4-FFF2-40B4-BE49-F238E27FC236}">
                <a16:creationId xmlns:a16="http://schemas.microsoft.com/office/drawing/2014/main" id="{9F5ABBA5-B272-C5D7-9397-9B2E6A622279}"/>
              </a:ext>
            </a:extLst>
          </p:cNvPr>
          <p:cNvSpPr/>
          <p:nvPr/>
        </p:nvSpPr>
        <p:spPr>
          <a:xfrm>
            <a:off x="8394861" y="2832443"/>
            <a:ext cx="3311826"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n-GB" sz="2400">
                <a:solidFill>
                  <a:schemeClr val="tx1"/>
                </a:solidFill>
              </a:rPr>
              <a:t>Comment </a:t>
            </a:r>
            <a:r>
              <a:rPr lang="en-GB" sz="2400" err="1">
                <a:solidFill>
                  <a:schemeClr val="tx1"/>
                </a:solidFill>
              </a:rPr>
              <a:t>dit</a:t>
            </a:r>
            <a:r>
              <a:rPr lang="en-GB" sz="2400">
                <a:solidFill>
                  <a:schemeClr val="tx1"/>
                </a:solidFill>
              </a:rPr>
              <a:t>-on …?</a:t>
            </a:r>
          </a:p>
          <a:p>
            <a:pPr marL="457200" indent="-457200">
              <a:buFont typeface="+mj-lt"/>
              <a:buAutoNum type="alphaLcPeriod"/>
            </a:pPr>
            <a:r>
              <a:rPr lang="en-GB" sz="2400">
                <a:solidFill>
                  <a:schemeClr val="tx1"/>
                </a:solidFill>
              </a:rPr>
              <a:t>in the photo</a:t>
            </a:r>
          </a:p>
          <a:p>
            <a:pPr marL="457200" indent="-457200">
              <a:buFont typeface="+mj-lt"/>
              <a:buAutoNum type="alphaLcPeriod"/>
            </a:pPr>
            <a:r>
              <a:rPr lang="en-GB" sz="2400">
                <a:solidFill>
                  <a:schemeClr val="tx1"/>
                </a:solidFill>
              </a:rPr>
              <a:t>there is / are</a:t>
            </a:r>
          </a:p>
          <a:p>
            <a:pPr marL="457200" indent="-457200">
              <a:buFont typeface="+mj-lt"/>
              <a:buAutoNum type="alphaLcPeriod"/>
            </a:pPr>
            <a:r>
              <a:rPr lang="en-GB" sz="2400">
                <a:solidFill>
                  <a:schemeClr val="tx1"/>
                </a:solidFill>
              </a:rPr>
              <a:t>they are</a:t>
            </a:r>
          </a:p>
          <a:p>
            <a:pPr marL="457200" indent="-457200">
              <a:buFont typeface="+mj-lt"/>
              <a:buAutoNum type="alphaLcPeriod"/>
            </a:pPr>
            <a:r>
              <a:rPr lang="en-GB" sz="2400">
                <a:solidFill>
                  <a:schemeClr val="tx1"/>
                </a:solidFill>
              </a:rPr>
              <a:t>he is</a:t>
            </a:r>
          </a:p>
          <a:p>
            <a:pPr marL="457200" indent="-457200">
              <a:buFont typeface="+mj-lt"/>
              <a:buAutoNum type="alphaLcPeriod"/>
            </a:pPr>
            <a:r>
              <a:rPr lang="en-GB" sz="2400">
                <a:solidFill>
                  <a:schemeClr val="tx1"/>
                </a:solidFill>
              </a:rPr>
              <a:t>they are in the process of</a:t>
            </a:r>
          </a:p>
          <a:p>
            <a:pPr marL="457200" indent="-457200">
              <a:buFont typeface="+mj-lt"/>
              <a:buAutoNum type="alphaLcPeriod"/>
            </a:pPr>
            <a:r>
              <a:rPr lang="en-GB" sz="2400">
                <a:solidFill>
                  <a:schemeClr val="tx1"/>
                </a:solidFill>
              </a:rPr>
              <a:t>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58295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Picture 4">
            <a:extLst>
              <a:ext uri="{FF2B5EF4-FFF2-40B4-BE49-F238E27FC236}">
                <a16:creationId xmlns:a16="http://schemas.microsoft.com/office/drawing/2014/main" id="{B771044A-9780-8F40-E599-7847F07EE0BA}"/>
              </a:ext>
            </a:extLst>
          </p:cNvPr>
          <p:cNvPicPr>
            <a:picLocks noChangeAspect="1"/>
          </p:cNvPicPr>
          <p:nvPr/>
        </p:nvPicPr>
        <p:blipFill>
          <a:blip r:embed="rId5"/>
          <a:stretch>
            <a:fillRect/>
          </a:stretch>
        </p:blipFill>
        <p:spPr>
          <a:xfrm>
            <a:off x="6537269" y="1174911"/>
            <a:ext cx="5029200" cy="496252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EFB2E41-5971-A46A-480A-7989BCA1A86F}"/>
              </a:ext>
            </a:extLst>
          </p:cNvPr>
          <p:cNvSpPr txBox="1"/>
          <p:nvPr/>
        </p:nvSpPr>
        <p:spPr>
          <a:xfrm>
            <a:off x="625531" y="662857"/>
            <a:ext cx="5995402" cy="5632311"/>
          </a:xfrm>
          <a:prstGeom prst="rect">
            <a:avLst/>
          </a:prstGeom>
          <a:noFill/>
        </p:spPr>
        <p:txBody>
          <a:bodyPr wrap="square" lIns="91440" tIns="45720" rIns="91440" bIns="45720" rtlCol="0" anchor="t">
            <a:spAutoFit/>
          </a:bodyPr>
          <a:lstStyle/>
          <a:p>
            <a:r>
              <a:rPr lang="en-GB" sz="2400"/>
              <a:t>You get 12 minutes of preparation time before the exam for:</a:t>
            </a:r>
          </a:p>
          <a:p>
            <a:pPr marL="342900" indent="-342900">
              <a:buFont typeface="Wingdings" panose="05000000000000000000" pitchFamily="2" charset="2"/>
              <a:buChar char="§"/>
            </a:pPr>
            <a:r>
              <a:rPr lang="en-GB" sz="2400"/>
              <a:t>the role-play</a:t>
            </a:r>
          </a:p>
          <a:p>
            <a:pPr marL="342900" indent="-342900">
              <a:buFont typeface="Wingdings" panose="05000000000000000000" pitchFamily="2" charset="2"/>
              <a:buChar char="§"/>
            </a:pPr>
            <a:r>
              <a:rPr lang="en-GB" sz="2400"/>
              <a:t>the photo card</a:t>
            </a:r>
          </a:p>
          <a:p>
            <a:pPr marL="342900" indent="-342900">
              <a:buFont typeface="Wingdings" panose="05000000000000000000" pitchFamily="2" charset="2"/>
              <a:buChar char="§"/>
            </a:pPr>
            <a:endParaRPr lang="en-GB" sz="2400"/>
          </a:p>
          <a:p>
            <a:r>
              <a:rPr lang="en-GB" sz="2400"/>
              <a:t>You should spend 8 minutes to prepare the photo card, roughly as follows:</a:t>
            </a:r>
            <a:endParaRPr lang="en-GB" sz="2400">
              <a:cs typeface="Calibri"/>
            </a:endParaRPr>
          </a:p>
          <a:p>
            <a:endParaRPr lang="en-GB" sz="2400"/>
          </a:p>
          <a:p>
            <a:pPr marL="342900" indent="-342900">
              <a:buFont typeface="Wingdings" panose="05000000000000000000" pitchFamily="2" charset="2"/>
              <a:buChar char="§"/>
            </a:pPr>
            <a:r>
              <a:rPr lang="en-GB" sz="2400"/>
              <a:t>2 minutes to describe the photo</a:t>
            </a:r>
          </a:p>
          <a:p>
            <a:pPr marL="342900" indent="-342900">
              <a:buFont typeface="Wingdings" panose="05000000000000000000" pitchFamily="2" charset="2"/>
              <a:buChar char="§"/>
            </a:pPr>
            <a:r>
              <a:rPr lang="en-GB" sz="2400"/>
              <a:t>2 minutes to answer question 2</a:t>
            </a:r>
          </a:p>
          <a:p>
            <a:pPr marL="342900" indent="-342900">
              <a:buFont typeface="Wingdings" panose="05000000000000000000" pitchFamily="2" charset="2"/>
              <a:buChar char="§"/>
            </a:pPr>
            <a:r>
              <a:rPr lang="en-GB" sz="2400"/>
              <a:t>2 minutes to answer question 3</a:t>
            </a:r>
          </a:p>
          <a:p>
            <a:pPr marL="342900" indent="-342900">
              <a:buFont typeface="Wingdings" panose="05000000000000000000" pitchFamily="2" charset="2"/>
              <a:buChar char="§"/>
            </a:pPr>
            <a:r>
              <a:rPr lang="en-GB" sz="2400"/>
              <a:t>2 minutes to anticipate the 2 unprepared questions</a:t>
            </a:r>
          </a:p>
          <a:p>
            <a:pPr marL="342900" indent="-342900">
              <a:buFont typeface="Wingdings" panose="05000000000000000000" pitchFamily="2" charset="2"/>
              <a:buChar char="§"/>
            </a:pPr>
            <a:endParaRPr lang="en-GB" sz="2400"/>
          </a:p>
          <a:p>
            <a:r>
              <a:rPr lang="en-GB" sz="2400"/>
              <a:t>Now let’s practise in timed conditions!</a:t>
            </a:r>
          </a:p>
        </p:txBody>
      </p:sp>
      <p:sp>
        <p:nvSpPr>
          <p:cNvPr id="9" name="Rectangle: Rounded Corners 8">
            <a:extLst>
              <a:ext uri="{FF2B5EF4-FFF2-40B4-BE49-F238E27FC236}">
                <a16:creationId xmlns:a16="http://schemas.microsoft.com/office/drawing/2014/main" id="{6A2386E8-CEDA-7C1A-69BD-CC9B74F165F6}"/>
              </a:ext>
            </a:extLst>
          </p:cNvPr>
          <p:cNvSpPr/>
          <p:nvPr/>
        </p:nvSpPr>
        <p:spPr>
          <a:xfrm>
            <a:off x="6841067" y="5410200"/>
            <a:ext cx="2331636" cy="27288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6248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extend these answers by justifying opinions and contrasting them. Be careful to vary your range of language:</a:t>
            </a:r>
          </a:p>
        </p:txBody>
      </p:sp>
      <p:sp>
        <p:nvSpPr>
          <p:cNvPr id="9" name="TextBox 8">
            <a:extLst>
              <a:ext uri="{FF2B5EF4-FFF2-40B4-BE49-F238E27FC236}">
                <a16:creationId xmlns:a16="http://schemas.microsoft.com/office/drawing/2014/main" id="{77C74A9E-1984-83DE-C861-B66995B148F1}"/>
              </a:ext>
            </a:extLst>
          </p:cNvPr>
          <p:cNvSpPr txBox="1"/>
          <p:nvPr/>
        </p:nvSpPr>
        <p:spPr>
          <a:xfrm>
            <a:off x="677868" y="1263022"/>
            <a:ext cx="1090453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Example: J’aime le sport parce que c’est actif.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err="1">
                <a:ln>
                  <a:noFill/>
                </a:ln>
                <a:solidFill>
                  <a:srgbClr val="C00000"/>
                </a:solidFill>
                <a:effectLst/>
                <a:uLnTx/>
                <a:uFillTx/>
                <a:latin typeface="Calibri" panose="020F0502020204030204"/>
                <a:ea typeface="+mn-ea"/>
                <a:cs typeface="+mn-cs"/>
              </a:rPr>
              <a:t>Improved</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Au collège,</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j’aime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étudier</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le sport parce que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je pense que </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c’est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très</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actif,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cependant,</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je n’aime pas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étudier</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la chimie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parce qu’à mon avis</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c’est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assez</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difficile.</a:t>
            </a:r>
          </a:p>
        </p:txBody>
      </p:sp>
      <p:sp>
        <p:nvSpPr>
          <p:cNvPr id="10" name="TextBox 9">
            <a:extLst>
              <a:ext uri="{FF2B5EF4-FFF2-40B4-BE49-F238E27FC236}">
                <a16:creationId xmlns:a16="http://schemas.microsoft.com/office/drawing/2014/main" id="{026974C4-59DB-B6C0-B8F9-2C54D604ED46}"/>
              </a:ext>
            </a:extLst>
          </p:cNvPr>
          <p:cNvSpPr txBox="1"/>
          <p:nvPr/>
        </p:nvSpPr>
        <p:spPr>
          <a:xfrm>
            <a:off x="677868" y="2565005"/>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1) À l’avenir, j’aimerais travailler dans un bureau.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CD57970-B782-B234-566E-7F6D02A528D8}"/>
              </a:ext>
            </a:extLst>
          </p:cNvPr>
          <p:cNvSpPr txBox="1"/>
          <p:nvPr/>
        </p:nvSpPr>
        <p:spPr>
          <a:xfrm>
            <a:off x="677868" y="4262073"/>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2) Je pense qu’être professeur c’est fascinant.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E3245A3-6089-884D-C8BD-06C4E4831FEA}"/>
              </a:ext>
            </a:extLst>
          </p:cNvPr>
          <p:cNvSpPr txBox="1"/>
          <p:nvPr/>
        </p:nvSpPr>
        <p:spPr>
          <a:xfrm>
            <a:off x="2416362" y="3163398"/>
            <a:ext cx="9097770" cy="1200329"/>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À l’avenir, j’aimerais travailler dans un bureau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car je crois que c’est facile et pratique</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néanmoins</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ma  sœur pense que travailler dans un bureau c’est trop ennuyeux/barbant.</a:t>
            </a:r>
            <a:endParaRPr kumimoji="0" lang="fr-SN"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AD2F698-5C33-DE5D-81EA-FFA2BEF22A1B}"/>
              </a:ext>
            </a:extLst>
          </p:cNvPr>
          <p:cNvSpPr txBox="1"/>
          <p:nvPr/>
        </p:nvSpPr>
        <p:spPr>
          <a:xfrm>
            <a:off x="2416362" y="4880130"/>
            <a:ext cx="9097770" cy="1200329"/>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D’un coté,</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je pense qu’</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être</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prof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c’est</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fascinant</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étant donné que tu peux travailler avec les enfants. De l’autre coté, ma mère pense qu’être prof c’est difficile parce qu’il y a beaucoup de travail.</a:t>
            </a:r>
            <a:endParaRPr kumimoji="0" lang="fr-SN"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8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extend these answers by justifying opinions and contrasting them. Be careful to vary your range of language:</a:t>
            </a:r>
          </a:p>
        </p:txBody>
      </p:sp>
      <p:sp>
        <p:nvSpPr>
          <p:cNvPr id="10" name="TextBox 9">
            <a:extLst>
              <a:ext uri="{FF2B5EF4-FFF2-40B4-BE49-F238E27FC236}">
                <a16:creationId xmlns:a16="http://schemas.microsoft.com/office/drawing/2014/main" id="{026974C4-59DB-B6C0-B8F9-2C54D604ED46}"/>
              </a:ext>
            </a:extLst>
          </p:cNvPr>
          <p:cNvSpPr txBox="1"/>
          <p:nvPr/>
        </p:nvSpPr>
        <p:spPr>
          <a:xfrm>
            <a:off x="677868" y="1475212"/>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3) L’apprentissage c’est utile.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CD57970-B782-B234-566E-7F6D02A528D8}"/>
              </a:ext>
            </a:extLst>
          </p:cNvPr>
          <p:cNvSpPr txBox="1"/>
          <p:nvPr/>
        </p:nvSpPr>
        <p:spPr>
          <a:xfrm>
            <a:off x="677868" y="4262073"/>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4) </a:t>
            </a:r>
            <a:r>
              <a:rPr kumimoji="0" lang="fr-RE" sz="2400" b="0" i="0" u="none" strike="noStrike" kern="1200" cap="none" spc="0" normalizeH="0" baseline="0" noProof="0">
                <a:ln>
                  <a:noFill/>
                </a:ln>
                <a:solidFill>
                  <a:prstClr val="black"/>
                </a:solidFill>
                <a:effectLst/>
                <a:uLnTx/>
                <a:uFillTx/>
                <a:latin typeface="Calibri" panose="020F0502020204030204"/>
                <a:ea typeface="+mn-ea"/>
                <a:cs typeface="+mn-cs"/>
              </a:rPr>
              <a:t>Oui, je voudrais prendre une année sabbatique.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8699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763479" y="1366719"/>
            <a:ext cx="10860928" cy="48671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Describe this photo: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 Extend these answers spontaneously, without writing notes for them:</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mon uniforme car c’est horrible.</a:t>
            </a:r>
          </a:p>
          <a:p>
            <a:pPr marL="800100" marR="0" lvl="1"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club d’échecs car c’est amusant.</a:t>
            </a:r>
          </a:p>
        </p:txBody>
      </p:sp>
      <p:sp>
        <p:nvSpPr>
          <p:cNvPr id="20" name="TextBox 19">
            <a:extLst>
              <a:ext uri="{FF2B5EF4-FFF2-40B4-BE49-F238E27FC236}">
                <a16:creationId xmlns:a16="http://schemas.microsoft.com/office/drawing/2014/main" id="{F01192BD-5797-571F-90B7-CFA22A1B8B5F}"/>
              </a:ext>
            </a:extLst>
          </p:cNvPr>
          <p:cNvSpPr txBox="1"/>
          <p:nvPr/>
        </p:nvSpPr>
        <p:spPr>
          <a:xfrm>
            <a:off x="1036351" y="1877122"/>
            <a:ext cx="6232088" cy="1569660"/>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Sur la photo, il y a beaucoup de personnes.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Ils sont en train de travailler.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Ils sont [au / dans un] bureau.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Ils sont occupés / concentrés.</a:t>
            </a:r>
          </a:p>
        </p:txBody>
      </p:sp>
      <p:sp>
        <p:nvSpPr>
          <p:cNvPr id="23" name="TextBox 22">
            <a:extLst>
              <a:ext uri="{FF2B5EF4-FFF2-40B4-BE49-F238E27FC236}">
                <a16:creationId xmlns:a16="http://schemas.microsoft.com/office/drawing/2014/main" id="{4699723F-D665-628A-4601-0A3E0FA813D8}"/>
              </a:ext>
            </a:extLst>
          </p:cNvPr>
          <p:cNvSpPr txBox="1"/>
          <p:nvPr/>
        </p:nvSpPr>
        <p:spPr>
          <a:xfrm>
            <a:off x="1636625" y="4889726"/>
            <a:ext cx="9545723"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À mon avis,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mon uniforme car </a:t>
            </a: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c’est horrible</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D’un autre côté, je crois que mon uniforme est assez pratique et confortable. </a:t>
            </a:r>
            <a:endParaRPr kumimoji="0" lang="fr-SN"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10A1A01-3D9A-2B26-A41B-41DF4C078FB0}"/>
              </a:ext>
            </a:extLst>
          </p:cNvPr>
          <p:cNvSpPr txBox="1"/>
          <p:nvPr/>
        </p:nvSpPr>
        <p:spPr>
          <a:xfrm>
            <a:off x="472619" y="5701527"/>
            <a:ext cx="10614754"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club d’échecs car </a:t>
            </a: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je trouve que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c’est </a:t>
            </a: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super</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amusant. </a:t>
            </a: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Par contre je déteste aller au club de gymnastique car à mon avis c’est assez difficile et fatigant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endParaRPr kumimoji="0" lang="fr-SN"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7" name="Picture 6" descr="Office worker using sticky notes">
            <a:extLst>
              <a:ext uri="{FF2B5EF4-FFF2-40B4-BE49-F238E27FC236}">
                <a16:creationId xmlns:a16="http://schemas.microsoft.com/office/drawing/2014/main" id="{B65E0BF4-9E6A-4ED4-ED28-2647C12D348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7559" r="17561"/>
          <a:stretch/>
        </p:blipFill>
        <p:spPr>
          <a:xfrm>
            <a:off x="7389189" y="908899"/>
            <a:ext cx="3295410" cy="3389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618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nvGraphicFramePr>
        <p:xfrm>
          <a:off x="134333" y="601474"/>
          <a:ext cx="11923333" cy="5655052"/>
        </p:xfrm>
        <a:graphic>
          <a:graphicData uri="http://schemas.openxmlformats.org/drawingml/2006/table">
            <a:tbl>
              <a:tblPr firstRow="1" firstCol="1" bandRow="1">
                <a:tableStyleId>{5C22544A-7EE6-4342-B048-85BDC9FD1C3A}</a:tableStyleId>
              </a:tblPr>
              <a:tblGrid>
                <a:gridCol w="1398434">
                  <a:extLst>
                    <a:ext uri="{9D8B030D-6E8A-4147-A177-3AD203B41FA5}">
                      <a16:colId xmlns:a16="http://schemas.microsoft.com/office/drawing/2014/main" val="1042862851"/>
                    </a:ext>
                  </a:extLst>
                </a:gridCol>
                <a:gridCol w="1598614">
                  <a:extLst>
                    <a:ext uri="{9D8B030D-6E8A-4147-A177-3AD203B41FA5}">
                      <a16:colId xmlns:a16="http://schemas.microsoft.com/office/drawing/2014/main" val="4082402607"/>
                    </a:ext>
                  </a:extLst>
                </a:gridCol>
                <a:gridCol w="3886200">
                  <a:extLst>
                    <a:ext uri="{9D8B030D-6E8A-4147-A177-3AD203B41FA5}">
                      <a16:colId xmlns:a16="http://schemas.microsoft.com/office/drawing/2014/main" val="111939444"/>
                    </a:ext>
                  </a:extLst>
                </a:gridCol>
                <a:gridCol w="5040085">
                  <a:extLst>
                    <a:ext uri="{9D8B030D-6E8A-4147-A177-3AD203B41FA5}">
                      <a16:colId xmlns:a16="http://schemas.microsoft.com/office/drawing/2014/main" val="2958541655"/>
                    </a:ext>
                  </a:extLst>
                </a:gridCol>
              </a:tblGrid>
              <a:tr h="332012">
                <a:tc>
                  <a:txBody>
                    <a:bodyPr/>
                    <a:lstStyle/>
                    <a:p>
                      <a:pPr algn="ctr">
                        <a:lnSpc>
                          <a:spcPct val="107000"/>
                        </a:lnSpc>
                        <a:spcAft>
                          <a:spcPts val="800"/>
                        </a:spcAft>
                      </a:pPr>
                      <a:r>
                        <a:rPr lang="en-GB" sz="2000">
                          <a:solidFill>
                            <a:schemeClr val="tx1"/>
                          </a:solidFill>
                          <a:effectLst/>
                        </a:rPr>
                        <a:t>Week/Date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Topic</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Speaking</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Key language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2397722">
                <a:tc rowSpan="2">
                  <a:txBody>
                    <a:bodyPr/>
                    <a:lstStyle/>
                    <a:p>
                      <a:pPr>
                        <a:lnSpc>
                          <a:spcPct val="107000"/>
                        </a:lnSpc>
                        <a:spcAft>
                          <a:spcPts val="800"/>
                        </a:spcAft>
                      </a:pPr>
                      <a:r>
                        <a:rPr lang="en-GB" sz="2000">
                          <a:solidFill>
                            <a:schemeClr val="tx1"/>
                          </a:solidFill>
                          <a:effectLst/>
                        </a:rPr>
                        <a:t>WEEK 4</a:t>
                      </a:r>
                      <a:br>
                        <a:rPr lang="en-GB" sz="2000">
                          <a:solidFill>
                            <a:schemeClr val="tx1"/>
                          </a:solidFill>
                          <a:effectLst/>
                        </a:rPr>
                      </a:br>
                      <a:r>
                        <a:rPr lang="en-GB" sz="2000">
                          <a:solidFill>
                            <a:schemeClr val="tx1"/>
                          </a:solidFill>
                          <a:effectLst/>
                        </a:rPr>
                        <a:t>29/01/24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 lifestyle and food/drinks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role-play: asking a question with 'Tu aimes …? or Il y a …?'</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 aimes…?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 aimez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y a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Qu’est-ce que tu penses de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Qu’est-ce que vous pensez de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1302062">
                <a:tc vMerge="1">
                  <a:txBody>
                    <a:bodyPr/>
                    <a:lstStyle/>
                    <a:p>
                      <a:endParaRPr lang="en-GB"/>
                    </a:p>
                  </a:txBody>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Customs, celebrations and food/drinks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producing answers with narration in the near future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A" sz="2400">
                          <a:effectLst/>
                          <a:latin typeface="Calibri" panose="020F0502020204030204" pitchFamily="34" charset="0"/>
                          <a:ea typeface="Times New Roman" panose="02020603050405020304" pitchFamily="18" charset="0"/>
                          <a:cs typeface="Calibri" panose="020F0502020204030204" pitchFamily="34" charset="0"/>
                        </a:rPr>
                        <a:t>je vais faire beaucoup de choses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d’abord</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ensuite / puis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finalement / enfin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voudrais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4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ALLER/je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305233649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5AFA-2C65-5CB3-2919-5FA22AF2402C}"/>
              </a:ext>
            </a:extLst>
          </p:cNvPr>
          <p:cNvSpPr>
            <a:spLocks noGrp="1"/>
          </p:cNvSpPr>
          <p:nvPr>
            <p:ph type="title"/>
          </p:nvPr>
        </p:nvSpPr>
        <p:spPr/>
        <p:txBody>
          <a:bodyPr/>
          <a:lstStyle/>
          <a:p>
            <a:r>
              <a:rPr lang="en-GB" b="1">
                <a:latin typeface="+mn-lt"/>
              </a:rPr>
              <a:t>Lessons will be uploaded weekly</a:t>
            </a:r>
          </a:p>
        </p:txBody>
      </p:sp>
      <p:sp>
        <p:nvSpPr>
          <p:cNvPr id="3" name="Content Placeholder 2">
            <a:extLst>
              <a:ext uri="{FF2B5EF4-FFF2-40B4-BE49-F238E27FC236}">
                <a16:creationId xmlns:a16="http://schemas.microsoft.com/office/drawing/2014/main" id="{8E128DAA-DFB2-2472-A6FB-3A428E69C382}"/>
              </a:ext>
            </a:extLst>
          </p:cNvPr>
          <p:cNvSpPr>
            <a:spLocks noGrp="1"/>
          </p:cNvSpPr>
          <p:nvPr>
            <p:ph idx="1"/>
          </p:nvPr>
        </p:nvSpPr>
        <p:spPr>
          <a:xfrm>
            <a:off x="838200" y="1825625"/>
            <a:ext cx="10915650" cy="4351338"/>
          </a:xfrm>
        </p:spPr>
        <p:txBody>
          <a:bodyPr/>
          <a:lstStyle/>
          <a:p>
            <a:pPr>
              <a:buFont typeface="Wingdings" panose="05000000000000000000" pitchFamily="2" charset="2"/>
              <a:buChar char="§"/>
            </a:pPr>
            <a:r>
              <a:rPr lang="en-GB"/>
              <a:t>Please check again each Friday for the following week’s plan!</a:t>
            </a:r>
          </a:p>
          <a:p>
            <a:pPr>
              <a:buFont typeface="Wingdings" panose="05000000000000000000" pitchFamily="2" charset="2"/>
              <a:buChar char="§"/>
            </a:pPr>
            <a:endParaRPr lang="en-GB"/>
          </a:p>
          <a:p>
            <a:pPr>
              <a:buFont typeface="Wingdings" panose="05000000000000000000" pitchFamily="2" charset="2"/>
              <a:buChar char="§"/>
            </a:pPr>
            <a:r>
              <a:rPr lang="en-GB"/>
              <a:t>If you spot typos or errors, please email: </a:t>
            </a:r>
            <a:r>
              <a:rPr lang="en-GB">
                <a:hlinkClick r:id="rId2"/>
              </a:rPr>
              <a:t>julien.violette@harrisfederation.org.uk</a:t>
            </a:r>
            <a:endParaRPr lang="en-GB"/>
          </a:p>
          <a:p>
            <a:pPr>
              <a:buFont typeface="Wingdings" panose="05000000000000000000" pitchFamily="2" charset="2"/>
              <a:buChar char="§"/>
            </a:pPr>
            <a:endParaRPr lang="en-GB"/>
          </a:p>
          <a:p>
            <a:pPr>
              <a:buFont typeface="Wingdings" panose="05000000000000000000" pitchFamily="2" charset="2"/>
              <a:buChar char="§"/>
            </a:pPr>
            <a:r>
              <a:rPr lang="en-GB"/>
              <a:t>Please give us feedback or suggestions by completing a short feedback ticket: </a:t>
            </a:r>
            <a:r>
              <a:rPr lang="en-GB" sz="2400" u="sng" err="1">
                <a:solidFill>
                  <a:srgbClr val="4472C4"/>
                </a:solidFill>
                <a:effectLst/>
                <a:latin typeface="Calibri" panose="020F0502020204030204" pitchFamily="34" charset="0"/>
                <a:ea typeface="Calibri" panose="020F0502020204030204" pitchFamily="34" charset="0"/>
                <a:hlinkClick r:id="rId3"/>
              </a:rPr>
              <a:t>HFLanguages</a:t>
            </a:r>
            <a:r>
              <a:rPr lang="en-GB" sz="2400" u="sng">
                <a:solidFill>
                  <a:srgbClr val="4472C4"/>
                </a:solidFill>
                <a:effectLst/>
                <a:latin typeface="Calibri" panose="020F0502020204030204" pitchFamily="34" charset="0"/>
                <a:ea typeface="Calibri" panose="020F0502020204030204" pitchFamily="34" charset="0"/>
                <a:hlinkClick r:id="rId3"/>
              </a:rPr>
              <a:t> Feedback Ticket</a:t>
            </a:r>
            <a:r>
              <a:rPr lang="en-GB" sz="3600"/>
              <a:t> </a:t>
            </a:r>
            <a:endParaRPr lang="en-GB"/>
          </a:p>
        </p:txBody>
      </p:sp>
      <p:pic>
        <p:nvPicPr>
          <p:cNvPr id="5" name="Picture 4">
            <a:extLst>
              <a:ext uri="{FF2B5EF4-FFF2-40B4-BE49-F238E27FC236}">
                <a16:creationId xmlns:a16="http://schemas.microsoft.com/office/drawing/2014/main" id="{6B9A7B92-C426-2991-938D-49AFCB2EF1FE}"/>
              </a:ext>
            </a:extLst>
          </p:cNvPr>
          <p:cNvPicPr>
            <a:picLocks noChangeAspect="1"/>
          </p:cNvPicPr>
          <p:nvPr/>
        </p:nvPicPr>
        <p:blipFill rotWithShape="1">
          <a:blip r:embed="rId4">
            <a:alphaModFix/>
          </a:blip>
          <a:srcRect t="30648" b="28594"/>
          <a:stretch/>
        </p:blipFill>
        <p:spPr>
          <a:xfrm>
            <a:off x="9467568" y="5646810"/>
            <a:ext cx="2601479" cy="106030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89683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E2293A5-BCE3-3505-05CA-86E616B3849C}"/>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grpSp>
        <p:nvGrpSpPr>
          <p:cNvPr id="7" name="Group 6">
            <a:extLst>
              <a:ext uri="{FF2B5EF4-FFF2-40B4-BE49-F238E27FC236}">
                <a16:creationId xmlns:a16="http://schemas.microsoft.com/office/drawing/2014/main" id="{BB5616DC-AF95-1E54-DD46-8DC15AB6E95B}"/>
              </a:ext>
            </a:extLst>
          </p:cNvPr>
          <p:cNvGrpSpPr/>
          <p:nvPr/>
        </p:nvGrpSpPr>
        <p:grpSpPr>
          <a:xfrm>
            <a:off x="1192848" y="922208"/>
            <a:ext cx="8930330" cy="2612591"/>
            <a:chOff x="0" y="0"/>
            <a:chExt cx="4154783" cy="1181100"/>
          </a:xfrm>
        </p:grpSpPr>
        <p:pic>
          <p:nvPicPr>
            <p:cNvPr id="9" name="Picture 8">
              <a:extLst>
                <a:ext uri="{FF2B5EF4-FFF2-40B4-BE49-F238E27FC236}">
                  <a16:creationId xmlns:a16="http://schemas.microsoft.com/office/drawing/2014/main" id="{F0AF5F51-B84C-FC2C-BB80-30A7546E34ED}"/>
                </a:ext>
              </a:extLst>
            </p:cNvPr>
            <p:cNvPicPr>
              <a:picLocks noChangeAspect="1"/>
            </p:cNvPicPr>
            <p:nvPr/>
          </p:nvPicPr>
          <p:blipFill rotWithShape="1">
            <a:blip r:embed="rId8" cstate="print">
              <a:grayscl/>
              <a:extLst>
                <a:ext uri="{28A0092B-C50C-407E-A947-70E740481C1C}">
                  <a14:useLocalDpi xmlns:a14="http://schemas.microsoft.com/office/drawing/2010/main" val="0"/>
                </a:ext>
              </a:extLst>
            </a:blip>
            <a:srcRect r="15533"/>
            <a:stretch/>
          </p:blipFill>
          <p:spPr bwMode="auto">
            <a:xfrm>
              <a:off x="2380593" y="0"/>
              <a:ext cx="1774190" cy="1181100"/>
            </a:xfrm>
            <a:prstGeom prst="rect">
              <a:avLst/>
            </a:prstGeom>
            <a:ln>
              <a:solidFill>
                <a:schemeClr val="tx1"/>
              </a:solid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AEC62668-0D79-FD61-BEE2-20EB202AE202}"/>
                </a:ext>
              </a:extLst>
            </p:cNvPr>
            <p:cNvPicPr>
              <a:picLocks noChangeAspect="1"/>
            </p:cNvPicPr>
            <p:nvPr/>
          </p:nvPicPr>
          <p:blipFill rotWithShape="1">
            <a:blip r:embed="rId9" cstate="print">
              <a:grayscl/>
              <a:extLst>
                <a:ext uri="{28A0092B-C50C-407E-A947-70E740481C1C}">
                  <a14:useLocalDpi xmlns:a14="http://schemas.microsoft.com/office/drawing/2010/main" val="0"/>
                </a:ext>
              </a:extLst>
            </a:blip>
            <a:srcRect r="17454"/>
            <a:stretch/>
          </p:blipFill>
          <p:spPr bwMode="auto">
            <a:xfrm>
              <a:off x="0" y="0"/>
              <a:ext cx="1772285" cy="1181100"/>
            </a:xfrm>
            <a:prstGeom prst="rect">
              <a:avLst/>
            </a:prstGeom>
            <a:ln>
              <a:solidFill>
                <a:schemeClr val="tx1"/>
              </a:solidFill>
            </a:ln>
            <a:extLst>
              <a:ext uri="{53640926-AAD7-44D8-BBD7-CCE9431645EC}">
                <a14:shadowObscured xmlns:a14="http://schemas.microsoft.com/office/drawing/2010/main"/>
              </a:ext>
            </a:extLst>
          </p:spPr>
        </p:pic>
      </p:grpSp>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extLst>
              <p:ext uri="{D42A27DB-BD31-4B8C-83A1-F6EECF244321}">
                <p14:modId xmlns:p14="http://schemas.microsoft.com/office/powerpoint/2010/main" val="1777200763"/>
              </p:ext>
            </p:extLst>
          </p:nvPr>
        </p:nvGraphicFramePr>
        <p:xfrm>
          <a:off x="915400" y="4050701"/>
          <a:ext cx="9978073" cy="2383874"/>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1021660">
                <a:tc>
                  <a:txBody>
                    <a:bodyPr/>
                    <a:lstStyle/>
                    <a:p>
                      <a:pPr algn="ctr">
                        <a:lnSpc>
                          <a:spcPct val="115000"/>
                        </a:lnSpc>
                        <a:spcAft>
                          <a:spcPts val="800"/>
                        </a:spcAft>
                      </a:pPr>
                      <a:r>
                        <a:rPr lang="en-GB" sz="2000">
                          <a:solidFill>
                            <a:schemeClr val="tx1"/>
                          </a:solidFill>
                          <a:effectLst/>
                        </a:rPr>
                        <a:t> Photo 1</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342900" lvl="0" indent="-342900" algn="just">
                        <a:lnSpc>
                          <a:spcPct val="100000"/>
                        </a:lnSpc>
                        <a:spcBef>
                          <a:spcPts val="0"/>
                        </a:spcBef>
                        <a:spcAft>
                          <a:spcPts val="0"/>
                        </a:spcAft>
                        <a:buFont typeface="Wingdings" panose="05000000000000000000" pitchFamily="2" charset="2"/>
                        <a:buChar char=""/>
                      </a:pPr>
                      <a:r>
                        <a:rPr lang="fr-FR" sz="2000">
                          <a:solidFill>
                            <a:schemeClr val="tx1"/>
                          </a:solidFill>
                          <a:effectLst/>
                        </a:rPr>
                        <a:t>People:	Sur la photo il y a beaucoup de personnes.</a:t>
                      </a:r>
                      <a:endParaRPr lang="en-GB" sz="2000">
                        <a:solidFill>
                          <a:schemeClr val="tx1"/>
                        </a:solidFill>
                        <a:effectLst/>
                      </a:endParaRPr>
                    </a:p>
                    <a:p>
                      <a:pPr marL="342900" lvl="0" indent="-342900" algn="just">
                        <a:lnSpc>
                          <a:spcPct val="100000"/>
                        </a:lnSpc>
                        <a:spcBef>
                          <a:spcPts val="0"/>
                        </a:spcBef>
                        <a:spcAft>
                          <a:spcPts val="0"/>
                        </a:spcAft>
                        <a:buFont typeface="Wingdings" panose="05000000000000000000" pitchFamily="2" charset="2"/>
                        <a:buChar char=""/>
                      </a:pPr>
                      <a:r>
                        <a:rPr lang="fr-FR" sz="2000">
                          <a:solidFill>
                            <a:schemeClr val="tx1"/>
                          </a:solidFill>
                          <a:effectLst/>
                        </a:rPr>
                        <a:t>Action:	Ils sont en train de célébrer un anniversaire.</a:t>
                      </a:r>
                      <a:endParaRPr lang="en-GB" sz="2000">
                        <a:solidFill>
                          <a:schemeClr val="tx1"/>
                        </a:solidFill>
                        <a:effectLst/>
                      </a:endParaRPr>
                    </a:p>
                    <a:p>
                      <a:pPr marL="342900" lvl="0" indent="-342900" algn="just">
                        <a:lnSpc>
                          <a:spcPct val="100000"/>
                        </a:lnSpc>
                        <a:spcBef>
                          <a:spcPts val="0"/>
                        </a:spcBef>
                        <a:spcAft>
                          <a:spcPts val="0"/>
                        </a:spcAft>
                        <a:buFont typeface="Wingdings" panose="05000000000000000000" pitchFamily="2" charset="2"/>
                        <a:buChar char=""/>
                      </a:pPr>
                      <a:r>
                        <a:rPr lang="fr-FR" sz="2000" err="1">
                          <a:solidFill>
                            <a:schemeClr val="tx1"/>
                          </a:solidFill>
                          <a:effectLst/>
                        </a:rPr>
                        <a:t>Mood</a:t>
                      </a:r>
                      <a:r>
                        <a:rPr lang="fr-FR" sz="2000">
                          <a:solidFill>
                            <a:schemeClr val="tx1"/>
                          </a:solidFill>
                          <a:effectLst/>
                        </a:rPr>
                        <a:t>: 	Ils sont contents.</a:t>
                      </a:r>
                      <a:endParaRPr lang="en-GB" sz="2000">
                        <a:solidFill>
                          <a:schemeClr val="tx1"/>
                        </a:solidFill>
                        <a:effectLst/>
                        <a:latin typeface="Trebuchet MS" panose="020B060302020202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339267"/>
                  </a:ext>
                </a:extLst>
              </a:tr>
              <a:tr h="1362214">
                <a:tc>
                  <a:txBody>
                    <a:bodyPr/>
                    <a:lstStyle/>
                    <a:p>
                      <a:pPr algn="ctr">
                        <a:lnSpc>
                          <a:spcPct val="115000"/>
                        </a:lnSpc>
                        <a:spcBef>
                          <a:spcPts val="1200"/>
                        </a:spcBef>
                        <a:spcAft>
                          <a:spcPts val="800"/>
                        </a:spcAft>
                      </a:pPr>
                      <a:r>
                        <a:rPr lang="fr-FR" sz="2000">
                          <a:solidFill>
                            <a:schemeClr val="tx1"/>
                          </a:solidFill>
                          <a:effectLst/>
                        </a:rPr>
                        <a:t> </a:t>
                      </a:r>
                      <a:endParaRPr lang="en-GB" sz="2000">
                        <a:solidFill>
                          <a:schemeClr val="tx1"/>
                        </a:solidFill>
                        <a:effectLst/>
                      </a:endParaRPr>
                    </a:p>
                    <a:p>
                      <a:pPr algn="ctr">
                        <a:lnSpc>
                          <a:spcPct val="115000"/>
                        </a:lnSpc>
                        <a:spcBef>
                          <a:spcPts val="1200"/>
                        </a:spcBef>
                        <a:spcAft>
                          <a:spcPts val="800"/>
                        </a:spcAft>
                      </a:pPr>
                      <a:r>
                        <a:rPr lang="en-GB" sz="2000">
                          <a:solidFill>
                            <a:schemeClr val="tx1"/>
                          </a:solidFill>
                          <a:effectLst/>
                        </a:rPr>
                        <a:t>Photo 2</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Bef>
                          <a:spcPts val="1200"/>
                        </a:spcBef>
                        <a:spcAft>
                          <a:spcPts val="600"/>
                        </a:spcAft>
                        <a:buFont typeface="Wingdings" panose="05000000000000000000" pitchFamily="2" charset="2"/>
                        <a:buChar char=""/>
                      </a:pPr>
                      <a:r>
                        <a:rPr lang="en-GB" sz="2000">
                          <a:solidFill>
                            <a:schemeClr val="tx1"/>
                          </a:solidFill>
                          <a:effectLst/>
                        </a:rPr>
                        <a:t>People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a:solidFill>
                            <a:schemeClr val="tx1"/>
                          </a:solidFill>
                          <a:effectLst/>
                        </a:rPr>
                        <a:t>Action: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a:solidFill>
                            <a:schemeClr val="tx1"/>
                          </a:solidFill>
                          <a:effectLst/>
                        </a:rPr>
                        <a:t>Location:	______________________________________________________</a:t>
                      </a:r>
                      <a:endParaRPr lang="en-GB" sz="2000">
                        <a:solidFill>
                          <a:schemeClr val="tx1"/>
                        </a:solidFill>
                        <a:effectLst/>
                        <a:latin typeface="Trebuchet MS" panose="020B060302020202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86260"/>
                  </a:ext>
                </a:extLst>
              </a:tr>
            </a:tbl>
          </a:graphicData>
        </a:graphic>
      </p:graphicFrame>
      <p:sp>
        <p:nvSpPr>
          <p:cNvPr id="22" name="TextBox 21">
            <a:extLst>
              <a:ext uri="{FF2B5EF4-FFF2-40B4-BE49-F238E27FC236}">
                <a16:creationId xmlns:a16="http://schemas.microsoft.com/office/drawing/2014/main" id="{B0715E7A-7A91-6E69-5655-5B2CFEA9DFBD}"/>
              </a:ext>
            </a:extLst>
          </p:cNvPr>
          <p:cNvSpPr txBox="1"/>
          <p:nvPr/>
        </p:nvSpPr>
        <p:spPr>
          <a:xfrm>
            <a:off x="1315247" y="2967335"/>
            <a:ext cx="340158" cy="461665"/>
          </a:xfrm>
          <a:prstGeom prst="rect">
            <a:avLst/>
          </a:prstGeom>
          <a:solidFill>
            <a:srgbClr val="FFFF00"/>
          </a:solidFill>
        </p:spPr>
        <p:txBody>
          <a:bodyPr wrap="none" rtlCol="0">
            <a:spAutoFit/>
          </a:bodyPr>
          <a:lstStyle/>
          <a:p>
            <a:r>
              <a:rPr lang="en-GB" sz="2400" b="1"/>
              <a:t>1</a:t>
            </a:r>
          </a:p>
        </p:txBody>
      </p:sp>
      <p:sp>
        <p:nvSpPr>
          <p:cNvPr id="30" name="TextBox 29">
            <a:extLst>
              <a:ext uri="{FF2B5EF4-FFF2-40B4-BE49-F238E27FC236}">
                <a16:creationId xmlns:a16="http://schemas.microsoft.com/office/drawing/2014/main" id="{27F8C291-1053-7290-C1BF-4F2BA5504BC8}"/>
              </a:ext>
            </a:extLst>
          </p:cNvPr>
          <p:cNvSpPr txBox="1"/>
          <p:nvPr/>
        </p:nvSpPr>
        <p:spPr>
          <a:xfrm>
            <a:off x="6445665" y="3049874"/>
            <a:ext cx="340158" cy="461665"/>
          </a:xfrm>
          <a:prstGeom prst="rect">
            <a:avLst/>
          </a:prstGeom>
          <a:solidFill>
            <a:srgbClr val="FFFF00"/>
          </a:solidFill>
        </p:spPr>
        <p:txBody>
          <a:bodyPr wrap="none" rtlCol="0">
            <a:spAutoFit/>
          </a:bodyPr>
          <a:lstStyle/>
          <a:p>
            <a:r>
              <a:rPr lang="en-GB" sz="2400" b="1"/>
              <a:t>2</a:t>
            </a:r>
          </a:p>
        </p:txBody>
      </p:sp>
      <p:pic>
        <p:nvPicPr>
          <p:cNvPr id="46" name="MS900388269[1].wav">
            <a:hlinkClick r:id="" action="ppaction://media"/>
            <a:extLst>
              <a:ext uri="{FF2B5EF4-FFF2-40B4-BE49-F238E27FC236}">
                <a16:creationId xmlns:a16="http://schemas.microsoft.com/office/drawing/2014/main" id="{5A50747D-966C-F247-8EC1-64B5448EDD9D}"/>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820162" y="3725065"/>
            <a:ext cx="144016" cy="144016"/>
          </a:xfrm>
          <a:prstGeom prst="rect">
            <a:avLst/>
          </a:prstGeom>
        </p:spPr>
      </p:pic>
      <p:sp>
        <p:nvSpPr>
          <p:cNvPr id="47" name="Rectangle 46">
            <a:extLst>
              <a:ext uri="{FF2B5EF4-FFF2-40B4-BE49-F238E27FC236}">
                <a16:creationId xmlns:a16="http://schemas.microsoft.com/office/drawing/2014/main" id="{FD919534-C889-D9A9-632A-57C0C690BC2D}"/>
              </a:ext>
            </a:extLst>
          </p:cNvPr>
          <p:cNvSpPr>
            <a:spLocks noChangeArrowheads="1"/>
          </p:cNvSpPr>
          <p:nvPr/>
        </p:nvSpPr>
        <p:spPr bwMode="auto">
          <a:xfrm>
            <a:off x="2328232" y="3684522"/>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48" name="Rectangle 47">
            <a:extLst>
              <a:ext uri="{FF2B5EF4-FFF2-40B4-BE49-F238E27FC236}">
                <a16:creationId xmlns:a16="http://schemas.microsoft.com/office/drawing/2014/main" id="{F93D6365-A078-6EDF-43EE-15F1E4F207D5}"/>
              </a:ext>
            </a:extLst>
          </p:cNvPr>
          <p:cNvSpPr>
            <a:spLocks noChangeArrowheads="1"/>
          </p:cNvSpPr>
          <p:nvPr/>
        </p:nvSpPr>
        <p:spPr bwMode="auto">
          <a:xfrm>
            <a:off x="2328232" y="3684522"/>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49" name="Text Box 5">
            <a:extLst>
              <a:ext uri="{FF2B5EF4-FFF2-40B4-BE49-F238E27FC236}">
                <a16:creationId xmlns:a16="http://schemas.microsoft.com/office/drawing/2014/main" id="{E22A788E-279B-C260-F348-F0BC2B984AE6}"/>
              </a:ext>
            </a:extLst>
          </p:cNvPr>
          <p:cNvSpPr txBox="1">
            <a:spLocks noChangeArrowheads="1"/>
          </p:cNvSpPr>
          <p:nvPr/>
        </p:nvSpPr>
        <p:spPr bwMode="auto">
          <a:xfrm>
            <a:off x="5194362" y="3058462"/>
            <a:ext cx="894797" cy="646331"/>
          </a:xfrm>
          <a:prstGeom prst="rect">
            <a:avLst/>
          </a:prstGeom>
          <a:noFill/>
          <a:ln w="9525">
            <a:noFill/>
            <a:miter lim="800000"/>
            <a:headEnd/>
            <a:tailEnd/>
          </a:ln>
          <a:effectLst/>
        </p:spPr>
        <p:txBody>
          <a:bodyPr wrap="none">
            <a:spAutoFit/>
          </a:bodyPr>
          <a:lstStyle/>
          <a:p>
            <a:r>
              <a:rPr lang="en-GB" sz="3600"/>
              <a:t>End</a:t>
            </a:r>
          </a:p>
        </p:txBody>
      </p:sp>
      <p:sp>
        <p:nvSpPr>
          <p:cNvPr id="50" name="TextBox 49">
            <a:extLst>
              <a:ext uri="{FF2B5EF4-FFF2-40B4-BE49-F238E27FC236}">
                <a16:creationId xmlns:a16="http://schemas.microsoft.com/office/drawing/2014/main" id="{4C0F0AA7-C9EC-60A7-9E08-025E71445552}"/>
              </a:ext>
            </a:extLst>
          </p:cNvPr>
          <p:cNvSpPr txBox="1"/>
          <p:nvPr/>
        </p:nvSpPr>
        <p:spPr>
          <a:xfrm>
            <a:off x="9005692" y="3566240"/>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spTree>
    <p:extLst>
      <p:ext uri="{BB962C8B-B14F-4D97-AF65-F5344CB8AC3E}">
        <p14:creationId xmlns:p14="http://schemas.microsoft.com/office/powerpoint/2010/main" val="349006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80000"/>
                                        <p:tgtEl>
                                          <p:spTgt spid="47"/>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childTnLst>
        </p:cTn>
      </p:par>
    </p:tnLst>
    <p:bldLst>
      <p:bldP spid="47"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Picture 15">
            <a:extLst>
              <a:ext uri="{FF2B5EF4-FFF2-40B4-BE49-F238E27FC236}">
                <a16:creationId xmlns:a16="http://schemas.microsoft.com/office/drawing/2014/main" id="{07506725-0FAC-4414-85CE-048746D85AA7}"/>
              </a:ext>
            </a:extLst>
          </p:cNvPr>
          <p:cNvPicPr>
            <a:picLocks noChangeAspect="1"/>
          </p:cNvPicPr>
          <p:nvPr/>
        </p:nvPicPr>
        <p:blipFill>
          <a:blip r:embed="rId8">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24506" y="944494"/>
            <a:ext cx="3731291" cy="2551658"/>
          </a:xfrm>
          <a:prstGeom prst="rect">
            <a:avLst/>
          </a:prstGeom>
          <a:noFill/>
          <a:ln>
            <a:solidFill>
              <a:schemeClr val="tx1"/>
            </a:solidFill>
          </a:ln>
        </p:spPr>
      </p:pic>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extLst>
              <p:ext uri="{D42A27DB-BD31-4B8C-83A1-F6EECF244321}">
                <p14:modId xmlns:p14="http://schemas.microsoft.com/office/powerpoint/2010/main" val="2052696440"/>
              </p:ext>
            </p:extLst>
          </p:nvPr>
        </p:nvGraphicFramePr>
        <p:xfrm>
          <a:off x="915400" y="3993639"/>
          <a:ext cx="9978073" cy="238643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386433">
                <a:tc>
                  <a:txBody>
                    <a:bodyPr/>
                    <a:lstStyle/>
                    <a:p>
                      <a:pPr algn="l">
                        <a:lnSpc>
                          <a:spcPct val="115000"/>
                        </a:lnSpc>
                        <a:spcAft>
                          <a:spcPts val="800"/>
                        </a:spcAft>
                      </a:pPr>
                      <a:r>
                        <a:rPr lang="en-GB" sz="2000">
                          <a:solidFill>
                            <a:schemeClr val="tx1"/>
                          </a:solidFill>
                          <a:effectLst/>
                        </a:rPr>
                        <a:t> Photo 3</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l">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Action: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0">
                          <a:solidFill>
                            <a:schemeClr val="tx1"/>
                          </a:solidFill>
                          <a:effectLst/>
                        </a:rPr>
                        <a:t>Weather: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1">
                          <a:solidFill>
                            <a:srgbClr val="FF00FF"/>
                          </a:solidFill>
                          <a:effectLst/>
                        </a:rPr>
                        <a:t>Extra:</a:t>
                      </a:r>
                      <a:r>
                        <a:rPr lang="en-GB" sz="2000" b="0">
                          <a:solidFill>
                            <a:schemeClr val="tx1"/>
                          </a:solidFill>
                          <a:effectLst/>
                        </a:rPr>
                        <a:t>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1">
                          <a:solidFill>
                            <a:srgbClr val="FF00FF"/>
                          </a:solidFill>
                          <a:effectLst/>
                        </a:rPr>
                        <a:t>Extra:</a:t>
                      </a:r>
                      <a:r>
                        <a:rPr lang="en-GB" sz="2000" b="0">
                          <a:solidFill>
                            <a:schemeClr val="tx1"/>
                          </a:solidFill>
                          <a:effectLst/>
                        </a:rPr>
                        <a:t>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sp>
        <p:nvSpPr>
          <p:cNvPr id="40" name="TextBox 39">
            <a:extLst>
              <a:ext uri="{FF2B5EF4-FFF2-40B4-BE49-F238E27FC236}">
                <a16:creationId xmlns:a16="http://schemas.microsoft.com/office/drawing/2014/main" id="{CEF38A59-F7B2-106B-0FAA-B1BB36A45BE3}"/>
              </a:ext>
            </a:extLst>
          </p:cNvPr>
          <p:cNvSpPr txBox="1"/>
          <p:nvPr/>
        </p:nvSpPr>
        <p:spPr>
          <a:xfrm>
            <a:off x="1524506" y="3034487"/>
            <a:ext cx="340158" cy="461665"/>
          </a:xfrm>
          <a:prstGeom prst="rect">
            <a:avLst/>
          </a:prstGeom>
          <a:solidFill>
            <a:srgbClr val="FFFF00"/>
          </a:solidFill>
        </p:spPr>
        <p:txBody>
          <a:bodyPr wrap="none" rtlCol="0">
            <a:spAutoFit/>
          </a:bodyPr>
          <a:lstStyle/>
          <a:p>
            <a:r>
              <a:rPr lang="en-GB" sz="2400" b="1"/>
              <a:t>3</a:t>
            </a:r>
          </a:p>
        </p:txBody>
      </p:sp>
      <p:pic>
        <p:nvPicPr>
          <p:cNvPr id="15" name="MS900388269[1].wav">
            <a:hlinkClick r:id="" action="ppaction://media"/>
            <a:extLst>
              <a:ext uri="{FF2B5EF4-FFF2-40B4-BE49-F238E27FC236}">
                <a16:creationId xmlns:a16="http://schemas.microsoft.com/office/drawing/2014/main" id="{DAE664CC-2619-E47D-BF6C-1C60A6C44BE6}"/>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209850" y="3661331"/>
            <a:ext cx="144016" cy="144016"/>
          </a:xfrm>
          <a:prstGeom prst="rect">
            <a:avLst/>
          </a:prstGeom>
        </p:spPr>
      </p:pic>
      <p:sp>
        <p:nvSpPr>
          <p:cNvPr id="18" name="Rectangle 17">
            <a:extLst>
              <a:ext uri="{FF2B5EF4-FFF2-40B4-BE49-F238E27FC236}">
                <a16:creationId xmlns:a16="http://schemas.microsoft.com/office/drawing/2014/main" id="{5AF869AB-D240-2749-49E5-5D282A7E1127}"/>
              </a:ext>
            </a:extLst>
          </p:cNvPr>
          <p:cNvSpPr>
            <a:spLocks noChangeArrowheads="1"/>
          </p:cNvSpPr>
          <p:nvPr/>
        </p:nvSpPr>
        <p:spPr bwMode="auto">
          <a:xfrm>
            <a:off x="2717920" y="362078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24" name="Rectangle 23">
            <a:extLst>
              <a:ext uri="{FF2B5EF4-FFF2-40B4-BE49-F238E27FC236}">
                <a16:creationId xmlns:a16="http://schemas.microsoft.com/office/drawing/2014/main" id="{B08370E0-D7B7-FCCA-2635-BE9A20E0175E}"/>
              </a:ext>
            </a:extLst>
          </p:cNvPr>
          <p:cNvSpPr>
            <a:spLocks noChangeArrowheads="1"/>
          </p:cNvSpPr>
          <p:nvPr/>
        </p:nvSpPr>
        <p:spPr bwMode="auto">
          <a:xfrm>
            <a:off x="2717920" y="3620788"/>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25" name="Text Box 5">
            <a:extLst>
              <a:ext uri="{FF2B5EF4-FFF2-40B4-BE49-F238E27FC236}">
                <a16:creationId xmlns:a16="http://schemas.microsoft.com/office/drawing/2014/main" id="{E101BCD7-C0EA-6211-B2A8-DA50CAE2D5C2}"/>
              </a:ext>
            </a:extLst>
          </p:cNvPr>
          <p:cNvSpPr txBox="1">
            <a:spLocks noChangeArrowheads="1"/>
          </p:cNvSpPr>
          <p:nvPr/>
        </p:nvSpPr>
        <p:spPr bwMode="auto">
          <a:xfrm>
            <a:off x="5584050" y="2994728"/>
            <a:ext cx="894797" cy="646331"/>
          </a:xfrm>
          <a:prstGeom prst="rect">
            <a:avLst/>
          </a:prstGeom>
          <a:noFill/>
          <a:ln w="9525">
            <a:noFill/>
            <a:miter lim="800000"/>
            <a:headEnd/>
            <a:tailEnd/>
          </a:ln>
          <a:effectLst/>
        </p:spPr>
        <p:txBody>
          <a:bodyPr wrap="none">
            <a:spAutoFit/>
          </a:bodyPr>
          <a:lstStyle/>
          <a:p>
            <a:r>
              <a:rPr lang="en-GB" sz="3600"/>
              <a:t>End</a:t>
            </a:r>
          </a:p>
        </p:txBody>
      </p:sp>
      <p:sp>
        <p:nvSpPr>
          <p:cNvPr id="26" name="TextBox 25">
            <a:extLst>
              <a:ext uri="{FF2B5EF4-FFF2-40B4-BE49-F238E27FC236}">
                <a16:creationId xmlns:a16="http://schemas.microsoft.com/office/drawing/2014/main" id="{951D1172-838B-5E04-28DB-55858DD54D89}"/>
              </a:ext>
            </a:extLst>
          </p:cNvPr>
          <p:cNvSpPr txBox="1"/>
          <p:nvPr/>
        </p:nvSpPr>
        <p:spPr>
          <a:xfrm>
            <a:off x="9395380" y="3502506"/>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sp>
        <p:nvSpPr>
          <p:cNvPr id="27" name="TextBox 26">
            <a:extLst>
              <a:ext uri="{FF2B5EF4-FFF2-40B4-BE49-F238E27FC236}">
                <a16:creationId xmlns:a16="http://schemas.microsoft.com/office/drawing/2014/main" id="{9B9B310B-384C-74DA-00C2-8A7FE03C309F}"/>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80935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80000"/>
                                        <p:tgtEl>
                                          <p:spTgt spid="18"/>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8"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Picture 11">
            <a:extLst>
              <a:ext uri="{FF2B5EF4-FFF2-40B4-BE49-F238E27FC236}">
                <a16:creationId xmlns:a16="http://schemas.microsoft.com/office/drawing/2014/main" id="{364E2C90-95A2-1F77-8087-DB99B351000F}"/>
              </a:ext>
            </a:extLst>
          </p:cNvPr>
          <p:cNvPicPr>
            <a:picLocks noChangeAspect="1"/>
          </p:cNvPicPr>
          <p:nvPr/>
        </p:nvPicPr>
        <p:blipFill rotWithShape="1">
          <a:blip r:embed="rId8" cstate="print">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r="15419"/>
          <a:stretch/>
        </p:blipFill>
        <p:spPr bwMode="auto">
          <a:xfrm>
            <a:off x="6115551" y="1003415"/>
            <a:ext cx="3771398" cy="2557157"/>
          </a:xfrm>
          <a:prstGeom prst="rect">
            <a:avLst/>
          </a:prstGeom>
          <a:ln>
            <a:solidFill>
              <a:schemeClr val="tx1"/>
            </a:solidFill>
          </a:ln>
          <a:extLst>
            <a:ext uri="{53640926-AAD7-44D8-BBD7-CCE9431645EC}">
              <a14:shadowObscured xmlns:a14="http://schemas.microsoft.com/office/drawing/2010/main"/>
            </a:ext>
          </a:extLst>
        </p:spPr>
      </p:pic>
      <p:graphicFrame>
        <p:nvGraphicFramePr>
          <p:cNvPr id="21" name="Table 20">
            <a:extLst>
              <a:ext uri="{FF2B5EF4-FFF2-40B4-BE49-F238E27FC236}">
                <a16:creationId xmlns:a16="http://schemas.microsoft.com/office/drawing/2014/main" id="{9F2DDE01-DF65-0998-85AA-1F89413872E3}"/>
              </a:ext>
            </a:extLst>
          </p:cNvPr>
          <p:cNvGraphicFramePr>
            <a:graphicFrameLocks noGrp="1"/>
          </p:cNvGraphicFramePr>
          <p:nvPr>
            <p:extLst>
              <p:ext uri="{D42A27DB-BD31-4B8C-83A1-F6EECF244321}">
                <p14:modId xmlns:p14="http://schemas.microsoft.com/office/powerpoint/2010/main" val="481523030"/>
              </p:ext>
            </p:extLst>
          </p:nvPr>
        </p:nvGraphicFramePr>
        <p:xfrm>
          <a:off x="854204" y="3985833"/>
          <a:ext cx="9978073" cy="2414250"/>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414250">
                <a:tc>
                  <a:txBody>
                    <a:bodyPr/>
                    <a:lstStyle/>
                    <a:p>
                      <a:pPr algn="ctr">
                        <a:lnSpc>
                          <a:spcPct val="115000"/>
                        </a:lnSpc>
                        <a:spcBef>
                          <a:spcPts val="1200"/>
                        </a:spcBef>
                        <a:spcAft>
                          <a:spcPts val="800"/>
                        </a:spcAft>
                      </a:pPr>
                      <a:r>
                        <a:rPr lang="en-GB" sz="2000" b="0">
                          <a:solidFill>
                            <a:schemeClr val="tx1"/>
                          </a:solidFill>
                          <a:effectLst/>
                        </a:rPr>
                        <a:t>Photo 4</a:t>
                      </a:r>
                      <a:endParaRPr lang="en-GB" sz="2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Action: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1">
                          <a:solidFill>
                            <a:srgbClr val="FF00FF"/>
                          </a:solidFill>
                          <a:effectLst/>
                        </a:rPr>
                        <a:t>Extra:</a:t>
                      </a:r>
                      <a:r>
                        <a:rPr lang="en-GB" sz="2000" b="0">
                          <a:solidFill>
                            <a:schemeClr val="tx1"/>
                          </a:solidFill>
                          <a:effectLst/>
                        </a:rPr>
                        <a:t>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1">
                          <a:solidFill>
                            <a:srgbClr val="FF00FF"/>
                          </a:solidFill>
                          <a:effectLst/>
                        </a:rPr>
                        <a:t>Extra:</a:t>
                      </a:r>
                      <a:r>
                        <a:rPr lang="en-GB" sz="2000" b="0">
                          <a:solidFill>
                            <a:schemeClr val="tx1"/>
                          </a:solidFill>
                          <a:effectLst/>
                        </a:rPr>
                        <a:t>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86260"/>
                  </a:ext>
                </a:extLst>
              </a:tr>
            </a:tbl>
          </a:graphicData>
        </a:graphic>
      </p:graphicFrame>
      <p:sp>
        <p:nvSpPr>
          <p:cNvPr id="23" name="TextBox 22">
            <a:extLst>
              <a:ext uri="{FF2B5EF4-FFF2-40B4-BE49-F238E27FC236}">
                <a16:creationId xmlns:a16="http://schemas.microsoft.com/office/drawing/2014/main" id="{76515354-BA94-DE5B-063A-7E96F23B065B}"/>
              </a:ext>
            </a:extLst>
          </p:cNvPr>
          <p:cNvSpPr txBox="1"/>
          <p:nvPr/>
        </p:nvSpPr>
        <p:spPr>
          <a:xfrm>
            <a:off x="6179261" y="3048310"/>
            <a:ext cx="340158" cy="461665"/>
          </a:xfrm>
          <a:prstGeom prst="rect">
            <a:avLst/>
          </a:prstGeom>
          <a:solidFill>
            <a:srgbClr val="FFFF00"/>
          </a:solidFill>
        </p:spPr>
        <p:txBody>
          <a:bodyPr wrap="none" rtlCol="0">
            <a:spAutoFit/>
          </a:bodyPr>
          <a:lstStyle/>
          <a:p>
            <a:r>
              <a:rPr lang="en-GB" sz="2400" b="1"/>
              <a:t>4</a:t>
            </a:r>
          </a:p>
        </p:txBody>
      </p:sp>
      <p:pic>
        <p:nvPicPr>
          <p:cNvPr id="13" name="MS900388269[1].wav">
            <a:hlinkClick r:id="" action="ppaction://media"/>
            <a:extLst>
              <a:ext uri="{FF2B5EF4-FFF2-40B4-BE49-F238E27FC236}">
                <a16:creationId xmlns:a16="http://schemas.microsoft.com/office/drawing/2014/main" id="{5D6E70E2-1D55-C040-6F5F-6AE49A4FA6F9}"/>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346134" y="3657687"/>
            <a:ext cx="144016" cy="144016"/>
          </a:xfrm>
          <a:prstGeom prst="rect">
            <a:avLst/>
          </a:prstGeom>
        </p:spPr>
      </p:pic>
      <p:sp>
        <p:nvSpPr>
          <p:cNvPr id="15" name="Rectangle 14">
            <a:extLst>
              <a:ext uri="{FF2B5EF4-FFF2-40B4-BE49-F238E27FC236}">
                <a16:creationId xmlns:a16="http://schemas.microsoft.com/office/drawing/2014/main" id="{1E3AF56A-35A5-79A2-CCE3-E8950C609338}"/>
              </a:ext>
            </a:extLst>
          </p:cNvPr>
          <p:cNvSpPr>
            <a:spLocks noChangeArrowheads="1"/>
          </p:cNvSpPr>
          <p:nvPr/>
        </p:nvSpPr>
        <p:spPr bwMode="auto">
          <a:xfrm>
            <a:off x="854204" y="361714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7" name="Rectangle 16">
            <a:extLst>
              <a:ext uri="{FF2B5EF4-FFF2-40B4-BE49-F238E27FC236}">
                <a16:creationId xmlns:a16="http://schemas.microsoft.com/office/drawing/2014/main" id="{9C9A54E6-2B62-EBC5-0ADD-836F9FF5D13F}"/>
              </a:ext>
            </a:extLst>
          </p:cNvPr>
          <p:cNvSpPr>
            <a:spLocks noChangeArrowheads="1"/>
          </p:cNvSpPr>
          <p:nvPr/>
        </p:nvSpPr>
        <p:spPr bwMode="auto">
          <a:xfrm>
            <a:off x="854204" y="361714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8" name="Text Box 5">
            <a:extLst>
              <a:ext uri="{FF2B5EF4-FFF2-40B4-BE49-F238E27FC236}">
                <a16:creationId xmlns:a16="http://schemas.microsoft.com/office/drawing/2014/main" id="{3B8ADF20-9E2F-5D04-14EE-79BEE67A9F33}"/>
              </a:ext>
            </a:extLst>
          </p:cNvPr>
          <p:cNvSpPr txBox="1">
            <a:spLocks noChangeArrowheads="1"/>
          </p:cNvSpPr>
          <p:nvPr/>
        </p:nvSpPr>
        <p:spPr bwMode="auto">
          <a:xfrm>
            <a:off x="3720334" y="2991084"/>
            <a:ext cx="894797" cy="646331"/>
          </a:xfrm>
          <a:prstGeom prst="rect">
            <a:avLst/>
          </a:prstGeom>
          <a:noFill/>
          <a:ln w="9525">
            <a:noFill/>
            <a:miter lim="800000"/>
            <a:headEnd/>
            <a:tailEnd/>
          </a:ln>
          <a:effectLst/>
        </p:spPr>
        <p:txBody>
          <a:bodyPr wrap="none">
            <a:spAutoFit/>
          </a:bodyPr>
          <a:lstStyle/>
          <a:p>
            <a:r>
              <a:rPr lang="en-GB" sz="3600"/>
              <a:t>End</a:t>
            </a:r>
          </a:p>
        </p:txBody>
      </p:sp>
      <p:sp>
        <p:nvSpPr>
          <p:cNvPr id="19" name="TextBox 18">
            <a:extLst>
              <a:ext uri="{FF2B5EF4-FFF2-40B4-BE49-F238E27FC236}">
                <a16:creationId xmlns:a16="http://schemas.microsoft.com/office/drawing/2014/main" id="{14F11BA5-CD0A-FE8D-3C45-8242E584554E}"/>
              </a:ext>
            </a:extLst>
          </p:cNvPr>
          <p:cNvSpPr txBox="1"/>
          <p:nvPr/>
        </p:nvSpPr>
        <p:spPr>
          <a:xfrm>
            <a:off x="7531664" y="349886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sp>
        <p:nvSpPr>
          <p:cNvPr id="20" name="TextBox 19">
            <a:extLst>
              <a:ext uri="{FF2B5EF4-FFF2-40B4-BE49-F238E27FC236}">
                <a16:creationId xmlns:a16="http://schemas.microsoft.com/office/drawing/2014/main" id="{B212AE8C-E497-71FF-BB41-12B77E6E0159}"/>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316688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80000"/>
                                        <p:tgtEl>
                                          <p:spTgt spid="15"/>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5"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7" name="Picture 16">
            <a:extLst>
              <a:ext uri="{FF2B5EF4-FFF2-40B4-BE49-F238E27FC236}">
                <a16:creationId xmlns:a16="http://schemas.microsoft.com/office/drawing/2014/main" id="{D7C278F4-2B4B-A8E8-5855-D38EB29B2BC5}"/>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20981" y="987936"/>
            <a:ext cx="3421990" cy="2441064"/>
          </a:xfrm>
          <a:prstGeom prst="rect">
            <a:avLst/>
          </a:prstGeom>
          <a:noFill/>
          <a:ln>
            <a:solidFill>
              <a:schemeClr val="tx1"/>
            </a:solidFill>
          </a:ln>
        </p:spPr>
      </p:pic>
      <p:sp>
        <p:nvSpPr>
          <p:cNvPr id="31" name="TextBox 30">
            <a:extLst>
              <a:ext uri="{FF2B5EF4-FFF2-40B4-BE49-F238E27FC236}">
                <a16:creationId xmlns:a16="http://schemas.microsoft.com/office/drawing/2014/main" id="{21994103-8835-ECB1-1A70-FC854F9133D0}"/>
              </a:ext>
            </a:extLst>
          </p:cNvPr>
          <p:cNvSpPr txBox="1"/>
          <p:nvPr/>
        </p:nvSpPr>
        <p:spPr>
          <a:xfrm>
            <a:off x="1791428" y="2922500"/>
            <a:ext cx="340158" cy="461665"/>
          </a:xfrm>
          <a:prstGeom prst="rect">
            <a:avLst/>
          </a:prstGeom>
          <a:solidFill>
            <a:srgbClr val="FFFF00"/>
          </a:solidFill>
        </p:spPr>
        <p:txBody>
          <a:bodyPr wrap="none" rtlCol="0">
            <a:spAutoFit/>
          </a:bodyPr>
          <a:lstStyle/>
          <a:p>
            <a:r>
              <a:rPr lang="en-GB" sz="2400" b="1"/>
              <a:t>5</a:t>
            </a:r>
          </a:p>
        </p:txBody>
      </p:sp>
      <p:graphicFrame>
        <p:nvGraphicFramePr>
          <p:cNvPr id="5" name="Table 4">
            <a:extLst>
              <a:ext uri="{FF2B5EF4-FFF2-40B4-BE49-F238E27FC236}">
                <a16:creationId xmlns:a16="http://schemas.microsoft.com/office/drawing/2014/main" id="{6301C7E0-E463-EAA4-D5B6-D68505C1965B}"/>
              </a:ext>
            </a:extLst>
          </p:cNvPr>
          <p:cNvGraphicFramePr>
            <a:graphicFrameLocks noGrp="1"/>
          </p:cNvGraphicFramePr>
          <p:nvPr>
            <p:extLst>
              <p:ext uri="{D42A27DB-BD31-4B8C-83A1-F6EECF244321}">
                <p14:modId xmlns:p14="http://schemas.microsoft.com/office/powerpoint/2010/main" val="744007242"/>
              </p:ext>
            </p:extLst>
          </p:nvPr>
        </p:nvGraphicFramePr>
        <p:xfrm>
          <a:off x="915400" y="3939009"/>
          <a:ext cx="9978073" cy="2441063"/>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441063">
                <a:tc>
                  <a:txBody>
                    <a:bodyPr/>
                    <a:lstStyle/>
                    <a:p>
                      <a:pPr algn="ctr">
                        <a:lnSpc>
                          <a:spcPct val="115000"/>
                        </a:lnSpc>
                        <a:spcAft>
                          <a:spcPts val="800"/>
                        </a:spcAft>
                      </a:pPr>
                      <a:r>
                        <a:rPr lang="en-GB" sz="2000">
                          <a:solidFill>
                            <a:schemeClr val="tx1"/>
                          </a:solidFill>
                          <a:effectLst/>
                        </a:rPr>
                        <a:t> Photo 5</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Action: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Location: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1">
                          <a:solidFill>
                            <a:srgbClr val="FF00FF"/>
                          </a:solidFill>
                          <a:effectLst/>
                        </a:rPr>
                        <a:t>Extra:</a:t>
                      </a:r>
                      <a:r>
                        <a:rPr lang="en-GB" sz="2000" b="0">
                          <a:solidFill>
                            <a:schemeClr val="tx1"/>
                          </a:solidFill>
                          <a:effectLst/>
                        </a:rPr>
                        <a:t>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1">
                          <a:solidFill>
                            <a:srgbClr val="FF00FF"/>
                          </a:solidFill>
                          <a:effectLst/>
                        </a:rPr>
                        <a:t>Extra:</a:t>
                      </a:r>
                      <a:r>
                        <a:rPr lang="en-GB" sz="2000" b="0">
                          <a:solidFill>
                            <a:schemeClr val="tx1"/>
                          </a:solidFill>
                          <a:effectLst/>
                        </a:rPr>
                        <a:t>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339267"/>
                  </a:ext>
                </a:extLst>
              </a:tr>
            </a:tbl>
          </a:graphicData>
        </a:graphic>
      </p:graphicFrame>
      <p:pic>
        <p:nvPicPr>
          <p:cNvPr id="10" name="MS900388269[1].wav">
            <a:hlinkClick r:id="" action="ppaction://media"/>
            <a:extLst>
              <a:ext uri="{FF2B5EF4-FFF2-40B4-BE49-F238E27FC236}">
                <a16:creationId xmlns:a16="http://schemas.microsoft.com/office/drawing/2014/main" id="{0F0B53B4-E384-8989-9364-F9949ECD171C}"/>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6142875" y="3615011"/>
            <a:ext cx="144016" cy="144016"/>
          </a:xfrm>
          <a:prstGeom prst="rect">
            <a:avLst/>
          </a:prstGeom>
        </p:spPr>
      </p:pic>
      <p:sp>
        <p:nvSpPr>
          <p:cNvPr id="11" name="Rectangle 10">
            <a:extLst>
              <a:ext uri="{FF2B5EF4-FFF2-40B4-BE49-F238E27FC236}">
                <a16:creationId xmlns:a16="http://schemas.microsoft.com/office/drawing/2014/main" id="{A9524AA9-386B-CDC3-987D-D89DE59318B9}"/>
              </a:ext>
            </a:extLst>
          </p:cNvPr>
          <p:cNvSpPr>
            <a:spLocks noChangeArrowheads="1"/>
          </p:cNvSpPr>
          <p:nvPr/>
        </p:nvSpPr>
        <p:spPr bwMode="auto">
          <a:xfrm>
            <a:off x="2650945" y="3574468"/>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3" name="Rectangle 12">
            <a:extLst>
              <a:ext uri="{FF2B5EF4-FFF2-40B4-BE49-F238E27FC236}">
                <a16:creationId xmlns:a16="http://schemas.microsoft.com/office/drawing/2014/main" id="{642BE37D-09C1-F1B5-E233-7903EB40F654}"/>
              </a:ext>
            </a:extLst>
          </p:cNvPr>
          <p:cNvSpPr>
            <a:spLocks noChangeArrowheads="1"/>
          </p:cNvSpPr>
          <p:nvPr/>
        </p:nvSpPr>
        <p:spPr bwMode="auto">
          <a:xfrm>
            <a:off x="2650945" y="3574468"/>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5" name="Text Box 5">
            <a:extLst>
              <a:ext uri="{FF2B5EF4-FFF2-40B4-BE49-F238E27FC236}">
                <a16:creationId xmlns:a16="http://schemas.microsoft.com/office/drawing/2014/main" id="{B73BDCCA-D5B7-26EF-174D-5EFE1773EA62}"/>
              </a:ext>
            </a:extLst>
          </p:cNvPr>
          <p:cNvSpPr txBox="1">
            <a:spLocks noChangeArrowheads="1"/>
          </p:cNvSpPr>
          <p:nvPr/>
        </p:nvSpPr>
        <p:spPr bwMode="auto">
          <a:xfrm>
            <a:off x="5533327" y="2948408"/>
            <a:ext cx="894797" cy="646331"/>
          </a:xfrm>
          <a:prstGeom prst="rect">
            <a:avLst/>
          </a:prstGeom>
          <a:noFill/>
          <a:ln w="9525">
            <a:noFill/>
            <a:miter lim="800000"/>
            <a:headEnd/>
            <a:tailEnd/>
          </a:ln>
          <a:effectLst/>
        </p:spPr>
        <p:txBody>
          <a:bodyPr wrap="none">
            <a:spAutoFit/>
          </a:bodyPr>
          <a:lstStyle/>
          <a:p>
            <a:r>
              <a:rPr lang="en-GB" sz="3600"/>
              <a:t>End</a:t>
            </a:r>
          </a:p>
        </p:txBody>
      </p:sp>
      <p:sp>
        <p:nvSpPr>
          <p:cNvPr id="18" name="TextBox 17">
            <a:extLst>
              <a:ext uri="{FF2B5EF4-FFF2-40B4-BE49-F238E27FC236}">
                <a16:creationId xmlns:a16="http://schemas.microsoft.com/office/drawing/2014/main" id="{CD9588D2-F3B3-0C0F-55AD-61DFF6EB8ABB}"/>
              </a:ext>
            </a:extLst>
          </p:cNvPr>
          <p:cNvSpPr txBox="1"/>
          <p:nvPr/>
        </p:nvSpPr>
        <p:spPr>
          <a:xfrm>
            <a:off x="9458702" y="3417006"/>
            <a:ext cx="1434771" cy="461665"/>
          </a:xfrm>
          <a:prstGeom prst="rect">
            <a:avLst/>
          </a:prstGeom>
          <a:noFill/>
        </p:spPr>
        <p:txBody>
          <a:bodyPr wrap="square" rtlCol="0">
            <a:spAutoFit/>
          </a:bodyPr>
          <a:lstStyle/>
          <a:p>
            <a:pPr algn="ctr"/>
            <a:r>
              <a:rPr lang="en-GB" sz="2400" b="1"/>
              <a:t>2 minutes</a:t>
            </a:r>
          </a:p>
        </p:txBody>
      </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404976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20000"/>
                                        <p:tgtEl>
                                          <p:spTgt spid="11"/>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11"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9" name="Picture 18">
            <a:extLst>
              <a:ext uri="{FF2B5EF4-FFF2-40B4-BE49-F238E27FC236}">
                <a16:creationId xmlns:a16="http://schemas.microsoft.com/office/drawing/2014/main" id="{F6764A4C-469F-2C9A-BDDD-A305FD937733}"/>
              </a:ext>
            </a:extLst>
          </p:cNvPr>
          <p:cNvPicPr>
            <a:picLocks noChangeAspect="1"/>
          </p:cNvPicPr>
          <p:nvPr/>
        </p:nvPicPr>
        <p:blipFill rotWithShape="1">
          <a:blip r:embed="rId8" cstate="print">
            <a:grayscl/>
            <a:extLst>
              <a:ext uri="{28A0092B-C50C-407E-A947-70E740481C1C}">
                <a14:useLocalDpi xmlns:a14="http://schemas.microsoft.com/office/drawing/2010/main" val="0"/>
              </a:ext>
            </a:extLst>
          </a:blip>
          <a:srcRect r="1588" b="2511"/>
          <a:stretch/>
        </p:blipFill>
        <p:spPr bwMode="auto">
          <a:xfrm>
            <a:off x="6103398" y="929526"/>
            <a:ext cx="3501427" cy="2438414"/>
          </a:xfrm>
          <a:prstGeom prst="rect">
            <a:avLst/>
          </a:prstGeom>
          <a:ln>
            <a:solidFill>
              <a:schemeClr val="tx1"/>
            </a:solidFill>
          </a:ln>
          <a:extLst>
            <a:ext uri="{53640926-AAD7-44D8-BBD7-CCE9431645EC}">
              <a14:shadowObscured xmlns:a14="http://schemas.microsoft.com/office/drawing/2010/main"/>
            </a:ext>
          </a:extLst>
        </p:spPr>
      </p:pic>
      <p:sp>
        <p:nvSpPr>
          <p:cNvPr id="41" name="TextBox 40">
            <a:extLst>
              <a:ext uri="{FF2B5EF4-FFF2-40B4-BE49-F238E27FC236}">
                <a16:creationId xmlns:a16="http://schemas.microsoft.com/office/drawing/2014/main" id="{1D647977-DC6E-27F8-5BBD-840421F1B422}"/>
              </a:ext>
            </a:extLst>
          </p:cNvPr>
          <p:cNvSpPr txBox="1"/>
          <p:nvPr/>
        </p:nvSpPr>
        <p:spPr>
          <a:xfrm>
            <a:off x="6167540" y="2894952"/>
            <a:ext cx="340158" cy="461665"/>
          </a:xfrm>
          <a:prstGeom prst="rect">
            <a:avLst/>
          </a:prstGeom>
          <a:solidFill>
            <a:srgbClr val="FFFF00"/>
          </a:solidFill>
        </p:spPr>
        <p:txBody>
          <a:bodyPr wrap="none" rtlCol="0">
            <a:spAutoFit/>
          </a:bodyPr>
          <a:lstStyle/>
          <a:p>
            <a:r>
              <a:rPr lang="en-GB" sz="2400" b="1"/>
              <a:t>6</a:t>
            </a:r>
          </a:p>
        </p:txBody>
      </p:sp>
      <p:graphicFrame>
        <p:nvGraphicFramePr>
          <p:cNvPr id="5" name="Table 4">
            <a:extLst>
              <a:ext uri="{FF2B5EF4-FFF2-40B4-BE49-F238E27FC236}">
                <a16:creationId xmlns:a16="http://schemas.microsoft.com/office/drawing/2014/main" id="{6301C7E0-E463-EAA4-D5B6-D68505C1965B}"/>
              </a:ext>
            </a:extLst>
          </p:cNvPr>
          <p:cNvGraphicFramePr>
            <a:graphicFrameLocks noGrp="1"/>
          </p:cNvGraphicFramePr>
          <p:nvPr>
            <p:extLst>
              <p:ext uri="{D42A27DB-BD31-4B8C-83A1-F6EECF244321}">
                <p14:modId xmlns:p14="http://schemas.microsoft.com/office/powerpoint/2010/main" val="522197126"/>
              </p:ext>
            </p:extLst>
          </p:nvPr>
        </p:nvGraphicFramePr>
        <p:xfrm>
          <a:off x="872742" y="3831714"/>
          <a:ext cx="9978073" cy="2548358"/>
        </p:xfrm>
        <a:graphic>
          <a:graphicData uri="http://schemas.openxmlformats.org/drawingml/2006/table">
            <a:tbl>
              <a:tblPr firstRow="1" firstCol="1" bandRow="1">
                <a:tableStyleId>{5C22544A-7EE6-4342-B048-85BDC9FD1C3A}</a:tableStyleId>
              </a:tblPr>
              <a:tblGrid>
                <a:gridCol w="1141206">
                  <a:extLst>
                    <a:ext uri="{9D8B030D-6E8A-4147-A177-3AD203B41FA5}">
                      <a16:colId xmlns:a16="http://schemas.microsoft.com/office/drawing/2014/main" val="283987344"/>
                    </a:ext>
                  </a:extLst>
                </a:gridCol>
                <a:gridCol w="8836867">
                  <a:extLst>
                    <a:ext uri="{9D8B030D-6E8A-4147-A177-3AD203B41FA5}">
                      <a16:colId xmlns:a16="http://schemas.microsoft.com/office/drawing/2014/main" val="1184182026"/>
                    </a:ext>
                  </a:extLst>
                </a:gridCol>
              </a:tblGrid>
              <a:tr h="2548358">
                <a:tc>
                  <a:txBody>
                    <a:bodyPr/>
                    <a:lstStyle/>
                    <a:p>
                      <a:pPr algn="ctr">
                        <a:lnSpc>
                          <a:spcPct val="115000"/>
                        </a:lnSpc>
                        <a:spcBef>
                          <a:spcPts val="1200"/>
                        </a:spcBef>
                        <a:spcAft>
                          <a:spcPts val="800"/>
                        </a:spcAft>
                      </a:pPr>
                      <a:r>
                        <a:rPr lang="fr-FR" sz="2000" b="0">
                          <a:solidFill>
                            <a:schemeClr val="tx1"/>
                          </a:solidFill>
                          <a:effectLst/>
                        </a:rPr>
                        <a:t> P</a:t>
                      </a:r>
                      <a:r>
                        <a:rPr lang="en-GB" sz="2000" b="0" err="1">
                          <a:solidFill>
                            <a:schemeClr val="tx1"/>
                          </a:solidFill>
                          <a:effectLst/>
                        </a:rPr>
                        <a:t>hoto</a:t>
                      </a:r>
                      <a:r>
                        <a:rPr lang="en-GB" sz="2000" b="0">
                          <a:solidFill>
                            <a:schemeClr val="tx1"/>
                          </a:solidFill>
                          <a:effectLst/>
                        </a:rPr>
                        <a:t> 6</a:t>
                      </a:r>
                      <a:endParaRPr lang="en-GB" sz="2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lvl="0" indent="-342900" algn="just">
                        <a:lnSpc>
                          <a:spcPct val="100000"/>
                        </a:lnSpc>
                        <a:spcBef>
                          <a:spcPts val="1200"/>
                        </a:spcBef>
                        <a:spcAft>
                          <a:spcPts val="600"/>
                        </a:spcAft>
                        <a:buFont typeface="Wingdings" panose="05000000000000000000" pitchFamily="2" charset="2"/>
                        <a:buChar char=""/>
                      </a:pPr>
                      <a:r>
                        <a:rPr lang="en-GB" sz="2000" b="0">
                          <a:solidFill>
                            <a:schemeClr val="tx1"/>
                          </a:solidFill>
                          <a:effectLst/>
                        </a:rPr>
                        <a:t>People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Mood:	______________________________________________________</a:t>
                      </a:r>
                    </a:p>
                    <a:p>
                      <a:pPr marL="342900" lvl="0" indent="-342900" algn="just">
                        <a:lnSpc>
                          <a:spcPct val="100000"/>
                        </a:lnSpc>
                        <a:spcBef>
                          <a:spcPts val="600"/>
                        </a:spcBef>
                        <a:spcAft>
                          <a:spcPts val="600"/>
                        </a:spcAft>
                        <a:buFont typeface="Wingdings" panose="05000000000000000000" pitchFamily="2" charset="2"/>
                        <a:buChar char=""/>
                      </a:pPr>
                      <a:r>
                        <a:rPr lang="en-GB" sz="2000" b="0">
                          <a:solidFill>
                            <a:schemeClr val="tx1"/>
                          </a:solidFill>
                          <a:effectLst/>
                        </a:rPr>
                        <a:t>Weather:	______________________________________________________</a:t>
                      </a:r>
                    </a:p>
                    <a:p>
                      <a:pPr marL="342900" lvl="0" indent="-342900" algn="l">
                        <a:lnSpc>
                          <a:spcPct val="100000"/>
                        </a:lnSpc>
                        <a:spcBef>
                          <a:spcPts val="600"/>
                        </a:spcBef>
                        <a:spcAft>
                          <a:spcPts val="600"/>
                        </a:spcAft>
                        <a:buFont typeface="Wingdings" panose="05000000000000000000" pitchFamily="2" charset="2"/>
                        <a:buChar char=""/>
                      </a:pPr>
                      <a:r>
                        <a:rPr lang="en-GB" sz="2000" b="1">
                          <a:solidFill>
                            <a:srgbClr val="FF00FF"/>
                          </a:solidFill>
                          <a:effectLst/>
                        </a:rPr>
                        <a:t>Extra:</a:t>
                      </a:r>
                      <a:r>
                        <a:rPr lang="en-GB" sz="2000" b="0">
                          <a:solidFill>
                            <a:schemeClr val="tx1"/>
                          </a:solidFill>
                          <a:effectLst/>
                        </a:rPr>
                        <a:t>	______________________________________________________</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GB" sz="2000" b="1">
                          <a:solidFill>
                            <a:srgbClr val="FF00FF"/>
                          </a:solidFill>
                          <a:effectLst/>
                        </a:rPr>
                        <a:t>Extra:</a:t>
                      </a:r>
                      <a:r>
                        <a:rPr lang="en-GB" sz="2000" b="0">
                          <a:solidFill>
                            <a:schemeClr val="tx1"/>
                          </a:solidFill>
                          <a:effectLst/>
                        </a:rPr>
                        <a:t>	______________________________________________________</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986260"/>
                  </a:ext>
                </a:extLst>
              </a:tr>
            </a:tbl>
          </a:graphicData>
        </a:graphic>
      </p:graphicFrame>
      <p:pic>
        <p:nvPicPr>
          <p:cNvPr id="9" name="MS900388269[1].wav">
            <a:hlinkClick r:id="" action="ppaction://media"/>
            <a:extLst>
              <a:ext uri="{FF2B5EF4-FFF2-40B4-BE49-F238E27FC236}">
                <a16:creationId xmlns:a16="http://schemas.microsoft.com/office/drawing/2014/main" id="{B7C57424-536D-65B7-F307-ED63D5A3B227}"/>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4364672" y="3530604"/>
            <a:ext cx="144016" cy="144016"/>
          </a:xfrm>
          <a:prstGeom prst="rect">
            <a:avLst/>
          </a:prstGeom>
        </p:spPr>
      </p:pic>
      <p:sp>
        <p:nvSpPr>
          <p:cNvPr id="10" name="Rectangle 9">
            <a:extLst>
              <a:ext uri="{FF2B5EF4-FFF2-40B4-BE49-F238E27FC236}">
                <a16:creationId xmlns:a16="http://schemas.microsoft.com/office/drawing/2014/main" id="{6FDACEB4-5776-ADF5-FE19-079C33DC97A8}"/>
              </a:ext>
            </a:extLst>
          </p:cNvPr>
          <p:cNvSpPr>
            <a:spLocks noChangeArrowheads="1"/>
          </p:cNvSpPr>
          <p:nvPr/>
        </p:nvSpPr>
        <p:spPr bwMode="auto">
          <a:xfrm>
            <a:off x="872742" y="3490061"/>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1" name="Rectangle 10">
            <a:extLst>
              <a:ext uri="{FF2B5EF4-FFF2-40B4-BE49-F238E27FC236}">
                <a16:creationId xmlns:a16="http://schemas.microsoft.com/office/drawing/2014/main" id="{90E4B12D-66D8-6700-4055-3C3D3BE6285E}"/>
              </a:ext>
            </a:extLst>
          </p:cNvPr>
          <p:cNvSpPr>
            <a:spLocks noChangeArrowheads="1"/>
          </p:cNvSpPr>
          <p:nvPr/>
        </p:nvSpPr>
        <p:spPr bwMode="auto">
          <a:xfrm>
            <a:off x="872742" y="3490061"/>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2" name="Text Box 5">
            <a:extLst>
              <a:ext uri="{FF2B5EF4-FFF2-40B4-BE49-F238E27FC236}">
                <a16:creationId xmlns:a16="http://schemas.microsoft.com/office/drawing/2014/main" id="{4BC8AC9E-12F8-E39C-2CC1-2A935032B7EF}"/>
              </a:ext>
            </a:extLst>
          </p:cNvPr>
          <p:cNvSpPr txBox="1">
            <a:spLocks noChangeArrowheads="1"/>
          </p:cNvSpPr>
          <p:nvPr/>
        </p:nvSpPr>
        <p:spPr bwMode="auto">
          <a:xfrm>
            <a:off x="3755124" y="2864001"/>
            <a:ext cx="894797" cy="646331"/>
          </a:xfrm>
          <a:prstGeom prst="rect">
            <a:avLst/>
          </a:prstGeom>
          <a:noFill/>
          <a:ln w="9525">
            <a:noFill/>
            <a:miter lim="800000"/>
            <a:headEnd/>
            <a:tailEnd/>
          </a:ln>
          <a:effectLst/>
        </p:spPr>
        <p:txBody>
          <a:bodyPr wrap="none">
            <a:spAutoFit/>
          </a:bodyPr>
          <a:lstStyle/>
          <a:p>
            <a:r>
              <a:rPr lang="en-GB" sz="3600"/>
              <a:t>End</a:t>
            </a:r>
          </a:p>
        </p:txBody>
      </p:sp>
      <p:sp>
        <p:nvSpPr>
          <p:cNvPr id="13" name="TextBox 12">
            <a:extLst>
              <a:ext uri="{FF2B5EF4-FFF2-40B4-BE49-F238E27FC236}">
                <a16:creationId xmlns:a16="http://schemas.microsoft.com/office/drawing/2014/main" id="{3E3D7952-0569-E6EA-EFE0-2AFF2B82A917}"/>
              </a:ext>
            </a:extLst>
          </p:cNvPr>
          <p:cNvSpPr txBox="1"/>
          <p:nvPr/>
        </p:nvSpPr>
        <p:spPr>
          <a:xfrm>
            <a:off x="7680499" y="3332599"/>
            <a:ext cx="1434771" cy="461665"/>
          </a:xfrm>
          <a:prstGeom prst="rect">
            <a:avLst/>
          </a:prstGeom>
          <a:noFill/>
        </p:spPr>
        <p:txBody>
          <a:bodyPr wrap="square" rtlCol="0">
            <a:spAutoFit/>
          </a:bodyPr>
          <a:lstStyle/>
          <a:p>
            <a:pPr algn="ctr"/>
            <a:r>
              <a:rPr lang="en-GB" sz="2400" b="1"/>
              <a:t>2 minutes</a:t>
            </a:r>
          </a:p>
        </p:txBody>
      </p:sp>
      <p:sp>
        <p:nvSpPr>
          <p:cNvPr id="15" name="TextBox 14">
            <a:extLst>
              <a:ext uri="{FF2B5EF4-FFF2-40B4-BE49-F238E27FC236}">
                <a16:creationId xmlns:a16="http://schemas.microsoft.com/office/drawing/2014/main" id="{B91E7F84-04EB-C126-0151-2FAD80FDC7DA}"/>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a sentence for each criteria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154571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0000"/>
                                        <p:tgtEl>
                                          <p:spTgt spid="10"/>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r>
                <a:rPr lang="en-GB" sz="5400" b="1"/>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pic>
        <p:nvPicPr>
          <p:cNvPr id="4" name="MS900388269[1].wav">
            <a:hlinkClick r:id="" action="ppaction://media"/>
            <a:extLst>
              <a:ext uri="{FF2B5EF4-FFF2-40B4-BE49-F238E27FC236}">
                <a16:creationId xmlns:a16="http://schemas.microsoft.com/office/drawing/2014/main" id="{B444D0C7-E787-AF80-A289-55BAA1D229C0}"/>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769321" y="6294408"/>
            <a:ext cx="144016" cy="144016"/>
          </a:xfrm>
          <a:prstGeom prst="rect">
            <a:avLst/>
          </a:prstGeom>
        </p:spPr>
      </p:pic>
      <p:sp>
        <p:nvSpPr>
          <p:cNvPr id="10" name="Rectangle 9">
            <a:extLst>
              <a:ext uri="{FF2B5EF4-FFF2-40B4-BE49-F238E27FC236}">
                <a16:creationId xmlns:a16="http://schemas.microsoft.com/office/drawing/2014/main" id="{8CB2C4B0-2569-9E76-8BB2-CCA5839FD5ED}"/>
              </a:ext>
            </a:extLst>
          </p:cNvPr>
          <p:cNvSpPr>
            <a:spLocks noChangeArrowheads="1"/>
          </p:cNvSpPr>
          <p:nvPr/>
        </p:nvSpPr>
        <p:spPr bwMode="auto">
          <a:xfrm>
            <a:off x="2277391" y="6253865"/>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1" name="Rectangle 10">
            <a:extLst>
              <a:ext uri="{FF2B5EF4-FFF2-40B4-BE49-F238E27FC236}">
                <a16:creationId xmlns:a16="http://schemas.microsoft.com/office/drawing/2014/main" id="{89F75EA3-6701-29FE-D1D6-2E515956D246}"/>
              </a:ext>
            </a:extLst>
          </p:cNvPr>
          <p:cNvSpPr>
            <a:spLocks noChangeArrowheads="1"/>
          </p:cNvSpPr>
          <p:nvPr/>
        </p:nvSpPr>
        <p:spPr bwMode="auto">
          <a:xfrm>
            <a:off x="2277391" y="6253865"/>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2" name="Text Box 5">
            <a:extLst>
              <a:ext uri="{FF2B5EF4-FFF2-40B4-BE49-F238E27FC236}">
                <a16:creationId xmlns:a16="http://schemas.microsoft.com/office/drawing/2014/main" id="{BF2F3262-443F-9DB8-46E2-ED7F8306EC88}"/>
              </a:ext>
            </a:extLst>
          </p:cNvPr>
          <p:cNvSpPr txBox="1">
            <a:spLocks noChangeArrowheads="1"/>
          </p:cNvSpPr>
          <p:nvPr/>
        </p:nvSpPr>
        <p:spPr bwMode="auto">
          <a:xfrm>
            <a:off x="5159773" y="5627805"/>
            <a:ext cx="894797" cy="646331"/>
          </a:xfrm>
          <a:prstGeom prst="rect">
            <a:avLst/>
          </a:prstGeom>
          <a:noFill/>
          <a:ln w="9525">
            <a:noFill/>
            <a:miter lim="800000"/>
            <a:headEnd/>
            <a:tailEnd/>
          </a:ln>
          <a:effectLst/>
        </p:spPr>
        <p:txBody>
          <a:bodyPr wrap="none">
            <a:spAutoFit/>
          </a:bodyPr>
          <a:lstStyle/>
          <a:p>
            <a:r>
              <a:rPr lang="en-GB" sz="3600"/>
              <a:t>End</a:t>
            </a:r>
          </a:p>
        </p:txBody>
      </p:sp>
      <p:sp>
        <p:nvSpPr>
          <p:cNvPr id="18" name="TextBox 17">
            <a:extLst>
              <a:ext uri="{FF2B5EF4-FFF2-40B4-BE49-F238E27FC236}">
                <a16:creationId xmlns:a16="http://schemas.microsoft.com/office/drawing/2014/main" id="{BCE6198A-5E8D-77E6-616F-923EF02C1A00}"/>
              </a:ext>
            </a:extLst>
          </p:cNvPr>
          <p:cNvSpPr txBox="1"/>
          <p:nvPr/>
        </p:nvSpPr>
        <p:spPr>
          <a:xfrm>
            <a:off x="9085148" y="6096403"/>
            <a:ext cx="1434771" cy="461665"/>
          </a:xfrm>
          <a:prstGeom prst="rect">
            <a:avLst/>
          </a:prstGeom>
          <a:noFill/>
        </p:spPr>
        <p:txBody>
          <a:bodyPr wrap="square" rtlCol="0">
            <a:spAutoFit/>
          </a:bodyPr>
          <a:lstStyle/>
          <a:p>
            <a:pPr algn="ctr"/>
            <a:r>
              <a:rPr lang="en-GB" sz="2400" b="1"/>
              <a:t>2 minutes</a:t>
            </a:r>
          </a:p>
        </p:txBody>
      </p:sp>
      <p:pic>
        <p:nvPicPr>
          <p:cNvPr id="20" name="Picture 19">
            <a:extLst>
              <a:ext uri="{FF2B5EF4-FFF2-40B4-BE49-F238E27FC236}">
                <a16:creationId xmlns:a16="http://schemas.microsoft.com/office/drawing/2014/main" id="{2AFF4F9E-B398-6C5F-464F-2F0959436122}"/>
              </a:ext>
            </a:extLst>
          </p:cNvPr>
          <p:cNvPicPr>
            <a:picLocks noChangeAspect="1"/>
          </p:cNvPicPr>
          <p:nvPr/>
        </p:nvPicPr>
        <p:blipFill>
          <a:blip r:embed="rId13"/>
          <a:stretch>
            <a:fillRect/>
          </a:stretch>
        </p:blipFill>
        <p:spPr>
          <a:xfrm>
            <a:off x="5679833" y="744837"/>
            <a:ext cx="5450937" cy="4910457"/>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56FC2169-D211-81CF-100C-9195C1E49552}"/>
              </a:ext>
            </a:extLst>
          </p:cNvPr>
          <p:cNvSpPr txBox="1"/>
          <p:nvPr/>
        </p:nvSpPr>
        <p:spPr>
          <a:xfrm>
            <a:off x="337941" y="1370897"/>
            <a:ext cx="4994776" cy="2308324"/>
          </a:xfrm>
          <a:prstGeom prst="rect">
            <a:avLst/>
          </a:prstGeom>
          <a:noFill/>
        </p:spPr>
        <p:txBody>
          <a:bodyPr wrap="square">
            <a:spAutoFit/>
          </a:bodyPr>
          <a:lstStyle/>
          <a:p>
            <a:r>
              <a:rPr lang="en-GB" sz="2400"/>
              <a:t>Now on your own!</a:t>
            </a:r>
          </a:p>
          <a:p>
            <a:endParaRPr lang="en-GB" sz="2400"/>
          </a:p>
          <a:p>
            <a:r>
              <a:rPr lang="en-GB" sz="2400"/>
              <a:t>Describe the photo using PALM W.</a:t>
            </a:r>
          </a:p>
          <a:p>
            <a:r>
              <a:rPr lang="en-GB" sz="2400"/>
              <a:t>Produce 3-5 sentences.</a:t>
            </a:r>
          </a:p>
          <a:p>
            <a:endParaRPr lang="en-GB" sz="2400" b="1"/>
          </a:p>
          <a:p>
            <a:r>
              <a:rPr lang="en-GB" sz="2400" b="1" err="1"/>
              <a:t>Qu’est</a:t>
            </a:r>
            <a:r>
              <a:rPr lang="en-GB" sz="2400" b="1"/>
              <a:t> </a:t>
            </a:r>
            <a:r>
              <a:rPr lang="en-GB" sz="2400" b="1" err="1"/>
              <a:t>ce</a:t>
            </a:r>
            <a:r>
              <a:rPr lang="en-GB" sz="2400" b="1"/>
              <a:t> </a:t>
            </a:r>
            <a:r>
              <a:rPr lang="en-GB" sz="2400" b="1" err="1"/>
              <a:t>qu’il</a:t>
            </a:r>
            <a:r>
              <a:rPr lang="en-GB" sz="2400" b="1"/>
              <a:t> y a sur la photo?</a:t>
            </a:r>
          </a:p>
        </p:txBody>
      </p:sp>
      <p:sp>
        <p:nvSpPr>
          <p:cNvPr id="24" name="TextBox 23">
            <a:extLst>
              <a:ext uri="{FF2B5EF4-FFF2-40B4-BE49-F238E27FC236}">
                <a16:creationId xmlns:a16="http://schemas.microsoft.com/office/drawing/2014/main" id="{347AF4E9-0186-9DCF-4EB8-E99A89E507C5}"/>
              </a:ext>
            </a:extLst>
          </p:cNvPr>
          <p:cNvSpPr txBox="1"/>
          <p:nvPr/>
        </p:nvSpPr>
        <p:spPr>
          <a:xfrm>
            <a:off x="337941" y="3745176"/>
            <a:ext cx="6144984" cy="1938992"/>
          </a:xfrm>
          <a:prstGeom prst="rect">
            <a:avLst/>
          </a:prstGeom>
          <a:noFill/>
        </p:spPr>
        <p:txBody>
          <a:bodyPr wrap="square">
            <a:spAutoFit/>
          </a:bodyPr>
          <a:lstStyle/>
          <a:p>
            <a:pPr marL="342900" lvl="0" indent="-342900" algn="just">
              <a:lnSpc>
                <a:spcPct val="100000"/>
              </a:lnSpc>
              <a:buFont typeface="Wingdings" panose="05000000000000000000" pitchFamily="2" charset="2"/>
              <a:buChar char=""/>
            </a:pPr>
            <a:r>
              <a:rPr lang="en-GB" sz="2400" b="0">
                <a:solidFill>
                  <a:schemeClr val="tx1"/>
                </a:solidFill>
                <a:effectLst/>
              </a:rPr>
              <a:t>People	</a:t>
            </a:r>
          </a:p>
          <a:p>
            <a:pPr marL="342900" lvl="0" indent="-342900" algn="just">
              <a:lnSpc>
                <a:spcPct val="100000"/>
              </a:lnSpc>
              <a:buFont typeface="Wingdings" panose="05000000000000000000" pitchFamily="2" charset="2"/>
              <a:buChar char=""/>
            </a:pPr>
            <a:r>
              <a:rPr lang="en-GB" sz="2400" b="0">
                <a:solidFill>
                  <a:schemeClr val="tx1"/>
                </a:solidFill>
                <a:effectLst/>
              </a:rPr>
              <a:t>Action	</a:t>
            </a:r>
          </a:p>
          <a:p>
            <a:pPr marL="342900" lvl="0" indent="-342900" algn="just">
              <a:lnSpc>
                <a:spcPct val="100000"/>
              </a:lnSpc>
              <a:buFont typeface="Wingdings" panose="05000000000000000000" pitchFamily="2" charset="2"/>
              <a:buChar char=""/>
            </a:pPr>
            <a:r>
              <a:rPr lang="en-GB" sz="2400" b="0">
                <a:solidFill>
                  <a:schemeClr val="tx1"/>
                </a:solidFill>
                <a:effectLst/>
              </a:rPr>
              <a:t>Location	</a:t>
            </a:r>
          </a:p>
          <a:p>
            <a:pPr marL="342900" lvl="0" indent="-342900" algn="l">
              <a:lnSpc>
                <a:spcPct val="100000"/>
              </a:lnSpc>
              <a:buFont typeface="Wingdings" panose="05000000000000000000" pitchFamily="2" charset="2"/>
              <a:buChar char=""/>
            </a:pPr>
            <a:r>
              <a:rPr lang="en-GB" sz="2400">
                <a:effectLst/>
              </a:rPr>
              <a:t>Mood	</a:t>
            </a:r>
          </a:p>
          <a:p>
            <a:pPr marL="342900" marR="0" lvl="0" indent="-342900" algn="l" defTabSz="914400" rtl="0" eaLnBrk="1" fontAlgn="auto" latinLnBrk="0" hangingPunct="1">
              <a:lnSpc>
                <a:spcPct val="100000"/>
              </a:lnSpc>
              <a:buClrTx/>
              <a:buSzTx/>
              <a:buFont typeface="Wingdings" panose="05000000000000000000" pitchFamily="2" charset="2"/>
              <a:buChar char=""/>
              <a:tabLst/>
              <a:defRPr/>
            </a:pPr>
            <a:r>
              <a:rPr lang="en-GB" sz="2400">
                <a:effectLst/>
              </a:rPr>
              <a:t>Weather	</a:t>
            </a:r>
          </a:p>
        </p:txBody>
      </p:sp>
    </p:spTree>
    <p:extLst>
      <p:ext uri="{BB962C8B-B14F-4D97-AF65-F5344CB8AC3E}">
        <p14:creationId xmlns:p14="http://schemas.microsoft.com/office/powerpoint/2010/main" val="126839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0000"/>
                                        <p:tgtEl>
                                          <p:spTgt spid="10"/>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0"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67557" y="2643682"/>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making a detailed PALM W description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answers with narration in the past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3" name="Graphic 2" descr="Checkmark with solid fill">
            <a:extLst>
              <a:ext uri="{FF2B5EF4-FFF2-40B4-BE49-F238E27FC236}">
                <a16:creationId xmlns:a16="http://schemas.microsoft.com/office/drawing/2014/main" id="{1D4D5042-BF35-DAEA-F784-36ACD9476F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3755" y="2849092"/>
            <a:ext cx="621831" cy="621831"/>
          </a:xfrm>
          <a:prstGeom prst="rect">
            <a:avLst/>
          </a:prstGeom>
        </p:spPr>
      </p:pic>
      <p:pic>
        <p:nvPicPr>
          <p:cNvPr id="7" name="Graphic 6" descr="Checkmark with solid fill">
            <a:extLst>
              <a:ext uri="{FF2B5EF4-FFF2-40B4-BE49-F238E27FC236}">
                <a16:creationId xmlns:a16="http://schemas.microsoft.com/office/drawing/2014/main" id="{ED684AD6-438D-DFB1-1A7E-276D7EB485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4167" y="2849092"/>
            <a:ext cx="621831" cy="621831"/>
          </a:xfrm>
          <a:prstGeom prst="rect">
            <a:avLst/>
          </a:prstGeom>
        </p:spPr>
      </p:pic>
      <p:sp>
        <p:nvSpPr>
          <p:cNvPr id="9" name="TextBox 8">
            <a:extLst>
              <a:ext uri="{FF2B5EF4-FFF2-40B4-BE49-F238E27FC236}">
                <a16:creationId xmlns:a16="http://schemas.microsoft.com/office/drawing/2014/main" id="{B458D922-04FF-4C8D-F297-DCDE425FDAAA}"/>
              </a:ext>
            </a:extLst>
          </p:cNvPr>
          <p:cNvSpPr txBox="1"/>
          <p:nvPr/>
        </p:nvSpPr>
        <p:spPr>
          <a:xfrm>
            <a:off x="7181400" y="276546"/>
            <a:ext cx="4914900" cy="584775"/>
          </a:xfrm>
          <a:prstGeom prst="rect">
            <a:avLst/>
          </a:prstGeom>
          <a:noFill/>
        </p:spPr>
        <p:txBody>
          <a:bodyPr wrap="square" rtlCol="0">
            <a:spAutoFit/>
          </a:bodyPr>
          <a:lstStyle/>
          <a:p>
            <a:fld id="{93C176C2-2004-4C1C-B7BA-104EACD455EC}" type="datetime2">
              <a:rPr lang="fr-FR" sz="3200" b="1" u="sng" smtClean="0"/>
              <a:t>vendredi 2 février 2024</a:t>
            </a:fld>
            <a:endParaRPr lang="en-GB" sz="3200" b="1" u="sng"/>
          </a:p>
        </p:txBody>
      </p:sp>
    </p:spTree>
    <p:extLst>
      <p:ext uri="{BB962C8B-B14F-4D97-AF65-F5344CB8AC3E}">
        <p14:creationId xmlns:p14="http://schemas.microsoft.com/office/powerpoint/2010/main" val="12953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243604"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communicate clearly</a:t>
            </a:r>
          </a:p>
        </p:txBody>
      </p:sp>
      <p:sp>
        <p:nvSpPr>
          <p:cNvPr id="12" name="TextBox 11">
            <a:extLst>
              <a:ext uri="{FF2B5EF4-FFF2-40B4-BE49-F238E27FC236}">
                <a16:creationId xmlns:a16="http://schemas.microsoft.com/office/drawing/2014/main" id="{5767B033-A245-5116-76E9-56CC68AA681A}"/>
              </a:ext>
            </a:extLst>
          </p:cNvPr>
          <p:cNvSpPr txBox="1"/>
          <p:nvPr/>
        </p:nvSpPr>
        <p:spPr>
          <a:xfrm>
            <a:off x="461639" y="5524333"/>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the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highlighted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criteria.</a:t>
            </a:r>
          </a:p>
        </p:txBody>
      </p:sp>
    </p:spTree>
    <p:extLst>
      <p:ext uri="{BB962C8B-B14F-4D97-AF65-F5344CB8AC3E}">
        <p14:creationId xmlns:p14="http://schemas.microsoft.com/office/powerpoint/2010/main" val="2285886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48936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To describe actions in the past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we use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‘le passé composé’</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There are 3 steps:</a:t>
            </a:r>
          </a:p>
          <a:p>
            <a:pPr marL="9144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Choose a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subject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(noun or pronoun)		example: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je, tu, il, Laura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Conjugate </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‘avoir’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have) in the present	example: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j’</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ai</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il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Laura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914400" lvl="1" indent="-457200">
              <a:buFont typeface="+mj-lt"/>
              <a:buAutoNum type="arabicPeriod"/>
              <a:defRPr/>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Drop the last two letters of the infinitive verb and add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A" sz="2400" i="0" u="none" strike="noStrike" kern="1200" cap="none" spc="0" normalizeH="0" baseline="0" noProof="1">
                <a:ln>
                  <a:noFill/>
                </a:ln>
                <a:effectLst/>
                <a:uLnTx/>
                <a:uFillTx/>
                <a:latin typeface="Calibri" panose="020F0502020204030204" pitchFamily="34" charset="0"/>
                <a:ea typeface="Times New Roman" panose="02020603050405020304" pitchFamily="18" charset="0"/>
                <a:cs typeface="Calibri" panose="020F0502020204030204" pitchFamily="34" charset="0"/>
              </a:rPr>
              <a:t>mang</a:t>
            </a:r>
            <a:r>
              <a:rPr kumimoji="0" lang="fr-CA" sz="2400" i="0" u="none" strike="sngStrike" kern="1200" cap="none" spc="0" normalizeH="0" baseline="0" noProof="1">
                <a:ln>
                  <a:noFill/>
                </a:ln>
                <a:effectLst/>
                <a:uLnTx/>
                <a:uFillTx/>
                <a:latin typeface="Calibri" panose="020F0502020204030204" pitchFamily="34" charset="0"/>
                <a:ea typeface="Times New Roman" panose="02020603050405020304" pitchFamily="18" charset="0"/>
                <a:cs typeface="Calibri" panose="020F0502020204030204" pitchFamily="34" charset="0"/>
              </a:rPr>
              <a:t>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mang</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conjugate: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jouer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j’</a:t>
            </a:r>
            <a:r>
              <a:rPr kumimoji="0" lang="en-GB" sz="2400" b="1" i="0" u="sng"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ai</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jou</a:t>
            </a:r>
            <a:r>
              <a:rPr kumimoji="0" lang="en-GB" sz="2400" b="1" i="0" u="sng"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écouter	_______________	4. (je) regarder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travailler 	_______________	5. (il) visiter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nager	 	_______________	6. (elle) écouter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visiter	 	_______________	8. (Antoine) nager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4924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a:solidFill>
                  <a:schemeClr val="tx1"/>
                </a:solidFill>
              </a:rPr>
              <a:t>Session objectives:</a:t>
            </a:r>
            <a:r>
              <a:rPr lang="en-GB" sz="2800" b="1">
                <a:solidFill>
                  <a:schemeClr val="tx1"/>
                </a:solidFill>
              </a:rPr>
              <a:t>						</a:t>
            </a:r>
            <a:r>
              <a:rPr lang="en-GB" sz="2800" b="1" u="sng">
                <a:solidFill>
                  <a:schemeClr val="tx1"/>
                </a:solidFill>
              </a:rPr>
              <a:t>Question</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making a detailed PALM W description			</a:t>
            </a:r>
            <a:r>
              <a:rPr lang="en-GB" sz="2800" b="1">
                <a:solidFill>
                  <a:schemeClr val="tx1"/>
                </a:solidFill>
              </a:rPr>
              <a:t>Q2 Photo</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producing answers with narration in the past		</a:t>
            </a:r>
            <a:r>
              <a:rPr lang="en-GB" sz="2800" b="1">
                <a:solidFill>
                  <a:schemeClr val="tx1"/>
                </a:solidFill>
              </a:rPr>
              <a:t>Q3 Conversation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1371600" y="63644"/>
            <a:ext cx="10820400" cy="584775"/>
          </a:xfrm>
          <a:prstGeom prst="rect">
            <a:avLst/>
          </a:prstGeom>
          <a:noFill/>
        </p:spPr>
        <p:txBody>
          <a:bodyPr wrap="square" rtlCol="0">
            <a:spAutoFit/>
          </a:bodyPr>
          <a:lstStyle/>
          <a:p>
            <a:pPr algn="ctr"/>
            <a:r>
              <a:rPr lang="en-GB" sz="3200" b="1" u="sng">
                <a:solidFill>
                  <a:srgbClr val="C00000"/>
                </a:solidFill>
              </a:rPr>
              <a:t>LES RÉPONSES – THE ANSWERS</a:t>
            </a:r>
          </a:p>
        </p:txBody>
      </p:sp>
      <p:sp>
        <p:nvSpPr>
          <p:cNvPr id="13" name="Rectangle 12">
            <a:extLst>
              <a:ext uri="{FF2B5EF4-FFF2-40B4-BE49-F238E27FC236}">
                <a16:creationId xmlns:a16="http://schemas.microsoft.com/office/drawing/2014/main" id="{44CD1954-8856-8CC1-BDFF-C133C3DDBCE4}"/>
              </a:ext>
            </a:extLst>
          </p:cNvPr>
          <p:cNvSpPr/>
          <p:nvPr/>
        </p:nvSpPr>
        <p:spPr>
          <a:xfrm>
            <a:off x="449801" y="2832443"/>
            <a:ext cx="7797555"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u="sng">
                <a:solidFill>
                  <a:schemeClr val="tx1"/>
                </a:solidFill>
              </a:rPr>
              <a:t>Do Now:</a:t>
            </a:r>
            <a:r>
              <a:rPr lang="en-GB" sz="2400" b="1">
                <a:solidFill>
                  <a:schemeClr val="tx1"/>
                </a:solidFill>
              </a:rPr>
              <a:t>	</a:t>
            </a:r>
          </a:p>
          <a:p>
            <a:r>
              <a:rPr lang="en-GB" sz="2400">
                <a:solidFill>
                  <a:schemeClr val="tx1"/>
                </a:solidFill>
              </a:rPr>
              <a:t>Match the sentence with one of the following purposes:</a:t>
            </a:r>
          </a:p>
          <a:p>
            <a:r>
              <a:rPr lang="en-GB" sz="2400" b="1">
                <a:solidFill>
                  <a:schemeClr val="tx1"/>
                </a:solidFill>
              </a:rPr>
              <a:t>P</a:t>
            </a:r>
            <a:r>
              <a:rPr lang="en-GB" sz="2400">
                <a:solidFill>
                  <a:schemeClr val="tx1"/>
                </a:solidFill>
              </a:rPr>
              <a:t>EOPLE   -   </a:t>
            </a:r>
            <a:r>
              <a:rPr lang="en-GB" sz="2400" b="1">
                <a:solidFill>
                  <a:schemeClr val="tx1"/>
                </a:solidFill>
              </a:rPr>
              <a:t>A</a:t>
            </a:r>
            <a:r>
              <a:rPr lang="en-GB" sz="2400">
                <a:solidFill>
                  <a:schemeClr val="tx1"/>
                </a:solidFill>
              </a:rPr>
              <a:t>CTION   -   </a:t>
            </a:r>
            <a:r>
              <a:rPr lang="en-GB" sz="2400" b="1">
                <a:solidFill>
                  <a:schemeClr val="tx1"/>
                </a:solidFill>
              </a:rPr>
              <a:t>L</a:t>
            </a:r>
            <a:r>
              <a:rPr lang="en-GB" sz="2400">
                <a:solidFill>
                  <a:schemeClr val="tx1"/>
                </a:solidFill>
              </a:rPr>
              <a:t>OCATION   -   </a:t>
            </a:r>
            <a:r>
              <a:rPr lang="en-GB" sz="2400" b="1">
                <a:solidFill>
                  <a:schemeClr val="tx1"/>
                </a:solidFill>
              </a:rPr>
              <a:t>M</a:t>
            </a:r>
            <a:r>
              <a:rPr lang="en-GB" sz="2400">
                <a:solidFill>
                  <a:schemeClr val="tx1"/>
                </a:solidFill>
              </a:rPr>
              <a:t>OOD   -   </a:t>
            </a:r>
            <a:r>
              <a:rPr lang="en-GB" sz="2400" b="1">
                <a:solidFill>
                  <a:schemeClr val="tx1"/>
                </a:solidFill>
              </a:rPr>
              <a:t>W</a:t>
            </a:r>
            <a:r>
              <a:rPr lang="en-GB" sz="2400">
                <a:solidFill>
                  <a:schemeClr val="tx1"/>
                </a:solidFill>
              </a:rPr>
              <a:t>EATHER</a:t>
            </a:r>
            <a:endParaRPr lang="en-GB" sz="2400">
              <a:solidFill>
                <a:schemeClr val="tx1"/>
              </a:solidFill>
              <a:cs typeface="Calibri"/>
            </a:endParaRPr>
          </a:p>
          <a:p>
            <a:r>
              <a:rPr lang="fr-LU" sz="2400" b="1">
                <a:solidFill>
                  <a:schemeClr val="tx1"/>
                </a:solidFill>
              </a:rPr>
              <a:t>exemple: sur la photo il y a trois personnes.	People</a:t>
            </a:r>
          </a:p>
          <a:p>
            <a:pPr marL="457200" indent="-457200">
              <a:buAutoNum type="arabicPeriod"/>
            </a:pPr>
            <a:r>
              <a:rPr lang="fr-CA" sz="2400">
                <a:solidFill>
                  <a:schemeClr val="tx1"/>
                </a:solidFill>
              </a:rPr>
              <a:t>Ils sont au collège.					_______</a:t>
            </a:r>
          </a:p>
          <a:p>
            <a:pPr marL="457200" indent="-457200">
              <a:buAutoNum type="arabicPeriod"/>
            </a:pPr>
            <a:r>
              <a:rPr lang="fr-CA" sz="2400">
                <a:solidFill>
                  <a:schemeClr val="tx1"/>
                </a:solidFill>
              </a:rPr>
              <a:t>Il est content.					_______</a:t>
            </a:r>
          </a:p>
          <a:p>
            <a:pPr marL="457200" indent="-457200">
              <a:buAutoNum type="arabicPeriod"/>
            </a:pPr>
            <a:r>
              <a:rPr lang="fr-CA" sz="2400">
                <a:solidFill>
                  <a:schemeClr val="tx1"/>
                </a:solidFill>
              </a:rPr>
              <a:t>Il y a un homme.					_______</a:t>
            </a:r>
          </a:p>
          <a:p>
            <a:pPr marL="457200" indent="-457200">
              <a:buAutoNum type="arabicPeriod"/>
            </a:pPr>
            <a:r>
              <a:rPr lang="fr-CA" sz="2400">
                <a:solidFill>
                  <a:schemeClr val="tx1"/>
                </a:solidFill>
              </a:rPr>
              <a:t>Elles sont en train de manger.			_______</a:t>
            </a:r>
          </a:p>
          <a:p>
            <a:pPr marL="457200" indent="-457200">
              <a:buAutoNum type="arabicPeriod"/>
            </a:pPr>
            <a:r>
              <a:rPr lang="fr-CA" sz="2400">
                <a:solidFill>
                  <a:schemeClr val="tx1"/>
                </a:solidFill>
              </a:rPr>
              <a:t>Il fait chaud.					_______</a:t>
            </a:r>
          </a:p>
          <a:p>
            <a:pPr marL="457200" indent="-457200">
              <a:buAutoNum type="arabicPeriod"/>
            </a:pPr>
            <a:r>
              <a:rPr lang="fr-CA" sz="2400">
                <a:solidFill>
                  <a:schemeClr val="tx1"/>
                </a:solidFill>
              </a:rPr>
              <a:t>Il y a aussi une femme.				_______</a:t>
            </a:r>
          </a:p>
        </p:txBody>
      </p:sp>
      <p:sp>
        <p:nvSpPr>
          <p:cNvPr id="14" name="Rectangle 13">
            <a:extLst>
              <a:ext uri="{FF2B5EF4-FFF2-40B4-BE49-F238E27FC236}">
                <a16:creationId xmlns:a16="http://schemas.microsoft.com/office/drawing/2014/main" id="{9F5ABBA5-B272-C5D7-9397-9B2E6A622279}"/>
              </a:ext>
            </a:extLst>
          </p:cNvPr>
          <p:cNvSpPr/>
          <p:nvPr/>
        </p:nvSpPr>
        <p:spPr>
          <a:xfrm>
            <a:off x="8394861" y="2832443"/>
            <a:ext cx="3311826"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n-GB" sz="2400">
                <a:solidFill>
                  <a:schemeClr val="tx1"/>
                </a:solidFill>
              </a:rPr>
              <a:t>Comment </a:t>
            </a:r>
            <a:r>
              <a:rPr lang="en-GB" sz="2400" err="1">
                <a:solidFill>
                  <a:schemeClr val="tx1"/>
                </a:solidFill>
              </a:rPr>
              <a:t>dit</a:t>
            </a:r>
            <a:r>
              <a:rPr lang="en-GB" sz="2400">
                <a:solidFill>
                  <a:schemeClr val="tx1"/>
                </a:solidFill>
              </a:rPr>
              <a:t>-on …?</a:t>
            </a:r>
          </a:p>
          <a:p>
            <a:pPr marL="457200" indent="-457200">
              <a:buFont typeface="+mj-lt"/>
              <a:buAutoNum type="alphaLcPeriod"/>
            </a:pPr>
            <a:r>
              <a:rPr lang="en-GB" sz="2400">
                <a:solidFill>
                  <a:schemeClr val="tx1"/>
                </a:solidFill>
              </a:rPr>
              <a:t>in the photo</a:t>
            </a:r>
          </a:p>
          <a:p>
            <a:pPr marL="457200" indent="-457200">
              <a:buFont typeface="+mj-lt"/>
              <a:buAutoNum type="alphaLcPeriod"/>
            </a:pPr>
            <a:r>
              <a:rPr lang="en-GB" sz="2400">
                <a:solidFill>
                  <a:schemeClr val="tx1"/>
                </a:solidFill>
              </a:rPr>
              <a:t>there is / are</a:t>
            </a:r>
          </a:p>
          <a:p>
            <a:pPr marL="457200" indent="-457200">
              <a:buFont typeface="+mj-lt"/>
              <a:buAutoNum type="alphaLcPeriod"/>
            </a:pPr>
            <a:r>
              <a:rPr lang="en-GB" sz="2400">
                <a:solidFill>
                  <a:schemeClr val="tx1"/>
                </a:solidFill>
              </a:rPr>
              <a:t>they are</a:t>
            </a:r>
          </a:p>
          <a:p>
            <a:pPr marL="457200" indent="-457200">
              <a:buFont typeface="+mj-lt"/>
              <a:buAutoNum type="alphaLcPeriod"/>
            </a:pPr>
            <a:r>
              <a:rPr lang="en-GB" sz="2400">
                <a:solidFill>
                  <a:schemeClr val="tx1"/>
                </a:solidFill>
              </a:rPr>
              <a:t>he is</a:t>
            </a:r>
          </a:p>
          <a:p>
            <a:pPr marL="457200" indent="-457200">
              <a:buFont typeface="+mj-lt"/>
              <a:buAutoNum type="alphaLcPeriod"/>
            </a:pPr>
            <a:r>
              <a:rPr lang="en-GB" sz="2400">
                <a:solidFill>
                  <a:schemeClr val="tx1"/>
                </a:solidFill>
              </a:rPr>
              <a:t>they are in the process of</a:t>
            </a:r>
          </a:p>
          <a:p>
            <a:pPr marL="457200" indent="-457200">
              <a:buFont typeface="+mj-lt"/>
              <a:buAutoNum type="alphaLcPeriod"/>
            </a:pPr>
            <a:r>
              <a:rPr lang="en-GB" sz="2400">
                <a:solidFill>
                  <a:schemeClr val="tx1"/>
                </a:solidFill>
              </a:rPr>
              <a:t>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E622FC38-86EF-C40E-F3C8-A1C13DCA5996}"/>
              </a:ext>
            </a:extLst>
          </p:cNvPr>
          <p:cNvSpPr txBox="1"/>
          <p:nvPr/>
        </p:nvSpPr>
        <p:spPr>
          <a:xfrm>
            <a:off x="6868735" y="4344446"/>
            <a:ext cx="1359571" cy="461665"/>
          </a:xfrm>
          <a:prstGeom prst="rect">
            <a:avLst/>
          </a:prstGeom>
          <a:noFill/>
        </p:spPr>
        <p:txBody>
          <a:bodyPr wrap="square" rtlCol="0">
            <a:spAutoFit/>
          </a:bodyPr>
          <a:lstStyle/>
          <a:p>
            <a:r>
              <a:rPr lang="en-GB" sz="2400" b="1">
                <a:solidFill>
                  <a:srgbClr val="C00000"/>
                </a:solidFill>
              </a:rPr>
              <a:t>Location</a:t>
            </a:r>
          </a:p>
        </p:txBody>
      </p:sp>
      <p:sp>
        <p:nvSpPr>
          <p:cNvPr id="3" name="TextBox 2">
            <a:extLst>
              <a:ext uri="{FF2B5EF4-FFF2-40B4-BE49-F238E27FC236}">
                <a16:creationId xmlns:a16="http://schemas.microsoft.com/office/drawing/2014/main" id="{869A2A81-A2EC-502E-7FE8-844181CDA7FD}"/>
              </a:ext>
            </a:extLst>
          </p:cNvPr>
          <p:cNvSpPr txBox="1"/>
          <p:nvPr/>
        </p:nvSpPr>
        <p:spPr>
          <a:xfrm>
            <a:off x="6887785" y="4696686"/>
            <a:ext cx="1321471" cy="461665"/>
          </a:xfrm>
          <a:prstGeom prst="rect">
            <a:avLst/>
          </a:prstGeom>
          <a:noFill/>
        </p:spPr>
        <p:txBody>
          <a:bodyPr wrap="square" rtlCol="0">
            <a:spAutoFit/>
          </a:bodyPr>
          <a:lstStyle/>
          <a:p>
            <a:r>
              <a:rPr lang="en-GB" sz="2400" b="1">
                <a:solidFill>
                  <a:srgbClr val="C00000"/>
                </a:solidFill>
              </a:rPr>
              <a:t>Mood</a:t>
            </a:r>
          </a:p>
        </p:txBody>
      </p:sp>
      <p:sp>
        <p:nvSpPr>
          <p:cNvPr id="7" name="TextBox 6">
            <a:extLst>
              <a:ext uri="{FF2B5EF4-FFF2-40B4-BE49-F238E27FC236}">
                <a16:creationId xmlns:a16="http://schemas.microsoft.com/office/drawing/2014/main" id="{ABB7761D-B6CC-A5E4-5940-033D41ECB998}"/>
              </a:ext>
            </a:extLst>
          </p:cNvPr>
          <p:cNvSpPr txBox="1"/>
          <p:nvPr/>
        </p:nvSpPr>
        <p:spPr>
          <a:xfrm>
            <a:off x="6887785" y="5081515"/>
            <a:ext cx="1359571" cy="461665"/>
          </a:xfrm>
          <a:prstGeom prst="rect">
            <a:avLst/>
          </a:prstGeom>
          <a:noFill/>
        </p:spPr>
        <p:txBody>
          <a:bodyPr wrap="square" rtlCol="0">
            <a:spAutoFit/>
          </a:bodyPr>
          <a:lstStyle/>
          <a:p>
            <a:r>
              <a:rPr lang="en-GB" sz="2400" b="1">
                <a:solidFill>
                  <a:srgbClr val="C00000"/>
                </a:solidFill>
              </a:rPr>
              <a:t>People</a:t>
            </a:r>
          </a:p>
        </p:txBody>
      </p:sp>
      <p:sp>
        <p:nvSpPr>
          <p:cNvPr id="9" name="TextBox 8">
            <a:extLst>
              <a:ext uri="{FF2B5EF4-FFF2-40B4-BE49-F238E27FC236}">
                <a16:creationId xmlns:a16="http://schemas.microsoft.com/office/drawing/2014/main" id="{2389B87A-F28F-7B49-78AE-8CB8109946E1}"/>
              </a:ext>
            </a:extLst>
          </p:cNvPr>
          <p:cNvSpPr txBox="1"/>
          <p:nvPr/>
        </p:nvSpPr>
        <p:spPr>
          <a:xfrm>
            <a:off x="6887785" y="5452805"/>
            <a:ext cx="1359571" cy="461665"/>
          </a:xfrm>
          <a:prstGeom prst="rect">
            <a:avLst/>
          </a:prstGeom>
          <a:noFill/>
        </p:spPr>
        <p:txBody>
          <a:bodyPr wrap="square" rtlCol="0">
            <a:spAutoFit/>
          </a:bodyPr>
          <a:lstStyle/>
          <a:p>
            <a:r>
              <a:rPr lang="en-GB" sz="2400" b="1">
                <a:solidFill>
                  <a:srgbClr val="C00000"/>
                </a:solidFill>
              </a:rPr>
              <a:t>Action</a:t>
            </a:r>
          </a:p>
        </p:txBody>
      </p:sp>
      <p:sp>
        <p:nvSpPr>
          <p:cNvPr id="10" name="TextBox 9">
            <a:extLst>
              <a:ext uri="{FF2B5EF4-FFF2-40B4-BE49-F238E27FC236}">
                <a16:creationId xmlns:a16="http://schemas.microsoft.com/office/drawing/2014/main" id="{9E546816-7EE6-E234-8DCE-9C64D15CFF8D}"/>
              </a:ext>
            </a:extLst>
          </p:cNvPr>
          <p:cNvSpPr txBox="1"/>
          <p:nvPr/>
        </p:nvSpPr>
        <p:spPr>
          <a:xfrm>
            <a:off x="6897310" y="5818584"/>
            <a:ext cx="1359571" cy="461665"/>
          </a:xfrm>
          <a:prstGeom prst="rect">
            <a:avLst/>
          </a:prstGeom>
          <a:noFill/>
        </p:spPr>
        <p:txBody>
          <a:bodyPr wrap="square" rtlCol="0">
            <a:spAutoFit/>
          </a:bodyPr>
          <a:lstStyle/>
          <a:p>
            <a:r>
              <a:rPr lang="en-GB" sz="2400" b="1">
                <a:solidFill>
                  <a:srgbClr val="C00000"/>
                </a:solidFill>
              </a:rPr>
              <a:t>Weather</a:t>
            </a:r>
          </a:p>
        </p:txBody>
      </p:sp>
      <p:sp>
        <p:nvSpPr>
          <p:cNvPr id="11" name="TextBox 10">
            <a:extLst>
              <a:ext uri="{FF2B5EF4-FFF2-40B4-BE49-F238E27FC236}">
                <a16:creationId xmlns:a16="http://schemas.microsoft.com/office/drawing/2014/main" id="{2C9890BE-D9C4-D014-A967-FD34140F34CE}"/>
              </a:ext>
            </a:extLst>
          </p:cNvPr>
          <p:cNvSpPr txBox="1"/>
          <p:nvPr/>
        </p:nvSpPr>
        <p:spPr>
          <a:xfrm>
            <a:off x="6887785" y="6180349"/>
            <a:ext cx="1359571" cy="461665"/>
          </a:xfrm>
          <a:prstGeom prst="rect">
            <a:avLst/>
          </a:prstGeom>
          <a:noFill/>
        </p:spPr>
        <p:txBody>
          <a:bodyPr wrap="square" rtlCol="0">
            <a:spAutoFit/>
          </a:bodyPr>
          <a:lstStyle/>
          <a:p>
            <a:r>
              <a:rPr lang="en-GB" sz="2400" b="1">
                <a:solidFill>
                  <a:srgbClr val="C00000"/>
                </a:solidFill>
              </a:rPr>
              <a:t>People</a:t>
            </a:r>
          </a:p>
        </p:txBody>
      </p:sp>
      <p:sp>
        <p:nvSpPr>
          <p:cNvPr id="15" name="TextBox 14">
            <a:extLst>
              <a:ext uri="{FF2B5EF4-FFF2-40B4-BE49-F238E27FC236}">
                <a16:creationId xmlns:a16="http://schemas.microsoft.com/office/drawing/2014/main" id="{8ACC1048-E7B7-9736-587E-C3437F0DDC57}"/>
              </a:ext>
            </a:extLst>
          </p:cNvPr>
          <p:cNvSpPr txBox="1"/>
          <p:nvPr/>
        </p:nvSpPr>
        <p:spPr>
          <a:xfrm>
            <a:off x="10475571" y="3799311"/>
            <a:ext cx="1716429" cy="461665"/>
          </a:xfrm>
          <a:prstGeom prst="rect">
            <a:avLst/>
          </a:prstGeom>
          <a:solidFill>
            <a:srgbClr val="DDFFEE"/>
          </a:solidFill>
        </p:spPr>
        <p:txBody>
          <a:bodyPr wrap="square" rtlCol="0">
            <a:spAutoFit/>
          </a:bodyPr>
          <a:lstStyle/>
          <a:p>
            <a:r>
              <a:rPr lang="fr-FR" sz="2400" b="1">
                <a:solidFill>
                  <a:srgbClr val="C00000"/>
                </a:solidFill>
              </a:rPr>
              <a:t>sur la photo</a:t>
            </a:r>
          </a:p>
        </p:txBody>
      </p:sp>
      <p:sp>
        <p:nvSpPr>
          <p:cNvPr id="16" name="TextBox 15">
            <a:extLst>
              <a:ext uri="{FF2B5EF4-FFF2-40B4-BE49-F238E27FC236}">
                <a16:creationId xmlns:a16="http://schemas.microsoft.com/office/drawing/2014/main" id="{79AE6500-987C-A4BD-4EE7-B8D9957B6C18}"/>
              </a:ext>
            </a:extLst>
          </p:cNvPr>
          <p:cNvSpPr txBox="1"/>
          <p:nvPr/>
        </p:nvSpPr>
        <p:spPr>
          <a:xfrm>
            <a:off x="10697874" y="4151551"/>
            <a:ext cx="1118218" cy="461665"/>
          </a:xfrm>
          <a:prstGeom prst="rect">
            <a:avLst/>
          </a:prstGeom>
          <a:solidFill>
            <a:srgbClr val="DDFFEE"/>
          </a:solidFill>
        </p:spPr>
        <p:txBody>
          <a:bodyPr wrap="square" rtlCol="0">
            <a:spAutoFit/>
          </a:bodyPr>
          <a:lstStyle/>
          <a:p>
            <a:r>
              <a:rPr lang="fr-FR" sz="2400" b="1">
                <a:solidFill>
                  <a:srgbClr val="C00000"/>
                </a:solidFill>
              </a:rPr>
              <a:t>il y a</a:t>
            </a:r>
          </a:p>
        </p:txBody>
      </p:sp>
      <p:sp>
        <p:nvSpPr>
          <p:cNvPr id="17" name="TextBox 16">
            <a:extLst>
              <a:ext uri="{FF2B5EF4-FFF2-40B4-BE49-F238E27FC236}">
                <a16:creationId xmlns:a16="http://schemas.microsoft.com/office/drawing/2014/main" id="{A28F7B49-725F-0EED-47FC-6497ACFCD590}"/>
              </a:ext>
            </a:extLst>
          </p:cNvPr>
          <p:cNvSpPr txBox="1"/>
          <p:nvPr/>
        </p:nvSpPr>
        <p:spPr>
          <a:xfrm>
            <a:off x="9989796" y="4535421"/>
            <a:ext cx="1835821" cy="461665"/>
          </a:xfrm>
          <a:prstGeom prst="rect">
            <a:avLst/>
          </a:prstGeom>
          <a:solidFill>
            <a:srgbClr val="DDFFEE"/>
          </a:solidFill>
        </p:spPr>
        <p:txBody>
          <a:bodyPr wrap="square" rtlCol="0">
            <a:spAutoFit/>
          </a:bodyPr>
          <a:lstStyle/>
          <a:p>
            <a:r>
              <a:rPr lang="fr-FR" sz="2400" b="1">
                <a:solidFill>
                  <a:srgbClr val="C00000"/>
                </a:solidFill>
              </a:rPr>
              <a:t>ils/elles sont</a:t>
            </a:r>
          </a:p>
        </p:txBody>
      </p:sp>
      <p:sp>
        <p:nvSpPr>
          <p:cNvPr id="18" name="TextBox 17">
            <a:extLst>
              <a:ext uri="{FF2B5EF4-FFF2-40B4-BE49-F238E27FC236}">
                <a16:creationId xmlns:a16="http://schemas.microsoft.com/office/drawing/2014/main" id="{9E40735C-6E90-5126-B20B-FFD9201E6157}"/>
              </a:ext>
            </a:extLst>
          </p:cNvPr>
          <p:cNvSpPr txBox="1"/>
          <p:nvPr/>
        </p:nvSpPr>
        <p:spPr>
          <a:xfrm>
            <a:off x="9555346" y="4867230"/>
            <a:ext cx="1359571" cy="461665"/>
          </a:xfrm>
          <a:prstGeom prst="rect">
            <a:avLst/>
          </a:prstGeom>
          <a:solidFill>
            <a:srgbClr val="DDFFEE"/>
          </a:solidFill>
        </p:spPr>
        <p:txBody>
          <a:bodyPr wrap="square" rtlCol="0">
            <a:spAutoFit/>
          </a:bodyPr>
          <a:lstStyle/>
          <a:p>
            <a:r>
              <a:rPr lang="fr-FR" sz="2400" b="1">
                <a:solidFill>
                  <a:srgbClr val="C00000"/>
                </a:solidFill>
              </a:rPr>
              <a:t>il est</a:t>
            </a:r>
          </a:p>
        </p:txBody>
      </p:sp>
      <p:sp>
        <p:nvSpPr>
          <p:cNvPr id="19" name="TextBox 18">
            <a:extLst>
              <a:ext uri="{FF2B5EF4-FFF2-40B4-BE49-F238E27FC236}">
                <a16:creationId xmlns:a16="http://schemas.microsoft.com/office/drawing/2014/main" id="{81B65916-098F-1DA0-972A-6263B1ECEE88}"/>
              </a:ext>
            </a:extLst>
          </p:cNvPr>
          <p:cNvSpPr txBox="1"/>
          <p:nvPr/>
        </p:nvSpPr>
        <p:spPr>
          <a:xfrm>
            <a:off x="10787200" y="5227844"/>
            <a:ext cx="1558537" cy="830997"/>
          </a:xfrm>
          <a:prstGeom prst="rect">
            <a:avLst/>
          </a:prstGeom>
          <a:solidFill>
            <a:srgbClr val="DDFFEE"/>
          </a:solidFill>
        </p:spPr>
        <p:txBody>
          <a:bodyPr wrap="square" rtlCol="0">
            <a:spAutoFit/>
          </a:bodyPr>
          <a:lstStyle/>
          <a:p>
            <a:r>
              <a:rPr lang="fr-FR" sz="2400" b="1">
                <a:solidFill>
                  <a:srgbClr val="C00000"/>
                </a:solidFill>
              </a:rPr>
              <a:t>ils sont en train de</a:t>
            </a:r>
          </a:p>
        </p:txBody>
      </p:sp>
      <p:sp>
        <p:nvSpPr>
          <p:cNvPr id="20" name="TextBox 19">
            <a:extLst>
              <a:ext uri="{FF2B5EF4-FFF2-40B4-BE49-F238E27FC236}">
                <a16:creationId xmlns:a16="http://schemas.microsoft.com/office/drawing/2014/main" id="{55BEE3EB-A4FD-ABD3-8577-964AC78FE6F5}"/>
              </a:ext>
            </a:extLst>
          </p:cNvPr>
          <p:cNvSpPr txBox="1"/>
          <p:nvPr/>
        </p:nvSpPr>
        <p:spPr>
          <a:xfrm>
            <a:off x="10697874" y="6018307"/>
            <a:ext cx="1359571" cy="461665"/>
          </a:xfrm>
          <a:prstGeom prst="rect">
            <a:avLst/>
          </a:prstGeom>
          <a:solidFill>
            <a:srgbClr val="DDFFEE"/>
          </a:solidFill>
        </p:spPr>
        <p:txBody>
          <a:bodyPr wrap="square" rtlCol="0">
            <a:spAutoFit/>
          </a:bodyPr>
          <a:lstStyle/>
          <a:p>
            <a:r>
              <a:rPr lang="fr-FR" sz="2400" b="1">
                <a:solidFill>
                  <a:srgbClr val="C00000"/>
                </a:solidFill>
              </a:rPr>
              <a:t>il fait</a:t>
            </a:r>
          </a:p>
        </p:txBody>
      </p:sp>
    </p:spTree>
    <p:extLst>
      <p:ext uri="{BB962C8B-B14F-4D97-AF65-F5344CB8AC3E}">
        <p14:creationId xmlns:p14="http://schemas.microsoft.com/office/powerpoint/2010/main" val="3594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10" grpId="0"/>
      <p:bldP spid="11" grpId="0"/>
      <p:bldP spid="15" grpId="0" animBg="1"/>
      <p:bldP spid="16" grpId="0" animBg="1"/>
      <p:bldP spid="17" grpId="0" animBg="1"/>
      <p:bldP spid="18"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010451"/>
            <a:ext cx="10759631" cy="507831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To describe actions in the past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we use </a:t>
            </a: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‘le passé composé’ (perfect tense)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There are 3 steps:</a:t>
            </a:r>
          </a:p>
          <a:p>
            <a:pPr marL="9144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Choose a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subject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(noun or pronoun)		example: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je, tu, il, Laura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Conjugate </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‘avoir’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have) in the present	example: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j’</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ai</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il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Laura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914400" lvl="1" indent="-457200">
              <a:buFont typeface="+mj-lt"/>
              <a:buAutoNum type="arabicPeriod"/>
              <a:defRPr/>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Drop the last two letters of the infinitive verb and add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A" sz="2400" i="0" u="none" strike="noStrike" kern="1200" cap="none" spc="0" normalizeH="0" baseline="0" noProof="1">
                <a:ln>
                  <a:noFill/>
                </a:ln>
                <a:effectLst/>
                <a:uLnTx/>
                <a:uFillTx/>
                <a:latin typeface="Calibri" panose="020F0502020204030204" pitchFamily="34" charset="0"/>
                <a:ea typeface="Times New Roman" panose="02020603050405020304" pitchFamily="18" charset="0"/>
                <a:cs typeface="Calibri" panose="020F0502020204030204" pitchFamily="34" charset="0"/>
              </a:rPr>
              <a:t>mang</a:t>
            </a:r>
            <a:r>
              <a:rPr kumimoji="0" lang="fr-CA" sz="2400" i="0" u="none" strike="sngStrike" kern="1200" cap="none" spc="0" normalizeH="0" baseline="0" noProof="1">
                <a:ln>
                  <a:noFill/>
                </a:ln>
                <a:effectLst/>
                <a:uLnTx/>
                <a:uFillTx/>
                <a:latin typeface="Calibri" panose="020F0502020204030204" pitchFamily="34" charset="0"/>
                <a:ea typeface="Times New Roman" panose="02020603050405020304" pitchFamily="18" charset="0"/>
                <a:cs typeface="Calibri" panose="020F0502020204030204" pitchFamily="34" charset="0"/>
              </a:rPr>
              <a:t>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mang</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conjugate: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jouer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chemeClr val="accent1"/>
                </a:solidFill>
                <a:effectLst/>
                <a:uLnTx/>
                <a:uFillTx/>
                <a:latin typeface="Calibri" panose="020F0502020204030204" pitchFamily="34" charset="0"/>
                <a:ea typeface="Times New Roman" panose="02020603050405020304" pitchFamily="18" charset="0"/>
                <a:cs typeface="Calibri" panose="020F0502020204030204" pitchFamily="34" charset="0"/>
              </a:rPr>
              <a:t>j’</a:t>
            </a:r>
            <a:r>
              <a:rPr kumimoji="0" lang="en-GB" sz="2400" b="1" i="0" u="sng" strike="noStrike" kern="1200" cap="none" spc="0" normalizeH="0" baseline="0" noProof="1">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rPr>
              <a:t>ai</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jou</a:t>
            </a:r>
            <a:r>
              <a:rPr kumimoji="0" lang="en-GB" sz="2400" b="1" i="0" u="sng"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écouter	_______________	4. (je) regarder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travailler 	_______________	5. (il) visiter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nager	 	_______________	6. (elle) écouter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visiter	 	_______________	8. (Antoine) nager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0001BB3F-B3F9-EF5C-7681-217D518C747C}"/>
              </a:ext>
            </a:extLst>
          </p:cNvPr>
          <p:cNvSpPr txBox="1"/>
          <p:nvPr/>
        </p:nvSpPr>
        <p:spPr>
          <a:xfrm>
            <a:off x="3581399" y="4520310"/>
            <a:ext cx="2514601" cy="1569660"/>
          </a:xfrm>
          <a:prstGeom prst="rect">
            <a:avLst/>
          </a:prstGeom>
          <a:solidFill>
            <a:srgbClr val="DDFFEE"/>
          </a:solidFill>
        </p:spPr>
        <p:txBody>
          <a:bodyPr wrap="square">
            <a:spAutoFit/>
          </a:bodyPr>
          <a:lstStyle/>
          <a:p>
            <a:r>
              <a:rPr lang="fr-FR" sz="2400" b="1" noProof="0">
                <a:solidFill>
                  <a:srgbClr val="C00000"/>
                </a:solidFill>
              </a:rPr>
              <a:t>j’ai écouté</a:t>
            </a:r>
          </a:p>
          <a:p>
            <a:r>
              <a:rPr lang="fr-FR" sz="2400" b="1">
                <a:solidFill>
                  <a:srgbClr val="C00000"/>
                </a:solidFill>
              </a:rPr>
              <a:t>j’ai travaillé</a:t>
            </a:r>
          </a:p>
          <a:p>
            <a:r>
              <a:rPr lang="fr-FR" sz="2400" b="1" noProof="0">
                <a:solidFill>
                  <a:srgbClr val="C00000"/>
                </a:solidFill>
              </a:rPr>
              <a:t>j’ai nagé</a:t>
            </a:r>
          </a:p>
          <a:p>
            <a:r>
              <a:rPr lang="fr-FR" sz="2400" b="1">
                <a:solidFill>
                  <a:srgbClr val="C00000"/>
                </a:solidFill>
              </a:rPr>
              <a:t>j’ai visité</a:t>
            </a:r>
            <a:endParaRPr lang="fr-FR" sz="2400" b="1" noProof="0">
              <a:solidFill>
                <a:srgbClr val="C00000"/>
              </a:solidFill>
            </a:endParaRPr>
          </a:p>
        </p:txBody>
      </p:sp>
      <p:sp>
        <p:nvSpPr>
          <p:cNvPr id="7" name="TextBox 6">
            <a:extLst>
              <a:ext uri="{FF2B5EF4-FFF2-40B4-BE49-F238E27FC236}">
                <a16:creationId xmlns:a16="http://schemas.microsoft.com/office/drawing/2014/main" id="{41E07DBB-DB12-ED93-B3F7-BFBE1A251BD2}"/>
              </a:ext>
            </a:extLst>
          </p:cNvPr>
          <p:cNvSpPr txBox="1"/>
          <p:nvPr/>
        </p:nvSpPr>
        <p:spPr>
          <a:xfrm>
            <a:off x="9075263" y="4520310"/>
            <a:ext cx="2164238" cy="1569660"/>
          </a:xfrm>
          <a:prstGeom prst="rect">
            <a:avLst/>
          </a:prstGeom>
          <a:solidFill>
            <a:srgbClr val="DDFFEE"/>
          </a:solidFill>
        </p:spPr>
        <p:txBody>
          <a:bodyPr wrap="square">
            <a:spAutoFit/>
          </a:bodyPr>
          <a:lstStyle/>
          <a:p>
            <a:r>
              <a:rPr lang="fr-FR" sz="2400" b="1" noProof="0">
                <a:solidFill>
                  <a:srgbClr val="C00000"/>
                </a:solidFill>
              </a:rPr>
              <a:t>j’ai regardé</a:t>
            </a:r>
          </a:p>
          <a:p>
            <a:r>
              <a:rPr lang="fr-FR" sz="2400" b="1">
                <a:solidFill>
                  <a:srgbClr val="C00000"/>
                </a:solidFill>
              </a:rPr>
              <a:t>il a visité</a:t>
            </a:r>
          </a:p>
          <a:p>
            <a:r>
              <a:rPr lang="fr-FR" sz="2400" b="1" noProof="0">
                <a:solidFill>
                  <a:srgbClr val="C00000"/>
                </a:solidFill>
              </a:rPr>
              <a:t>elle a écouté</a:t>
            </a:r>
          </a:p>
          <a:p>
            <a:r>
              <a:rPr lang="fr-FR" sz="2400" b="1">
                <a:solidFill>
                  <a:srgbClr val="C00000"/>
                </a:solidFill>
              </a:rPr>
              <a:t>Antoine a nagé</a:t>
            </a:r>
            <a:endParaRPr lang="fr-FR" sz="2400" b="1" noProof="0">
              <a:solidFill>
                <a:srgbClr val="C00000"/>
              </a:solidFill>
            </a:endParaRPr>
          </a:p>
        </p:txBody>
      </p:sp>
      <p:sp>
        <p:nvSpPr>
          <p:cNvPr id="9" name="TextBox 8">
            <a:extLst>
              <a:ext uri="{FF2B5EF4-FFF2-40B4-BE49-F238E27FC236}">
                <a16:creationId xmlns:a16="http://schemas.microsoft.com/office/drawing/2014/main" id="{CD106274-081F-0326-C009-A990E7333D2F}"/>
              </a:ext>
            </a:extLst>
          </p:cNvPr>
          <p:cNvSpPr txBox="1"/>
          <p:nvPr/>
        </p:nvSpPr>
        <p:spPr>
          <a:xfrm>
            <a:off x="1769504" y="429559"/>
            <a:ext cx="8916103" cy="584775"/>
          </a:xfrm>
          <a:prstGeom prst="rect">
            <a:avLst/>
          </a:prstGeom>
          <a:solidFill>
            <a:srgbClr val="EEFFF6"/>
          </a:solidFill>
        </p:spPr>
        <p:txBody>
          <a:bodyPr wrap="square" rtlCol="0">
            <a:spAutoFit/>
          </a:bodyPr>
          <a:lstStyle/>
          <a:p>
            <a:pPr algn="ctr"/>
            <a:r>
              <a:rPr lang="en-GB" sz="3200" b="1" u="sng">
                <a:solidFill>
                  <a:srgbClr val="C00000"/>
                </a:solidFill>
              </a:rPr>
              <a:t>LES RÉPONSES – THE ANSWERS</a:t>
            </a:r>
          </a:p>
        </p:txBody>
      </p:sp>
    </p:spTree>
    <p:extLst>
      <p:ext uri="{BB962C8B-B14F-4D97-AF65-F5344CB8AC3E}">
        <p14:creationId xmlns:p14="http://schemas.microsoft.com/office/powerpoint/2010/main" val="116888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bg/>
                                          </p:spTgt>
                                        </p:tgtEl>
                                        <p:attrNameLst>
                                          <p:attrName>style.visibility</p:attrName>
                                        </p:attrNameLst>
                                      </p:cBhvr>
                                      <p:to>
                                        <p:strVal val="visible"/>
                                      </p:to>
                                    </p:set>
                                    <p:anim calcmode="lin" valueType="num">
                                      <p:cBhvr additive="base">
                                        <p:cTn id="3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additive="base">
                                        <p:cTn id="4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 calcmode="lin" valueType="num">
                                      <p:cBhvr additive="base">
                                        <p:cTn id="4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 calcmode="lin" valueType="num">
                                      <p:cBhvr additive="base">
                                        <p:cTn id="5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 calcmode="lin" valueType="num">
                                      <p:cBhvr additive="base">
                                        <p:cTn id="6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48936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Some common verbs are irregular, they do not follow the pattern.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You need to memorise:</a:t>
            </a:r>
          </a:p>
          <a:p>
            <a:pPr marL="0" marR="0" lvl="0" indent="0" algn="l" defTabSz="914400" rtl="0" eaLnBrk="1" fontAlgn="auto" latinLnBrk="0" hangingPunct="1">
              <a:lnSpc>
                <a:spcPct val="150000"/>
              </a:lnSpc>
              <a:spcBef>
                <a:spcPts val="0"/>
              </a:spcBef>
              <a:spcAft>
                <a:spcPts val="0"/>
              </a:spcAft>
              <a:buClrTx/>
              <a:buSzTx/>
              <a:buFontTx/>
              <a:buNone/>
              <a:tabLst/>
              <a:defRPr/>
            </a:pPr>
            <a:r>
              <a:rPr lang="fr-CA" sz="2400" b="1" noProof="1">
                <a:solidFill>
                  <a:srgbClr val="FF0000"/>
                </a:solidFill>
                <a:latin typeface="Calibri" panose="020F0502020204030204" pitchFamily="34" charset="0"/>
                <a:ea typeface="Times New Roman" panose="02020603050405020304" pitchFamily="18" charset="0"/>
                <a:cs typeface="Calibri" panose="020F0502020204030204" pitchFamily="34" charset="0"/>
              </a:rPr>
              <a:t>j</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e suis allé(e)	I went			j’ai fait		I did</a:t>
            </a:r>
          </a:p>
          <a:p>
            <a:pPr marL="0" marR="0" lvl="0" indent="0" algn="l" defTabSz="914400" rtl="0" eaLnBrk="1" fontAlgn="auto" latinLnBrk="0" hangingPunct="1">
              <a:lnSpc>
                <a:spcPct val="150000"/>
              </a:lnSpc>
              <a:spcBef>
                <a:spcPts val="0"/>
              </a:spcBef>
              <a:spcAft>
                <a:spcPts val="0"/>
              </a:spcAft>
              <a:buClrTx/>
              <a:buSzTx/>
              <a:buFontTx/>
              <a:buNone/>
              <a:tabLst/>
              <a:defRPr/>
            </a:pPr>
            <a:r>
              <a:rPr lang="fr-CA" sz="2400" b="1" noProof="1">
                <a:solidFill>
                  <a:srgbClr val="FF0000"/>
                </a:solidFill>
                <a:latin typeface="Calibri" panose="020F0502020204030204" pitchFamily="34" charset="0"/>
                <a:ea typeface="Times New Roman" panose="02020603050405020304" pitchFamily="18" charset="0"/>
                <a:cs typeface="Calibri" panose="020F0502020204030204" pitchFamily="34" charset="0"/>
              </a:rPr>
              <a:t>c</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’était*	it was*			il a fait		it was (weather)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I ate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j’ai mangé.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worked		_______________	4. I did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played		_______________	5. I went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visited		_______________	6. it was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lived		_______________	8. it was (weather)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1166654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48936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Some common verbs are irregular, they do not follow the pattern.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You need to memorise:</a:t>
            </a:r>
          </a:p>
          <a:p>
            <a:pPr marL="0" marR="0" lvl="0" indent="0" algn="l" defTabSz="914400" rtl="0" eaLnBrk="1" fontAlgn="auto" latinLnBrk="0" hangingPunct="1">
              <a:lnSpc>
                <a:spcPct val="150000"/>
              </a:lnSpc>
              <a:spcBef>
                <a:spcPts val="0"/>
              </a:spcBef>
              <a:spcAft>
                <a:spcPts val="0"/>
              </a:spcAft>
              <a:buClrTx/>
              <a:buSzTx/>
              <a:buFontTx/>
              <a:buNone/>
              <a:tabLst/>
              <a:defRPr/>
            </a:pPr>
            <a:r>
              <a:rPr lang="fr-CA" sz="2400" b="1" noProof="1">
                <a:solidFill>
                  <a:srgbClr val="FF0000"/>
                </a:solidFill>
                <a:latin typeface="Calibri" panose="020F0502020204030204" pitchFamily="34" charset="0"/>
                <a:ea typeface="Times New Roman" panose="02020603050405020304" pitchFamily="18" charset="0"/>
                <a:cs typeface="Calibri" panose="020F0502020204030204" pitchFamily="34" charset="0"/>
              </a:rPr>
              <a:t>j</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e suis allé(e)	I went			j’ai fait		I did</a:t>
            </a:r>
          </a:p>
          <a:p>
            <a:pPr marL="0" marR="0" lvl="0" indent="0" algn="l" defTabSz="914400" rtl="0" eaLnBrk="1" fontAlgn="auto" latinLnBrk="0" hangingPunct="1">
              <a:lnSpc>
                <a:spcPct val="150000"/>
              </a:lnSpc>
              <a:spcBef>
                <a:spcPts val="0"/>
              </a:spcBef>
              <a:spcAft>
                <a:spcPts val="0"/>
              </a:spcAft>
              <a:buClrTx/>
              <a:buSzTx/>
              <a:buFontTx/>
              <a:buNone/>
              <a:tabLst/>
              <a:defRPr/>
            </a:pPr>
            <a:r>
              <a:rPr lang="fr-CA" sz="2400" b="1" noProof="1">
                <a:solidFill>
                  <a:srgbClr val="FF0000"/>
                </a:solidFill>
                <a:latin typeface="Calibri" panose="020F0502020204030204" pitchFamily="34" charset="0"/>
                <a:ea typeface="Times New Roman" panose="02020603050405020304" pitchFamily="18" charset="0"/>
                <a:cs typeface="Calibri" panose="020F0502020204030204" pitchFamily="34" charset="0"/>
              </a:rPr>
              <a:t>c</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’était*	it was*			il a fait		it was (weather)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I ate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j’ai mangé.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worked		_______________	4. I did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played		_______________	5. I went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visited		_______________	6. it was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lived		_______________	8. it was (weather)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E7967DDF-B0B9-3769-F671-16F66B9CBA15}"/>
              </a:ext>
            </a:extLst>
          </p:cNvPr>
          <p:cNvSpPr txBox="1"/>
          <p:nvPr/>
        </p:nvSpPr>
        <p:spPr>
          <a:xfrm>
            <a:off x="2298700" y="429559"/>
            <a:ext cx="8386907" cy="584775"/>
          </a:xfrm>
          <a:prstGeom prst="rect">
            <a:avLst/>
          </a:prstGeom>
          <a:solidFill>
            <a:srgbClr val="EEFFF6"/>
          </a:solidFill>
        </p:spPr>
        <p:txBody>
          <a:bodyPr wrap="square" rtlCol="0">
            <a:spAutoFit/>
          </a:bodyPr>
          <a:lstStyle/>
          <a:p>
            <a:pPr algn="ctr"/>
            <a:r>
              <a:rPr lang="en-GB" sz="3200" b="1" u="sng">
                <a:solidFill>
                  <a:srgbClr val="C00000"/>
                </a:solidFill>
              </a:rPr>
              <a:t>LES RÉPONSES – THE ANSWERS</a:t>
            </a:r>
          </a:p>
        </p:txBody>
      </p:sp>
      <p:sp>
        <p:nvSpPr>
          <p:cNvPr id="7" name="TextBox 6">
            <a:extLst>
              <a:ext uri="{FF2B5EF4-FFF2-40B4-BE49-F238E27FC236}">
                <a16:creationId xmlns:a16="http://schemas.microsoft.com/office/drawing/2014/main" id="{2476F258-6578-D011-7767-BFEBFE815DD7}"/>
              </a:ext>
            </a:extLst>
          </p:cNvPr>
          <p:cNvSpPr txBox="1"/>
          <p:nvPr/>
        </p:nvSpPr>
        <p:spPr>
          <a:xfrm>
            <a:off x="3581399" y="4520310"/>
            <a:ext cx="2514601" cy="1569660"/>
          </a:xfrm>
          <a:prstGeom prst="rect">
            <a:avLst/>
          </a:prstGeom>
          <a:solidFill>
            <a:srgbClr val="DDFFEE"/>
          </a:solidFill>
        </p:spPr>
        <p:txBody>
          <a:bodyPr wrap="square">
            <a:spAutoFit/>
          </a:bodyPr>
          <a:lstStyle/>
          <a:p>
            <a:r>
              <a:rPr lang="fr-FR" sz="2400" b="1" noProof="0">
                <a:solidFill>
                  <a:srgbClr val="C00000"/>
                </a:solidFill>
              </a:rPr>
              <a:t>j’ai </a:t>
            </a:r>
            <a:r>
              <a:rPr lang="fr-FR" sz="2400" b="1">
                <a:solidFill>
                  <a:srgbClr val="C00000"/>
                </a:solidFill>
              </a:rPr>
              <a:t>travaillé</a:t>
            </a:r>
            <a:endParaRPr lang="fr-FR" sz="2400" b="1" noProof="0">
              <a:solidFill>
                <a:srgbClr val="C00000"/>
              </a:solidFill>
            </a:endParaRPr>
          </a:p>
          <a:p>
            <a:r>
              <a:rPr lang="fr-FR" sz="2400" b="1">
                <a:solidFill>
                  <a:srgbClr val="C00000"/>
                </a:solidFill>
              </a:rPr>
              <a:t>j’ai joué</a:t>
            </a:r>
          </a:p>
          <a:p>
            <a:r>
              <a:rPr lang="fr-FR" sz="2400" b="1" noProof="0">
                <a:solidFill>
                  <a:srgbClr val="C00000"/>
                </a:solidFill>
              </a:rPr>
              <a:t>j’ai </a:t>
            </a:r>
            <a:r>
              <a:rPr lang="fr-FR" sz="2400" b="1">
                <a:solidFill>
                  <a:srgbClr val="C00000"/>
                </a:solidFill>
              </a:rPr>
              <a:t>visité</a:t>
            </a:r>
            <a:endParaRPr lang="fr-FR" sz="2400" b="1" noProof="0">
              <a:solidFill>
                <a:srgbClr val="C00000"/>
              </a:solidFill>
            </a:endParaRPr>
          </a:p>
          <a:p>
            <a:r>
              <a:rPr lang="fr-FR" sz="2400" b="1">
                <a:solidFill>
                  <a:srgbClr val="C00000"/>
                </a:solidFill>
              </a:rPr>
              <a:t>j’ai habité</a:t>
            </a:r>
            <a:endParaRPr lang="fr-FR" sz="2400" b="1" noProof="0">
              <a:solidFill>
                <a:srgbClr val="C00000"/>
              </a:solidFill>
            </a:endParaRPr>
          </a:p>
        </p:txBody>
      </p:sp>
      <p:sp>
        <p:nvSpPr>
          <p:cNvPr id="9" name="TextBox 8">
            <a:extLst>
              <a:ext uri="{FF2B5EF4-FFF2-40B4-BE49-F238E27FC236}">
                <a16:creationId xmlns:a16="http://schemas.microsoft.com/office/drawing/2014/main" id="{4967C5A7-97F7-D48C-7914-DA54EF5B07E6}"/>
              </a:ext>
            </a:extLst>
          </p:cNvPr>
          <p:cNvSpPr txBox="1"/>
          <p:nvPr/>
        </p:nvSpPr>
        <p:spPr>
          <a:xfrm>
            <a:off x="9075263" y="4520310"/>
            <a:ext cx="2164238" cy="1569660"/>
          </a:xfrm>
          <a:prstGeom prst="rect">
            <a:avLst/>
          </a:prstGeom>
          <a:solidFill>
            <a:srgbClr val="DDFFEE"/>
          </a:solidFill>
        </p:spPr>
        <p:txBody>
          <a:bodyPr wrap="square">
            <a:spAutoFit/>
          </a:bodyPr>
          <a:lstStyle/>
          <a:p>
            <a:r>
              <a:rPr lang="fr-FR" sz="2400" b="1" noProof="0">
                <a:solidFill>
                  <a:srgbClr val="C00000"/>
                </a:solidFill>
              </a:rPr>
              <a:t>j’ai fait</a:t>
            </a:r>
          </a:p>
          <a:p>
            <a:r>
              <a:rPr lang="fr-FR" sz="2400" b="1">
                <a:solidFill>
                  <a:srgbClr val="C00000"/>
                </a:solidFill>
              </a:rPr>
              <a:t>je suis allé</a:t>
            </a:r>
          </a:p>
          <a:p>
            <a:r>
              <a:rPr lang="fr-FR" sz="2400" b="1" noProof="0">
                <a:solidFill>
                  <a:srgbClr val="C00000"/>
                </a:solidFill>
              </a:rPr>
              <a:t>c’était</a:t>
            </a:r>
          </a:p>
          <a:p>
            <a:r>
              <a:rPr lang="fr-FR" sz="2400" b="1">
                <a:solidFill>
                  <a:srgbClr val="C00000"/>
                </a:solidFill>
              </a:rPr>
              <a:t>il a fait</a:t>
            </a:r>
            <a:endParaRPr lang="fr-FR" sz="2400" b="1" noProof="0">
              <a:solidFill>
                <a:srgbClr val="C00000"/>
              </a:solidFill>
            </a:endParaRPr>
          </a:p>
        </p:txBody>
      </p:sp>
    </p:spTree>
    <p:extLst>
      <p:ext uri="{BB962C8B-B14F-4D97-AF65-F5344CB8AC3E}">
        <p14:creationId xmlns:p14="http://schemas.microsoft.com/office/powerpoint/2010/main" val="31432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 calcmode="lin" valueType="num">
                                      <p:cBhvr additive="base">
                                        <p:cTn id="3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 calcmode="lin" valueType="num">
                                      <p:cBhvr additive="base">
                                        <p:cTn id="4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 calcmode="lin" valueType="num">
                                      <p:cBhvr additive="base">
                                        <p:cTn id="5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anim calcmode="lin" valueType="num">
                                      <p:cBhvr additive="base">
                                        <p:cTn id="6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69156" y="585064"/>
            <a:ext cx="10725797" cy="563231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 narrate events in the past, you only need one phrase and 3 sequencers: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j’ai fait beaucoup de choses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I did a lot of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d’abord / premièrement</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first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ensuite / puis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then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finalement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finally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Look at the example below and translate it orally with your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SN" sz="2400" b="0" i="0" u="none" strike="noStrike" kern="1200" cap="none" spc="0" normalizeH="0" baseline="0" noProof="0">
                <a:ln>
                  <a:noFill/>
                </a:ln>
                <a:solidFill>
                  <a:prstClr val="black"/>
                </a:solidFill>
                <a:effectLst/>
                <a:uLnTx/>
                <a:uFillTx/>
                <a:latin typeface="Calibri" panose="020F0502020204030204"/>
                <a:ea typeface="+mn-ea"/>
                <a:cs typeface="Calibri"/>
              </a:rPr>
              <a:t>L’année dernière </a:t>
            </a:r>
            <a:r>
              <a:rPr kumimoji="0" lang="fr-SN" sz="2400" b="1" i="0" u="none" strike="noStrike" kern="1200" cap="none" spc="0" normalizeH="0" baseline="0" noProof="0">
                <a:ln>
                  <a:noFill/>
                </a:ln>
                <a:solidFill>
                  <a:prstClr val="black"/>
                </a:solidFill>
                <a:effectLst/>
                <a:uLnTx/>
                <a:uFillTx/>
                <a:latin typeface="Calibri" panose="020F0502020204030204"/>
                <a:ea typeface="+mn-ea"/>
                <a:cs typeface="Calibri"/>
              </a:rPr>
              <a:t>je suis allé</a:t>
            </a:r>
            <a:r>
              <a:rPr kumimoji="0" lang="fr-SN" sz="2400" b="0" i="0" u="none" strike="noStrike" kern="1200" cap="none" spc="0" normalizeH="0" baseline="0" noProof="0">
                <a:ln>
                  <a:noFill/>
                </a:ln>
                <a:solidFill>
                  <a:prstClr val="black"/>
                </a:solidFill>
                <a:effectLst/>
                <a:uLnTx/>
                <a:uFillTx/>
                <a:latin typeface="Calibri" panose="020F0502020204030204"/>
                <a:ea typeface="+mn-ea"/>
                <a:cs typeface="Calibri"/>
              </a:rPr>
              <a:t> en vacances en France et </a:t>
            </a:r>
            <a:r>
              <a:rPr lang="fr-SN" sz="2400" b="1">
                <a:solidFill>
                  <a:prstClr val="black"/>
                </a:solidFill>
                <a:latin typeface="Calibri" panose="020F0502020204030204"/>
                <a:cs typeface="Calibri"/>
              </a:rPr>
              <a:t>j’ai fait</a:t>
            </a:r>
            <a:r>
              <a:rPr lang="fr-SN" sz="2400">
                <a:solidFill>
                  <a:prstClr val="black"/>
                </a:solidFill>
                <a:latin typeface="Calibri" panose="020F0502020204030204"/>
                <a:cs typeface="Calibri"/>
              </a:rPr>
              <a:t> beaucoup de choses</a:t>
            </a:r>
            <a:r>
              <a:rPr kumimoji="0" lang="fr-SN"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SN" sz="2400" b="1" i="0" u="none" strike="noStrike" kern="1200" cap="none" spc="0" normalizeH="0" baseline="0" noProof="0">
                <a:ln>
                  <a:noFill/>
                </a:ln>
                <a:solidFill>
                  <a:prstClr val="black"/>
                </a:solidFill>
                <a:effectLst/>
                <a:uLnTx/>
                <a:uFillTx/>
                <a:latin typeface="Calibri" panose="020F0502020204030204"/>
                <a:ea typeface="+mn-ea"/>
                <a:cs typeface="Calibri"/>
              </a:rPr>
              <a:t>D’abord</a:t>
            </a:r>
            <a:r>
              <a:rPr kumimoji="0" lang="fr-SN"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SN" sz="2400" b="1" i="0" u="none" strike="noStrike" kern="1200" cap="none" spc="0" normalizeH="0" baseline="0" noProof="0">
                <a:ln>
                  <a:noFill/>
                </a:ln>
                <a:solidFill>
                  <a:prstClr val="black"/>
                </a:solidFill>
                <a:effectLst/>
                <a:uLnTx/>
                <a:uFillTx/>
                <a:latin typeface="Calibri" panose="020F0502020204030204"/>
                <a:ea typeface="+mn-ea"/>
                <a:cs typeface="Calibri"/>
              </a:rPr>
              <a:t>j’ai nagé</a:t>
            </a:r>
            <a:r>
              <a:rPr kumimoji="0" lang="fr-SN" sz="2400" b="0" i="0" u="none" strike="noStrike" kern="1200" cap="none" spc="0" normalizeH="0" baseline="0" noProof="0">
                <a:ln>
                  <a:noFill/>
                </a:ln>
                <a:solidFill>
                  <a:prstClr val="black"/>
                </a:solidFill>
                <a:effectLst/>
                <a:uLnTx/>
                <a:uFillTx/>
                <a:latin typeface="Calibri" panose="020F0502020204030204"/>
                <a:ea typeface="+mn-ea"/>
                <a:cs typeface="Calibri"/>
              </a:rPr>
              <a:t> dans la mer avec mon frère. </a:t>
            </a:r>
            <a:r>
              <a:rPr kumimoji="0" lang="fr-SN" sz="2400" b="1" i="0" u="none" strike="noStrike" kern="1200" cap="none" spc="0" normalizeH="0" baseline="0" noProof="0">
                <a:ln>
                  <a:noFill/>
                </a:ln>
                <a:solidFill>
                  <a:prstClr val="black"/>
                </a:solidFill>
                <a:effectLst/>
                <a:uLnTx/>
                <a:uFillTx/>
                <a:latin typeface="Calibri" panose="020F0502020204030204"/>
                <a:ea typeface="+mn-ea"/>
                <a:cs typeface="Calibri"/>
              </a:rPr>
              <a:t>Ensuite</a:t>
            </a:r>
            <a:r>
              <a:rPr kumimoji="0" lang="fr-SN"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SN" sz="2400" b="1" i="0" u="none" strike="noStrike" kern="1200" cap="none" spc="0" normalizeH="0" baseline="0" noProof="0">
                <a:ln>
                  <a:noFill/>
                </a:ln>
                <a:solidFill>
                  <a:prstClr val="black"/>
                </a:solidFill>
                <a:effectLst/>
                <a:uLnTx/>
                <a:uFillTx/>
                <a:latin typeface="Calibri" panose="020F0502020204030204"/>
                <a:ea typeface="+mn-ea"/>
                <a:cs typeface="Calibri"/>
              </a:rPr>
              <a:t>j’ai joué</a:t>
            </a:r>
            <a:r>
              <a:rPr kumimoji="0" lang="fr-SN" sz="2400" b="0" i="0" u="none" strike="noStrike" kern="1200" cap="none" spc="0" normalizeH="0" baseline="0" noProof="0">
                <a:ln>
                  <a:noFill/>
                </a:ln>
                <a:solidFill>
                  <a:prstClr val="black"/>
                </a:solidFill>
                <a:effectLst/>
                <a:uLnTx/>
                <a:uFillTx/>
                <a:latin typeface="Calibri" panose="020F0502020204030204"/>
                <a:ea typeface="+mn-ea"/>
                <a:cs typeface="Calibri"/>
              </a:rPr>
              <a:t> au volley avec mes cousins à la plage. </a:t>
            </a:r>
            <a:r>
              <a:rPr kumimoji="0" lang="fr-SN" sz="2400" b="1" i="0" u="none" strike="noStrike" kern="1200" cap="none" spc="0" normalizeH="0" baseline="0" noProof="0">
                <a:ln>
                  <a:noFill/>
                </a:ln>
                <a:solidFill>
                  <a:prstClr val="black"/>
                </a:solidFill>
                <a:effectLst/>
                <a:uLnTx/>
                <a:uFillTx/>
                <a:latin typeface="Calibri" panose="020F0502020204030204"/>
                <a:ea typeface="+mn-ea"/>
                <a:cs typeface="Calibri"/>
              </a:rPr>
              <a:t>Finalement</a:t>
            </a:r>
            <a:r>
              <a:rPr kumimoji="0" lang="fr-SN" sz="24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fr-SN" sz="2400" b="1" i="0" u="none" strike="noStrike" kern="1200" cap="none" spc="0" normalizeH="0" baseline="0" noProof="0">
                <a:ln>
                  <a:noFill/>
                </a:ln>
                <a:solidFill>
                  <a:prstClr val="black"/>
                </a:solidFill>
                <a:effectLst/>
                <a:uLnTx/>
                <a:uFillTx/>
                <a:latin typeface="Calibri" panose="020F0502020204030204"/>
                <a:ea typeface="+mn-ea"/>
                <a:cs typeface="Calibri"/>
              </a:rPr>
              <a:t>j’ai mangé</a:t>
            </a:r>
            <a:r>
              <a:rPr kumimoji="0" lang="fr-SN" sz="2400" b="0" i="0" u="none" strike="noStrike" kern="1200" cap="none" spc="0" normalizeH="0" baseline="0" noProof="0">
                <a:ln>
                  <a:noFill/>
                </a:ln>
                <a:solidFill>
                  <a:prstClr val="black"/>
                </a:solidFill>
                <a:effectLst/>
                <a:uLnTx/>
                <a:uFillTx/>
                <a:latin typeface="Calibri" panose="020F0502020204030204"/>
                <a:ea typeface="+mn-ea"/>
                <a:cs typeface="Calibri"/>
              </a:rPr>
              <a:t> au restaurant avec ma famille tous les soirs.</a:t>
            </a:r>
          </a:p>
        </p:txBody>
      </p:sp>
      <p:sp>
        <p:nvSpPr>
          <p:cNvPr id="5" name="TextBox 4">
            <a:extLst>
              <a:ext uri="{FF2B5EF4-FFF2-40B4-BE49-F238E27FC236}">
                <a16:creationId xmlns:a16="http://schemas.microsoft.com/office/drawing/2014/main" id="{374D760A-C95F-7F54-1B89-9FCE9CCD6C48}"/>
              </a:ext>
            </a:extLst>
          </p:cNvPr>
          <p:cNvSpPr txBox="1"/>
          <p:nvPr/>
        </p:nvSpPr>
        <p:spPr>
          <a:xfrm>
            <a:off x="6768543" y="1394504"/>
            <a:ext cx="5058999" cy="1569660"/>
          </a:xfrm>
          <a:prstGeom prst="rect">
            <a:avLst/>
          </a:prstGeom>
          <a:noFill/>
          <a:ln>
            <a:solidFill>
              <a:schemeClr val="accent4">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vary them to avoid repetition: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le premier jour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on the first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ensuite / puis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then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le dernier jour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on the last day</a:t>
            </a:r>
          </a:p>
        </p:txBody>
      </p:sp>
    </p:spTree>
    <p:extLst>
      <p:ext uri="{BB962C8B-B14F-4D97-AF65-F5344CB8AC3E}">
        <p14:creationId xmlns:p14="http://schemas.microsoft.com/office/powerpoint/2010/main" val="272228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585064"/>
            <a:ext cx="10725797" cy="502105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Look at the answer below and rewrite it with sequencers and more details to show narration: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D" sz="2400" b="0" i="0" u="none" strike="noStrike" kern="1200" cap="none" spc="0" normalizeH="0" baseline="0">
                <a:ln>
                  <a:noFill/>
                </a:ln>
                <a:solidFill>
                  <a:srgbClr val="C00000"/>
                </a:solidFill>
                <a:effectLst/>
                <a:uLnTx/>
                <a:uFillTx/>
                <a:latin typeface="Calibri" panose="020F0502020204030204"/>
                <a:ea typeface="+mn-ea"/>
                <a:cs typeface="+mn-cs"/>
              </a:rPr>
              <a:t>Qu’est-ce que tu as fait pendant tes dernières vacances?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Je suis allé à Bordeaux.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J’ai joué au foot.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J’ai visité un musée.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_______________________________________________________________________________________________________________________________________________________________________________________________________________</a:t>
            </a:r>
          </a:p>
        </p:txBody>
      </p:sp>
      <p:sp>
        <p:nvSpPr>
          <p:cNvPr id="5" name="TextBox 4">
            <a:extLst>
              <a:ext uri="{FF2B5EF4-FFF2-40B4-BE49-F238E27FC236}">
                <a16:creationId xmlns:a16="http://schemas.microsoft.com/office/drawing/2014/main" id="{07A825DD-5E89-8B85-35A4-C52FBC5CEA84}"/>
              </a:ext>
            </a:extLst>
          </p:cNvPr>
          <p:cNvSpPr txBox="1"/>
          <p:nvPr/>
        </p:nvSpPr>
        <p:spPr>
          <a:xfrm>
            <a:off x="4704253" y="2217704"/>
            <a:ext cx="6735272" cy="1569660"/>
          </a:xfrm>
          <a:prstGeom prst="rect">
            <a:avLst/>
          </a:prstGeom>
          <a:noFill/>
          <a:ln>
            <a:solidFill>
              <a:schemeClr val="accent4">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1">
                <a:solidFill>
                  <a:prstClr val="black"/>
                </a:solidFill>
                <a:latin typeface="Calibri" panose="020F0502020204030204"/>
                <a:cs typeface="Calibri"/>
              </a:rPr>
              <a:t>J’ai fait beaucoup de choses	</a:t>
            </a:r>
            <a:r>
              <a:rPr lang="en-GB" sz="2400" noProof="1">
                <a:solidFill>
                  <a:srgbClr val="0070C0"/>
                </a:solidFill>
                <a:latin typeface="Calibri" panose="020F0502020204030204"/>
                <a:cs typeface="Calibri"/>
              </a:rPr>
              <a:t>I did a lot of things</a:t>
            </a:r>
            <a:endPar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d’abord / le premier jour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first /</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on the first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ensuite / puis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then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finalement / le dernier jour	</a:t>
            </a:r>
            <a:r>
              <a:rPr kumimoji="0" lang="en-GB" sz="2400" b="0" i="0" u="none" strike="noStrike" kern="1200" cap="none" spc="0" normalizeH="0" baseline="0" noProof="1">
                <a:ln>
                  <a:noFill/>
                </a:ln>
                <a:solidFill>
                  <a:srgbClr val="0070C0"/>
                </a:solidFill>
                <a:effectLst/>
                <a:uLnTx/>
                <a:uFillTx/>
                <a:latin typeface="Calibri" panose="020F0502020204030204"/>
                <a:ea typeface="+mn-ea"/>
                <a:cs typeface="Calibri"/>
              </a:rPr>
              <a:t>finally / on the last day</a:t>
            </a:r>
          </a:p>
        </p:txBody>
      </p:sp>
    </p:spTree>
    <p:extLst>
      <p:ext uri="{BB962C8B-B14F-4D97-AF65-F5344CB8AC3E}">
        <p14:creationId xmlns:p14="http://schemas.microsoft.com/office/powerpoint/2010/main" val="2743731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6001643"/>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Sometimes, you will have prepared narration for your general conversation answers in the present, in the past or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These answers can easily be adapted, even spontaneously, to a different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Look at the answer in the present tense below. Make the necessary changes to adapt it to the past. You should change: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time expressions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conjugated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A. Change the time expressions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the present to time expressions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the past: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 week-end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pendant les vacances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 samedi</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cette année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7B3EEB9F-18EE-22E7-4E9E-9AA556E427AE}"/>
              </a:ext>
            </a:extLst>
          </p:cNvPr>
          <p:cNvSpPr txBox="1"/>
          <p:nvPr/>
        </p:nvSpPr>
        <p:spPr>
          <a:xfrm>
            <a:off x="6096000" y="3400675"/>
            <a:ext cx="5634361"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B. Now change the conjugated verbs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the present to their perfect tense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je joue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je mange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je vais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j’écoute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je fais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j’ach</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ète*</a:t>
            </a: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80646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155118"/>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A. Change the time expressions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the present to time expressions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the past: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 week-end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pendant les vacances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 samedi</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cette année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7B3EEB9F-18EE-22E7-4E9E-9AA556E427AE}"/>
              </a:ext>
            </a:extLst>
          </p:cNvPr>
          <p:cNvSpPr txBox="1"/>
          <p:nvPr/>
        </p:nvSpPr>
        <p:spPr>
          <a:xfrm>
            <a:off x="6096000" y="3591175"/>
            <a:ext cx="5634361"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B. Now change the conjugated verbs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the present to their perfect tense form: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je joue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je mange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je vais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j’écoute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je fais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j’ach</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ète*</a:t>
            </a: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4C57298F-9351-3EB8-B556-8363FD68510A}"/>
              </a:ext>
            </a:extLst>
          </p:cNvPr>
          <p:cNvSpPr txBox="1"/>
          <p:nvPr/>
        </p:nvSpPr>
        <p:spPr>
          <a:xfrm>
            <a:off x="1769504" y="429559"/>
            <a:ext cx="8916103" cy="584775"/>
          </a:xfrm>
          <a:prstGeom prst="rect">
            <a:avLst/>
          </a:prstGeom>
          <a:solidFill>
            <a:srgbClr val="EEFFF6"/>
          </a:solidFill>
        </p:spPr>
        <p:txBody>
          <a:bodyPr wrap="square" rtlCol="0">
            <a:spAutoFit/>
          </a:bodyPr>
          <a:lstStyle/>
          <a:p>
            <a:pPr algn="ctr"/>
            <a:r>
              <a:rPr lang="en-GB" sz="3200" b="1" u="sng">
                <a:solidFill>
                  <a:srgbClr val="C00000"/>
                </a:solidFill>
              </a:rPr>
              <a:t>LES RÉPONSES – THE ANSWERS</a:t>
            </a:r>
          </a:p>
        </p:txBody>
      </p:sp>
      <p:sp>
        <p:nvSpPr>
          <p:cNvPr id="5" name="TextBox 4">
            <a:extLst>
              <a:ext uri="{FF2B5EF4-FFF2-40B4-BE49-F238E27FC236}">
                <a16:creationId xmlns:a16="http://schemas.microsoft.com/office/drawing/2014/main" id="{F227BFAF-2900-C250-FB91-066726130BB0}"/>
              </a:ext>
            </a:extLst>
          </p:cNvPr>
          <p:cNvSpPr txBox="1"/>
          <p:nvPr/>
        </p:nvSpPr>
        <p:spPr>
          <a:xfrm>
            <a:off x="4190999" y="2047944"/>
            <a:ext cx="4981704" cy="1569660"/>
          </a:xfrm>
          <a:prstGeom prst="rect">
            <a:avLst/>
          </a:prstGeom>
          <a:solidFill>
            <a:srgbClr val="DDFFEE"/>
          </a:solidFill>
        </p:spPr>
        <p:txBody>
          <a:bodyPr wrap="square">
            <a:spAutoFit/>
          </a:bodyPr>
          <a:lstStyle/>
          <a:p>
            <a:r>
              <a:rPr lang="fr-FR" sz="2400" b="1" noProof="0">
                <a:solidFill>
                  <a:srgbClr val="C00000"/>
                </a:solidFill>
              </a:rPr>
              <a:t>le week-end dernier</a:t>
            </a:r>
          </a:p>
          <a:p>
            <a:r>
              <a:rPr lang="fr-FR" sz="2400" b="1">
                <a:solidFill>
                  <a:srgbClr val="C00000"/>
                </a:solidFill>
              </a:rPr>
              <a:t>pendant les dernières vacances</a:t>
            </a:r>
          </a:p>
          <a:p>
            <a:r>
              <a:rPr lang="fr-FR" sz="2400" b="1" noProof="0">
                <a:solidFill>
                  <a:srgbClr val="C00000"/>
                </a:solidFill>
              </a:rPr>
              <a:t>samedi dernier</a:t>
            </a:r>
          </a:p>
          <a:p>
            <a:r>
              <a:rPr lang="fr-FR" sz="2400" b="1">
                <a:solidFill>
                  <a:srgbClr val="C00000"/>
                </a:solidFill>
              </a:rPr>
              <a:t>l’année dernière </a:t>
            </a:r>
            <a:endParaRPr lang="fr-FR" sz="2400" b="1" noProof="0">
              <a:solidFill>
                <a:srgbClr val="C00000"/>
              </a:solidFill>
            </a:endParaRPr>
          </a:p>
        </p:txBody>
      </p:sp>
      <p:sp>
        <p:nvSpPr>
          <p:cNvPr id="7" name="TextBox 6">
            <a:extLst>
              <a:ext uri="{FF2B5EF4-FFF2-40B4-BE49-F238E27FC236}">
                <a16:creationId xmlns:a16="http://schemas.microsoft.com/office/drawing/2014/main" id="{B1007467-17FB-7BA6-6E88-88A21606BAB2}"/>
              </a:ext>
            </a:extLst>
          </p:cNvPr>
          <p:cNvSpPr txBox="1"/>
          <p:nvPr/>
        </p:nvSpPr>
        <p:spPr>
          <a:xfrm>
            <a:off x="7980654" y="4358813"/>
            <a:ext cx="2514601" cy="2308324"/>
          </a:xfrm>
          <a:prstGeom prst="rect">
            <a:avLst/>
          </a:prstGeom>
          <a:solidFill>
            <a:srgbClr val="DDFFEE"/>
          </a:solidFill>
        </p:spPr>
        <p:txBody>
          <a:bodyPr wrap="square">
            <a:spAutoFit/>
          </a:bodyPr>
          <a:lstStyle/>
          <a:p>
            <a:r>
              <a:rPr lang="fr-FR" sz="2400" b="1" noProof="0">
                <a:solidFill>
                  <a:srgbClr val="C00000"/>
                </a:solidFill>
              </a:rPr>
              <a:t>j’ai </a:t>
            </a:r>
            <a:r>
              <a:rPr lang="fr-FR" sz="2400" b="1">
                <a:solidFill>
                  <a:srgbClr val="C00000"/>
                </a:solidFill>
              </a:rPr>
              <a:t>joué</a:t>
            </a:r>
            <a:endParaRPr lang="fr-FR" sz="2400" b="1" noProof="0">
              <a:solidFill>
                <a:srgbClr val="C00000"/>
              </a:solidFill>
            </a:endParaRPr>
          </a:p>
          <a:p>
            <a:r>
              <a:rPr lang="fr-FR" sz="2400" b="1">
                <a:solidFill>
                  <a:srgbClr val="C00000"/>
                </a:solidFill>
              </a:rPr>
              <a:t>j’ai mangé</a:t>
            </a:r>
          </a:p>
          <a:p>
            <a:r>
              <a:rPr lang="fr-FR" sz="2400" b="1" noProof="0">
                <a:solidFill>
                  <a:srgbClr val="C00000"/>
                </a:solidFill>
              </a:rPr>
              <a:t>je suis allé</a:t>
            </a:r>
          </a:p>
          <a:p>
            <a:r>
              <a:rPr lang="fr-FR" sz="2400" b="1">
                <a:solidFill>
                  <a:srgbClr val="C00000"/>
                </a:solidFill>
              </a:rPr>
              <a:t>j’ai écouté</a:t>
            </a:r>
          </a:p>
          <a:p>
            <a:r>
              <a:rPr lang="fr-FR" sz="2400" b="1" noProof="0">
                <a:solidFill>
                  <a:srgbClr val="C00000"/>
                </a:solidFill>
              </a:rPr>
              <a:t>j’ai fait</a:t>
            </a:r>
          </a:p>
          <a:p>
            <a:r>
              <a:rPr lang="fr-FR" sz="2400" b="1">
                <a:solidFill>
                  <a:srgbClr val="C00000"/>
                </a:solidFill>
              </a:rPr>
              <a:t>j’ai acheté</a:t>
            </a:r>
            <a:endParaRPr lang="fr-FR" sz="2400" b="1" noProof="0">
              <a:solidFill>
                <a:srgbClr val="C00000"/>
              </a:solidFill>
            </a:endParaRPr>
          </a:p>
        </p:txBody>
      </p:sp>
    </p:spTree>
    <p:extLst>
      <p:ext uri="{BB962C8B-B14F-4D97-AF65-F5344CB8AC3E}">
        <p14:creationId xmlns:p14="http://schemas.microsoft.com/office/powerpoint/2010/main" val="260691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bg/>
                                          </p:spTgt>
                                        </p:tgtEl>
                                        <p:attrNameLst>
                                          <p:attrName>style.visibility</p:attrName>
                                        </p:attrNameLst>
                                      </p:cBhvr>
                                      <p:to>
                                        <p:strVal val="visible"/>
                                      </p:to>
                                    </p:set>
                                    <p:anim calcmode="lin" valueType="num">
                                      <p:cBhvr additive="base">
                                        <p:cTn id="3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additive="base">
                                        <p:cTn id="4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 calcmode="lin" valueType="num">
                                      <p:cBhvr additive="base">
                                        <p:cTn id="4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 calcmode="lin" valueType="num">
                                      <p:cBhvr additive="base">
                                        <p:cTn id="5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 calcmode="lin" valueType="num">
                                      <p:cBhvr additive="base">
                                        <p:cTn id="6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 calcmode="lin" valueType="num">
                                      <p:cBhvr additive="base">
                                        <p:cTn id="6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xEl>
                                              <p:pRg st="5" end="5"/>
                                            </p:txEl>
                                          </p:spTgt>
                                        </p:tgtEl>
                                        <p:attrNameLst>
                                          <p:attrName>style.visibility</p:attrName>
                                        </p:attrNameLst>
                                      </p:cBhvr>
                                      <p:to>
                                        <p:strVal val="visible"/>
                                      </p:to>
                                    </p:set>
                                    <p:anim calcmode="lin" valueType="num">
                                      <p:cBhvr additive="base">
                                        <p:cTn id="7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193899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Look at the answer in the present tense below. Make the necessary changes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adapt it to the past. You should change: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time expressions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conjugated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9824C9EB-8DBA-F6DB-65BB-ABA30C41D834}"/>
              </a:ext>
            </a:extLst>
          </p:cNvPr>
          <p:cNvSpPr txBox="1"/>
          <p:nvPr/>
        </p:nvSpPr>
        <p:spPr>
          <a:xfrm>
            <a:off x="661505" y="2031441"/>
            <a:ext cx="1090496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a:ln>
                  <a:noFill/>
                </a:ln>
                <a:solidFill>
                  <a:srgbClr val="C00000"/>
                </a:solidFill>
                <a:effectLst/>
                <a:uLnTx/>
                <a:uFillTx/>
                <a:latin typeface="Calibri" panose="020F0502020204030204"/>
                <a:ea typeface="+mn-ea"/>
                <a:cs typeface="+mn-cs"/>
              </a:rPr>
              <a:t>Qu’est-ce que tu fais normalement le week-end?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1" i="0" u="none" strike="noStrike" kern="1200" cap="none" spc="0" normalizeH="0" baseline="0">
                <a:ln>
                  <a:noFill/>
                </a:ln>
                <a:solidFill>
                  <a:prstClr val="black"/>
                </a:solidFill>
                <a:effectLst/>
                <a:uLnTx/>
                <a:uFillTx/>
                <a:latin typeface="Calibri" panose="020F0502020204030204"/>
                <a:ea typeface="+mn-ea"/>
                <a:cs typeface="Calibri"/>
              </a:rPr>
              <a:t>Normalement, le week-end, je fais </a:t>
            </a:r>
            <a:r>
              <a:rPr kumimoji="0" lang="fr-RE" sz="2400" b="0" i="0" u="none" strike="noStrike" kern="1200" cap="none" spc="0" normalizeH="0" baseline="0">
                <a:ln>
                  <a:noFill/>
                </a:ln>
                <a:solidFill>
                  <a:prstClr val="black"/>
                </a:solidFill>
                <a:effectLst/>
                <a:uLnTx/>
                <a:uFillTx/>
                <a:latin typeface="Calibri" panose="020F0502020204030204"/>
                <a:ea typeface="+mn-ea"/>
                <a:cs typeface="Calibri"/>
              </a:rPr>
              <a:t>beaucoup de choses</a:t>
            </a:r>
            <a:r>
              <a:rPr kumimoji="0" lang="fr-RE" sz="2400" b="1" i="0" u="none" strike="noStrike" kern="1200" cap="none" spc="0" normalizeH="0" baseline="0">
                <a:ln>
                  <a:noFill/>
                </a:ln>
                <a:solidFill>
                  <a:prstClr val="black"/>
                </a:solidFill>
                <a:effectLst/>
                <a:uLnTx/>
                <a:uFillTx/>
                <a:latin typeface="Calibri" panose="020F0502020204030204"/>
                <a:ea typeface="+mn-ea"/>
                <a:cs typeface="Calibri"/>
              </a:rPr>
              <a:t>. D’abord, je joue </a:t>
            </a:r>
            <a:r>
              <a:rPr kumimoji="0" lang="fr-RE" sz="2400" b="0" i="0" u="none" strike="noStrike" kern="1200" cap="none" spc="0" normalizeH="0" baseline="0">
                <a:ln>
                  <a:noFill/>
                </a:ln>
                <a:solidFill>
                  <a:prstClr val="black"/>
                </a:solidFill>
                <a:effectLst/>
                <a:uLnTx/>
                <a:uFillTx/>
                <a:latin typeface="Calibri" panose="020F0502020204030204"/>
                <a:ea typeface="+mn-ea"/>
                <a:cs typeface="Calibri"/>
              </a:rPr>
              <a:t>au foot avec mes amis au parc. C’est très amusant. </a:t>
            </a:r>
            <a:r>
              <a:rPr kumimoji="0" lang="fr-RE" sz="2400" b="1" i="0" u="none" strike="noStrike" kern="1200" cap="none" spc="0" normalizeH="0" baseline="0">
                <a:ln>
                  <a:noFill/>
                </a:ln>
                <a:solidFill>
                  <a:prstClr val="black"/>
                </a:solidFill>
                <a:effectLst/>
                <a:uLnTx/>
                <a:uFillTx/>
                <a:latin typeface="Calibri" panose="020F0502020204030204"/>
                <a:ea typeface="+mn-ea"/>
                <a:cs typeface="Calibri"/>
              </a:rPr>
              <a:t>Ensuite, je vais </a:t>
            </a:r>
            <a:r>
              <a:rPr kumimoji="0" lang="fr-RE" sz="2400" b="0" i="0" u="none" strike="noStrike" kern="1200" cap="none" spc="0" normalizeH="0" baseline="0">
                <a:ln>
                  <a:noFill/>
                </a:ln>
                <a:solidFill>
                  <a:prstClr val="black"/>
                </a:solidFill>
                <a:effectLst/>
                <a:uLnTx/>
                <a:uFillTx/>
                <a:latin typeface="Calibri" panose="020F0502020204030204"/>
                <a:ea typeface="+mn-ea"/>
                <a:cs typeface="Calibri"/>
              </a:rPr>
              <a:t>au ciné avec ma famille car </a:t>
            </a:r>
            <a:r>
              <a:rPr lang="fr-RE" sz="2400" b="1">
                <a:solidFill>
                  <a:prstClr val="black"/>
                </a:solidFill>
                <a:latin typeface="Calibri" panose="020F0502020204030204"/>
                <a:cs typeface="Calibri"/>
              </a:rPr>
              <a:t>c’est toujours</a:t>
            </a:r>
            <a:r>
              <a:rPr kumimoji="0" lang="fr-RE" sz="2400" b="0" i="0" u="none" strike="noStrike" kern="1200" cap="none" spc="0" normalizeH="0" baseline="0">
                <a:ln>
                  <a:noFill/>
                </a:ln>
                <a:solidFill>
                  <a:prstClr val="black"/>
                </a:solidFill>
                <a:effectLst/>
                <a:uLnTx/>
                <a:uFillTx/>
                <a:latin typeface="Calibri" panose="020F0502020204030204"/>
                <a:ea typeface="+mn-ea"/>
                <a:cs typeface="Calibri"/>
              </a:rPr>
              <a:t> divertissant. </a:t>
            </a:r>
            <a:r>
              <a:rPr kumimoji="0" lang="fr-RE" sz="2400" b="1" i="0" u="none" strike="noStrike" kern="1200" cap="none" spc="0" normalizeH="0" baseline="0">
                <a:ln>
                  <a:noFill/>
                </a:ln>
                <a:solidFill>
                  <a:prstClr val="black"/>
                </a:solidFill>
                <a:effectLst/>
                <a:uLnTx/>
                <a:uFillTx/>
                <a:latin typeface="Calibri" panose="020F0502020204030204"/>
                <a:ea typeface="+mn-ea"/>
                <a:cs typeface="Calibri"/>
              </a:rPr>
              <a:t>Finalement je mange </a:t>
            </a:r>
            <a:r>
              <a:rPr kumimoji="0" lang="fr-RE" sz="2400" b="0" i="0" u="none" strike="noStrike" kern="1200" cap="none" spc="0" normalizeH="0" baseline="0">
                <a:ln>
                  <a:noFill/>
                </a:ln>
                <a:solidFill>
                  <a:prstClr val="black"/>
                </a:solidFill>
                <a:effectLst/>
                <a:uLnTx/>
                <a:uFillTx/>
                <a:latin typeface="Calibri" panose="020F0502020204030204"/>
                <a:ea typeface="+mn-ea"/>
                <a:cs typeface="Calibri"/>
              </a:rPr>
              <a:t>une pizza. C’est super délicieux. </a:t>
            </a:r>
          </a:p>
        </p:txBody>
      </p:sp>
      <p:sp>
        <p:nvSpPr>
          <p:cNvPr id="9" name="TextBox 8">
            <a:extLst>
              <a:ext uri="{FF2B5EF4-FFF2-40B4-BE49-F238E27FC236}">
                <a16:creationId xmlns:a16="http://schemas.microsoft.com/office/drawing/2014/main" id="{24DC26FD-05CB-9910-128D-2E003831FF11}"/>
              </a:ext>
            </a:extLst>
          </p:cNvPr>
          <p:cNvSpPr txBox="1"/>
          <p:nvPr/>
        </p:nvSpPr>
        <p:spPr>
          <a:xfrm>
            <a:off x="661505" y="3576211"/>
            <a:ext cx="11269854" cy="2435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RE" sz="2400" b="0" i="0" u="none" strike="noStrike" kern="1200" cap="none" spc="0" normalizeH="0" baseline="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a:ln>
                  <a:noFill/>
                </a:ln>
                <a:solidFill>
                  <a:srgbClr val="C00000"/>
                </a:solidFill>
                <a:effectLst/>
                <a:uLnTx/>
                <a:uFillTx/>
                <a:latin typeface="Calibri" panose="020F0502020204030204"/>
                <a:ea typeface="+mn-ea"/>
                <a:cs typeface="+mn-cs"/>
              </a:rPr>
              <a:t>Qu’est-ce que tu as fait le week-end dernier?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 week-end dernier, </a:t>
            </a: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rPr>
              <a:t>_______________________________________________________________________.</a:t>
            </a:r>
          </a:p>
        </p:txBody>
      </p:sp>
    </p:spTree>
    <p:extLst>
      <p:ext uri="{BB962C8B-B14F-4D97-AF65-F5344CB8AC3E}">
        <p14:creationId xmlns:p14="http://schemas.microsoft.com/office/powerpoint/2010/main" val="2128313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809098" y="998930"/>
            <a:ext cx="10860928" cy="557075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Translate the key structures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from</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memory:</a:t>
            </a:r>
          </a:p>
          <a:p>
            <a:pPr marL="800100" lvl="1" indent="-342900">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 la photo il y a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 the photo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there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are</a:t>
            </a:r>
          </a:p>
          <a:p>
            <a:pPr marL="800100" lvl="1" indent="-342900">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en train de + INF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en-GB" sz="40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en train de + INF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a:t>
            </a:r>
            <a:r>
              <a:rPr lang="fr-CA"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à / dans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in</a:t>
            </a:r>
          </a:p>
          <a:p>
            <a:pPr marL="800100" lvl="1" indent="-342900">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à / dans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in</a:t>
            </a:r>
          </a:p>
          <a:p>
            <a:pPr marL="800100" lvl="1" indent="-342900">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ADJ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ADJ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a:t>
            </a:r>
          </a:p>
          <a:p>
            <a:pPr marL="800100" lvl="1" indent="-342900">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fait + ADJ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en-GB" sz="40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Make</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spontaneous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answer</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to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narrate</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following</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events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French:</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Last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year</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France,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did</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many</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things</a:t>
            </a:r>
            <a:endPar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First,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visited</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with</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It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was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Then</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ate</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with</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It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was</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Finally</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played</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with</a:t>
            </a: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sz="40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973F8A7-7065-B0D7-9453-B40A6B87AFA0}"/>
              </a:ext>
            </a:extLst>
          </p:cNvPr>
          <p:cNvSpPr/>
          <p:nvPr/>
        </p:nvSpPr>
        <p:spPr>
          <a:xfrm>
            <a:off x="1604112" y="1586589"/>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87E9C37-AF1C-36DF-3697-267B35F7C155}"/>
              </a:ext>
            </a:extLst>
          </p:cNvPr>
          <p:cNvSpPr/>
          <p:nvPr/>
        </p:nvSpPr>
        <p:spPr>
          <a:xfrm>
            <a:off x="1604112" y="1948157"/>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99E377E-F688-B413-3111-9656D9820A9E}"/>
              </a:ext>
            </a:extLst>
          </p:cNvPr>
          <p:cNvSpPr/>
          <p:nvPr/>
        </p:nvSpPr>
        <p:spPr>
          <a:xfrm>
            <a:off x="1604112" y="2299296"/>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654D2B5-91A3-E7DB-3E35-FA0857EA75F0}"/>
              </a:ext>
            </a:extLst>
          </p:cNvPr>
          <p:cNvSpPr/>
          <p:nvPr/>
        </p:nvSpPr>
        <p:spPr>
          <a:xfrm>
            <a:off x="1604112" y="2658525"/>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F1A4AD2-5966-9D36-CC1A-AAC02F7BF765}"/>
              </a:ext>
            </a:extLst>
          </p:cNvPr>
          <p:cNvSpPr/>
          <p:nvPr/>
        </p:nvSpPr>
        <p:spPr>
          <a:xfrm>
            <a:off x="1604112" y="3035203"/>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7F8BED2-2D6D-259A-22E7-0C4ACE40618D}"/>
              </a:ext>
            </a:extLst>
          </p:cNvPr>
          <p:cNvSpPr/>
          <p:nvPr/>
        </p:nvSpPr>
        <p:spPr>
          <a:xfrm>
            <a:off x="1604112" y="3383315"/>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B4C146-3A89-40A5-A684-FBBF32F191CA}"/>
              </a:ext>
            </a:extLst>
          </p:cNvPr>
          <p:cNvSpPr/>
          <p:nvPr/>
        </p:nvSpPr>
        <p:spPr>
          <a:xfrm>
            <a:off x="1604112" y="3724399"/>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7FF8CF7-67BE-25FE-65F6-5FC5283D56F1}"/>
              </a:ext>
            </a:extLst>
          </p:cNvPr>
          <p:cNvSpPr/>
          <p:nvPr/>
        </p:nvSpPr>
        <p:spPr>
          <a:xfrm>
            <a:off x="1604112" y="4082189"/>
            <a:ext cx="3968013"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1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3" grpId="0" animBg="1"/>
      <p:bldP spid="15"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r>
                  <a:rPr lang="en-GB" sz="5400" b="1"/>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4" y="1213651"/>
            <a:ext cx="9695259" cy="5021055"/>
          </a:xfrm>
          <a:prstGeom prst="rect">
            <a:avLst/>
          </a:prstGeom>
          <a:noFill/>
        </p:spPr>
        <p:txBody>
          <a:bodyPr wrap="square">
            <a:spAutoFit/>
          </a:bodyPr>
          <a:lstStyle/>
          <a:p>
            <a:pPr lvl="0">
              <a:lnSpc>
                <a:spcPct val="150000"/>
              </a:lnSpc>
            </a:pP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Translate the key structures </a:t>
            </a:r>
            <a:r>
              <a:rPr lang="fr-CA" sz="2400" err="1">
                <a:solidFill>
                  <a:srgbClr val="000000"/>
                </a:solidFill>
                <a:latin typeface="Calibri" panose="020F0502020204030204" pitchFamily="34" charset="0"/>
                <a:ea typeface="Times New Roman" panose="02020603050405020304" pitchFamily="18" charset="0"/>
                <a:cs typeface="Calibri" panose="020F0502020204030204" pitchFamily="34" charset="0"/>
              </a:rPr>
              <a:t>from</a:t>
            </a:r>
            <a:r>
              <a:rPr lang="fr-CA" sz="2400">
                <a:solidFill>
                  <a:srgbClr val="000000"/>
                </a:solidFill>
                <a:latin typeface="Calibri" panose="020F0502020204030204" pitchFamily="34" charset="0"/>
                <a:ea typeface="Times New Roman" panose="02020603050405020304" pitchFamily="18" charset="0"/>
                <a:cs typeface="Calibri" panose="020F0502020204030204" pitchFamily="34" charset="0"/>
              </a:rPr>
              <a:t> memory:</a:t>
            </a:r>
          </a:p>
          <a:p>
            <a:pPr marL="800100" lvl="1" indent="-342900">
              <a:lnSpc>
                <a:spcPct val="150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 la photo il y a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 the photo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there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are</a:t>
            </a:r>
          </a:p>
          <a:p>
            <a:pPr marL="800100" lvl="1" indent="-342900">
              <a:lnSpc>
                <a:spcPct val="150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en train de + INF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en-GB" sz="40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en train de + INF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a:t>
            </a:r>
            <a:r>
              <a:rPr lang="fr-CA"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50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à / dans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in</a:t>
            </a:r>
          </a:p>
          <a:p>
            <a:pPr marL="800100" lvl="1" indent="-342900">
              <a:lnSpc>
                <a:spcPct val="150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à / dans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in</a:t>
            </a:r>
          </a:p>
          <a:p>
            <a:pPr marL="800100" lvl="1" indent="-342900">
              <a:lnSpc>
                <a:spcPct val="150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ADJ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ADJ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a:t>
            </a:r>
          </a:p>
          <a:p>
            <a:pPr marL="800100" lvl="1" indent="-342900">
              <a:lnSpc>
                <a:spcPct val="150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fait + ADJ				</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a:t>
            </a:r>
            <a:r>
              <a:rPr lang="fr-CA" sz="24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24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24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en-GB" sz="40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5973F8A7-7065-B0D7-9453-B40A6B87AFA0}"/>
              </a:ext>
            </a:extLst>
          </p:cNvPr>
          <p:cNvSpPr/>
          <p:nvPr/>
        </p:nvSpPr>
        <p:spPr>
          <a:xfrm>
            <a:off x="1664447" y="1911033"/>
            <a:ext cx="3559629"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87E9C37-AF1C-36DF-3697-267B35F7C155}"/>
              </a:ext>
            </a:extLst>
          </p:cNvPr>
          <p:cNvSpPr/>
          <p:nvPr/>
        </p:nvSpPr>
        <p:spPr>
          <a:xfrm>
            <a:off x="1664447" y="2457068"/>
            <a:ext cx="3559629"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99E377E-F688-B413-3111-9656D9820A9E}"/>
              </a:ext>
            </a:extLst>
          </p:cNvPr>
          <p:cNvSpPr/>
          <p:nvPr/>
        </p:nvSpPr>
        <p:spPr>
          <a:xfrm>
            <a:off x="1664447" y="2993997"/>
            <a:ext cx="3559629"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654D2B5-91A3-E7DB-3E35-FA0857EA75F0}"/>
              </a:ext>
            </a:extLst>
          </p:cNvPr>
          <p:cNvSpPr/>
          <p:nvPr/>
        </p:nvSpPr>
        <p:spPr>
          <a:xfrm>
            <a:off x="1664447" y="3546360"/>
            <a:ext cx="3559629"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F1A4AD2-5966-9D36-CC1A-AAC02F7BF765}"/>
              </a:ext>
            </a:extLst>
          </p:cNvPr>
          <p:cNvSpPr/>
          <p:nvPr/>
        </p:nvSpPr>
        <p:spPr>
          <a:xfrm>
            <a:off x="1664447" y="4119870"/>
            <a:ext cx="3559629"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7F8BED2-2D6D-259A-22E7-0C4ACE40618D}"/>
              </a:ext>
            </a:extLst>
          </p:cNvPr>
          <p:cNvSpPr/>
          <p:nvPr/>
        </p:nvSpPr>
        <p:spPr>
          <a:xfrm>
            <a:off x="1664447" y="4660518"/>
            <a:ext cx="3559629"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AB4C146-3A89-40A5-A684-FBBF32F191CA}"/>
              </a:ext>
            </a:extLst>
          </p:cNvPr>
          <p:cNvSpPr/>
          <p:nvPr/>
        </p:nvSpPr>
        <p:spPr>
          <a:xfrm>
            <a:off x="1664447" y="5157147"/>
            <a:ext cx="3559629"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7FF8CF7-67BE-25FE-65F6-5FC5283D56F1}"/>
              </a:ext>
            </a:extLst>
          </p:cNvPr>
          <p:cNvSpPr/>
          <p:nvPr/>
        </p:nvSpPr>
        <p:spPr>
          <a:xfrm>
            <a:off x="1664447" y="5743067"/>
            <a:ext cx="3559629" cy="359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406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3" grpId="0" animBg="1"/>
      <p:bldP spid="15"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r>
                <a:rPr lang="en-GB" sz="4800" b="1"/>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9" name="TextBox 8">
            <a:extLst>
              <a:ext uri="{FF2B5EF4-FFF2-40B4-BE49-F238E27FC236}">
                <a16:creationId xmlns:a16="http://schemas.microsoft.com/office/drawing/2014/main" id="{C5B58C75-6C49-E802-2D35-A9C98586105B}"/>
              </a:ext>
            </a:extLst>
          </p:cNvPr>
          <p:cNvSpPr txBox="1"/>
          <p:nvPr/>
        </p:nvSpPr>
        <p:spPr>
          <a:xfrm>
            <a:off x="763480" y="1136302"/>
            <a:ext cx="4740676" cy="2850267"/>
          </a:xfrm>
          <a:prstGeom prst="rect">
            <a:avLst/>
          </a:prstGeom>
          <a:noFill/>
          <a:ln>
            <a:noFill/>
          </a:ln>
        </p:spPr>
        <p:txBody>
          <a:bodyPr wrap="square">
            <a:spAutoFit/>
          </a:bodyPr>
          <a:lstStyle/>
          <a:p>
            <a:pPr lvl="0" algn="ctr">
              <a:lnSpc>
                <a:spcPct val="107000"/>
              </a:lnSpc>
            </a:pPr>
            <a:r>
              <a:rPr lang="fr-CA" sz="1200">
                <a:solidFill>
                  <a:srgbClr val="000000"/>
                </a:solidFill>
                <a:latin typeface="Calibri" panose="020F0502020204030204" pitchFamily="34" charset="0"/>
                <a:ea typeface="Times New Roman" panose="02020603050405020304" pitchFamily="18" charset="0"/>
                <a:cs typeface="Calibri" panose="020F0502020204030204" pitchFamily="34" charset="0"/>
              </a:rPr>
              <a:t>Key Structures for a PALM W description</a:t>
            </a:r>
          </a:p>
          <a:p>
            <a:pPr lvl="0">
              <a:lnSpc>
                <a:spcPct val="107000"/>
              </a:lnSpc>
            </a:pPr>
            <a:r>
              <a:rPr lang="fr-CA" sz="1200" b="1">
                <a:solidFill>
                  <a:srgbClr val="000000"/>
                </a:solidFill>
                <a:latin typeface="Calibri" panose="020F0502020204030204" pitchFamily="34" charset="0"/>
                <a:ea typeface="Times New Roman" panose="02020603050405020304" pitchFamily="18" charset="0"/>
                <a:cs typeface="Calibri" panose="020F0502020204030204" pitchFamily="34" charset="0"/>
              </a:rPr>
              <a:t>People</a:t>
            </a:r>
            <a:endParaRPr lang="fr-CA"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7000"/>
              </a:lnSpc>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 la photo il y a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 the photo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there</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are</a:t>
            </a:r>
          </a:p>
          <a:p>
            <a:pPr lvl="0">
              <a:lnSpc>
                <a:spcPct val="107000"/>
              </a:lnSpc>
            </a:pPr>
            <a:r>
              <a:rPr lang="fr-CA" sz="1200" b="1">
                <a:latin typeface="Calibri" panose="020F0502020204030204" pitchFamily="34" charset="0"/>
                <a:ea typeface="Times New Roman" panose="02020603050405020304" pitchFamily="18" charset="0"/>
                <a:cs typeface="Calibri" panose="020F0502020204030204" pitchFamily="34" charset="0"/>
              </a:rPr>
              <a:t>Action</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en train de + INF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en train de + INF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a:t>
            </a:r>
            <a:r>
              <a:rPr lang="fr-CA" sz="12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fr-CA" sz="1200" b="1">
                <a:latin typeface="Calibri" panose="020F0502020204030204" pitchFamily="34" charset="0"/>
                <a:ea typeface="Calibri" panose="020F0502020204030204" pitchFamily="34" charset="0"/>
                <a:cs typeface="Calibri" panose="020F0502020204030204" pitchFamily="34" charset="0"/>
              </a:rPr>
              <a:t>Location</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à / dans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in</a:t>
            </a:r>
          </a:p>
          <a:p>
            <a:pPr marL="800100" lvl="1" indent="-342900">
              <a:lnSpc>
                <a:spcPct val="107000"/>
              </a:lnSpc>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à / dans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 in</a:t>
            </a:r>
          </a:p>
          <a:p>
            <a:pPr lvl="0">
              <a:lnSpc>
                <a:spcPct val="107000"/>
              </a:lnSpc>
            </a:pPr>
            <a:r>
              <a:rPr lang="fr-CA" sz="1200" b="1" err="1">
                <a:latin typeface="Calibri" panose="020F0502020204030204" pitchFamily="34" charset="0"/>
                <a:ea typeface="Calibri" panose="020F0502020204030204" pitchFamily="34" charset="0"/>
                <a:cs typeface="Calibri" panose="020F0502020204030204" pitchFamily="34" charset="0"/>
              </a:rPr>
              <a:t>Mood</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ADJ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She</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ADJ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are</a:t>
            </a:r>
          </a:p>
          <a:p>
            <a:pPr lvl="0">
              <a:lnSpc>
                <a:spcPct val="107000"/>
              </a:lnSpc>
            </a:pPr>
            <a:r>
              <a:rPr lang="fr-CA" sz="1200" b="1" err="1">
                <a:latin typeface="Calibri" panose="020F0502020204030204" pitchFamily="34" charset="0"/>
                <a:ea typeface="Calibri" panose="020F0502020204030204" pitchFamily="34" charset="0"/>
                <a:cs typeface="Calibri" panose="020F0502020204030204" pitchFamily="34" charset="0"/>
              </a:rPr>
              <a:t>Weather</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fait + ADJ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en-GB" sz="12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C6C6FC8-6B9D-82FD-40AC-2905281642E7}"/>
              </a:ext>
            </a:extLst>
          </p:cNvPr>
          <p:cNvSpPr txBox="1"/>
          <p:nvPr/>
        </p:nvSpPr>
        <p:spPr>
          <a:xfrm>
            <a:off x="5563460" y="1328768"/>
            <a:ext cx="3003611" cy="2755241"/>
          </a:xfrm>
          <a:prstGeom prst="rect">
            <a:avLst/>
          </a:prstGeom>
          <a:noFill/>
          <a:ln>
            <a:noFill/>
          </a:ln>
        </p:spPr>
        <p:txBody>
          <a:bodyPr wrap="square">
            <a:spAutoFit/>
          </a:bodyPr>
          <a:lstStyle/>
          <a:p>
            <a:pPr lvl="0">
              <a:lnSpc>
                <a:spcPct val="107000"/>
              </a:lnSpc>
            </a:pPr>
            <a:r>
              <a:rPr lang="fr-CM"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People</a:t>
            </a:r>
          </a:p>
          <a:p>
            <a:pPr lvl="0">
              <a:lnSpc>
                <a:spcPct val="107000"/>
              </a:lnSpc>
            </a:pPr>
            <a:r>
              <a:rPr lang="fr-CM" sz="1200">
                <a:solidFill>
                  <a:srgbClr val="000000"/>
                </a:solidFill>
                <a:latin typeface="Calibri" panose="020F0502020204030204" pitchFamily="34" charset="0"/>
                <a:ea typeface="Times New Roman" panose="02020603050405020304" pitchFamily="18" charset="0"/>
                <a:cs typeface="Calibri" panose="020F0502020204030204" pitchFamily="34" charset="0"/>
              </a:rPr>
              <a:t>Sur la photo il y a …</a:t>
            </a:r>
          </a:p>
          <a:p>
            <a:pPr lvl="0">
              <a:lnSpc>
                <a:spcPct val="107000"/>
              </a:lnSpc>
            </a:pPr>
            <a:endPar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homme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man</a:t>
            </a:r>
          </a:p>
          <a:p>
            <a:pPr marL="342900" lvl="0" indent="-342900">
              <a:lnSpc>
                <a:spcPct val="107000"/>
              </a:lnSpc>
              <a:buFont typeface="Wingdings" panose="05000000000000000000" pitchFamily="2" charset="2"/>
              <a:buChar char=""/>
            </a:pPr>
            <a:r>
              <a:rPr lang="fr-CM" sz="1200">
                <a:solidFill>
                  <a:srgbClr val="000000"/>
                </a:solidFill>
                <a:latin typeface="Calibri" panose="020F0502020204030204" pitchFamily="34" charset="0"/>
                <a:ea typeface="Times New Roman" panose="02020603050405020304" pitchFamily="18" charset="0"/>
                <a:cs typeface="Calibri" panose="020F0502020204030204" pitchFamily="34" charset="0"/>
              </a:rPr>
              <a:t>un </a:t>
            </a: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père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a:t>
            </a:r>
            <a:r>
              <a:rPr lang="fr-CM"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father</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femme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a:t>
            </a:r>
            <a:r>
              <a:rPr lang="fr-CM"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woman</a:t>
            </a:r>
            <a:endPar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a:solidFill>
                  <a:srgbClr val="000000"/>
                </a:solidFill>
                <a:latin typeface="Calibri" panose="020F0502020204030204" pitchFamily="34" charset="0"/>
                <a:ea typeface="Times New Roman" panose="02020603050405020304" pitchFamily="18" charset="0"/>
                <a:cs typeface="Calibri" panose="020F0502020204030204" pitchFamily="34" charset="0"/>
              </a:rPr>
              <a:t>une </a:t>
            </a: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mère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a:t>
            </a:r>
            <a:r>
              <a:rPr lang="fr-CM"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mother</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garçon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boy</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fille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girl</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parents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parents</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enfants	</a:t>
            </a:r>
            <a:r>
              <a:rPr lang="fr-CM"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children</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grands-parents 	</a:t>
            </a:r>
            <a:r>
              <a:rPr lang="fr-CM"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grandparents</a:t>
            </a:r>
            <a:endPar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800"/>
              </a:spcAft>
              <a:buFont typeface="Wingdings" panose="05000000000000000000" pitchFamily="2" charset="2"/>
              <a:buChar char=""/>
            </a:pPr>
            <a:endParaRPr lang="fr-CM" sz="120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87626B7-A590-BB7A-1854-1853D8DEAC10}"/>
              </a:ext>
            </a:extLst>
          </p:cNvPr>
          <p:cNvSpPr txBox="1"/>
          <p:nvPr/>
        </p:nvSpPr>
        <p:spPr>
          <a:xfrm>
            <a:off x="9302172" y="1136302"/>
            <a:ext cx="2070581" cy="2716513"/>
          </a:xfrm>
          <a:prstGeom prst="rect">
            <a:avLst/>
          </a:prstGeom>
          <a:noFill/>
          <a:ln>
            <a:noFill/>
          </a:ln>
        </p:spPr>
        <p:txBody>
          <a:bodyPr wrap="square">
            <a:spAutoFit/>
          </a:bodyPr>
          <a:lstStyle/>
          <a:p>
            <a:pPr lvl="0">
              <a:lnSpc>
                <a:spcPct val="107000"/>
              </a:lnSpc>
            </a:pPr>
            <a:r>
              <a:rPr lang="fr-CM"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Action</a:t>
            </a:r>
          </a:p>
          <a:p>
            <a:pPr lvl="0">
              <a:lnSpc>
                <a:spcPct val="107000"/>
              </a:lnSpc>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en train de</a:t>
            </a:r>
          </a:p>
          <a:p>
            <a:pPr lvl="0">
              <a:lnSpc>
                <a:spcPct val="107000"/>
              </a:lnSpc>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en train de</a:t>
            </a: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jouer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play</a:t>
            </a:r>
            <a:r>
              <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r>
              <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manger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eat</a:t>
            </a:r>
            <a:r>
              <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lvl="0" indent="-342900">
              <a:buFont typeface="Wingdings" panose="05000000000000000000" pitchFamily="2" charset="2"/>
              <a:buChar char=""/>
            </a:pPr>
            <a:r>
              <a:rPr lang="fr-CA" sz="1200">
                <a:solidFill>
                  <a:srgbClr val="000000"/>
                </a:solidFill>
                <a:latin typeface="Calibri" panose="020F0502020204030204" pitchFamily="34" charset="0"/>
                <a:ea typeface="Calibri" panose="020F0502020204030204" pitchFamily="34" charset="0"/>
                <a:cs typeface="Calibri" panose="020F0502020204030204" pitchFamily="34" charset="0"/>
              </a:rPr>
              <a:t>boire	</a:t>
            </a:r>
            <a:r>
              <a:rPr lang="fr-CA" sz="1200">
                <a:solidFill>
                  <a:srgbClr val="0070C0"/>
                </a:solidFill>
                <a:latin typeface="Calibri" panose="020F0502020204030204" pitchFamily="34" charset="0"/>
                <a:ea typeface="Calibri" panose="020F0502020204030204" pitchFamily="34" charset="0"/>
                <a:cs typeface="Calibri" panose="020F0502020204030204" pitchFamily="34" charset="0"/>
              </a:rPr>
              <a:t>drink[</a:t>
            </a:r>
            <a:r>
              <a:rPr lang="fr-CA" sz="1200" err="1">
                <a:solidFill>
                  <a:srgbClr val="0070C0"/>
                </a:solidFill>
                <a:latin typeface="Calibri" panose="020F0502020204030204" pitchFamily="34" charset="0"/>
                <a:ea typeface="Calibri" panose="020F0502020204030204" pitchFamily="34" charset="0"/>
                <a:cs typeface="Calibri" panose="020F0502020204030204" pitchFamily="34" charset="0"/>
              </a:rPr>
              <a:t>ing</a:t>
            </a:r>
            <a:r>
              <a:rPr lang="fr-CA" sz="120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parler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talk[</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écouter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listen</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regarder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watch</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lvl="0" indent="-342900">
              <a:buFont typeface="Wingdings" panose="05000000000000000000" pitchFamily="2" charset="2"/>
              <a:buChar char=""/>
            </a:pPr>
            <a:r>
              <a:rPr lang="fr-CA" sz="1200">
                <a:solidFill>
                  <a:srgbClr val="000000"/>
                </a:solidFill>
                <a:latin typeface="Calibri" panose="020F0502020204030204" pitchFamily="34" charset="0"/>
                <a:ea typeface="Times New Roman" panose="02020603050405020304" pitchFamily="18" charset="0"/>
                <a:cs typeface="Calibri" panose="020F0502020204030204" pitchFamily="34" charset="0"/>
              </a:rPr>
              <a:t>travailler	</a:t>
            </a:r>
            <a:r>
              <a:rPr lang="fr-CA" sz="1200" err="1">
                <a:solidFill>
                  <a:srgbClr val="0070C0"/>
                </a:solidFill>
                <a:latin typeface="Calibri" panose="020F0502020204030204" pitchFamily="34" charset="0"/>
                <a:ea typeface="Times New Roman" panose="02020603050405020304" pitchFamily="18" charset="0"/>
                <a:cs typeface="Calibri" panose="020F0502020204030204" pitchFamily="34" charset="0"/>
              </a:rPr>
              <a:t>work</a:t>
            </a:r>
            <a:r>
              <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fr-CA" sz="1200" err="1">
                <a:solidFill>
                  <a:srgbClr val="0070C0"/>
                </a:solidFill>
                <a:latin typeface="Calibri" panose="020F0502020204030204" pitchFamily="34" charset="0"/>
                <a:ea typeface="Times New Roman" panose="02020603050405020304" pitchFamily="18" charset="0"/>
                <a:cs typeface="Calibri" panose="020F0502020204030204" pitchFamily="34" charset="0"/>
              </a:rPr>
              <a:t>ing</a:t>
            </a:r>
            <a:r>
              <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rPr>
              <a:t>]</a:t>
            </a: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visiter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visit</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lvl="0" indent="-342900">
              <a:buFont typeface="Wingdings" panose="05000000000000000000" pitchFamily="2" charset="2"/>
              <a:buChar char=""/>
            </a:pPr>
            <a:endPar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5E18F8E6-F342-C872-1900-CDE2EF01EA07}"/>
              </a:ext>
            </a:extLst>
          </p:cNvPr>
          <p:cNvSpPr txBox="1"/>
          <p:nvPr/>
        </p:nvSpPr>
        <p:spPr>
          <a:xfrm>
            <a:off x="763479" y="4051529"/>
            <a:ext cx="4740676" cy="2703561"/>
          </a:xfrm>
          <a:prstGeom prst="rect">
            <a:avLst/>
          </a:prstGeom>
          <a:noFill/>
          <a:ln>
            <a:noFill/>
          </a:ln>
        </p:spPr>
        <p:txBody>
          <a:bodyPr wrap="square">
            <a:spAutoFit/>
          </a:bodyPr>
          <a:lstStyle/>
          <a:p>
            <a:pPr lvl="0">
              <a:lnSpc>
                <a:spcPct val="107000"/>
              </a:lnSpc>
            </a:pPr>
            <a:r>
              <a:rPr lang="fr-CM"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Location</a:t>
            </a:r>
          </a:p>
          <a:p>
            <a:pPr lvl="0">
              <a:lnSpc>
                <a:spcPct val="107000"/>
              </a:lnSpc>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 OR </a:t>
            </a:r>
            <a:r>
              <a:rPr lang="en-GB"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sont</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à</a:t>
            </a:r>
            <a:endPar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maison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home</a:t>
            </a: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piscine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swimming</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-pool</a:t>
            </a:r>
          </a:p>
          <a:p>
            <a:pPr marL="342900" lvl="0" indent="-342900">
              <a:buFont typeface="Wingdings" panose="05000000000000000000" pitchFamily="2" charset="2"/>
              <a:buChar char=""/>
            </a:pPr>
            <a:r>
              <a:rPr lang="fr-CA" sz="1200">
                <a:solidFill>
                  <a:srgbClr val="000000"/>
                </a:solidFill>
                <a:latin typeface="Calibri" panose="020F0502020204030204" pitchFamily="34" charset="0"/>
                <a:ea typeface="Calibri" panose="020F0502020204030204" pitchFamily="34" charset="0"/>
                <a:cs typeface="Calibri" panose="020F0502020204030204" pitchFamily="34" charset="0"/>
              </a:rPr>
              <a:t>la cantine		</a:t>
            </a:r>
            <a:r>
              <a:rPr lang="fr-CA" sz="1200" err="1">
                <a:solidFill>
                  <a:srgbClr val="0070C0"/>
                </a:solidFill>
                <a:latin typeface="Calibri" panose="020F0502020204030204" pitchFamily="34" charset="0"/>
                <a:ea typeface="Calibri" panose="020F0502020204030204" pitchFamily="34" charset="0"/>
                <a:cs typeface="Calibri" panose="020F0502020204030204" pitchFamily="34" charset="0"/>
              </a:rPr>
              <a:t>canteen</a:t>
            </a:r>
            <a:endParaRPr lang="fr-CA" sz="120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a:t>
            </a:r>
            <a:r>
              <a:rPr lang="en-GB" sz="1200">
                <a:solidFill>
                  <a:srgbClr val="000000"/>
                </a:solidFill>
                <a:latin typeface="Calibri" panose="020F0502020204030204" pitchFamily="34" charset="0"/>
                <a:ea typeface="Times New Roman" panose="02020603050405020304" pitchFamily="18" charset="0"/>
                <a:cs typeface="Calibri" panose="020F0502020204030204" pitchFamily="34" charset="0"/>
              </a:rPr>
              <a:t>au </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 </a:t>
            </a:r>
            <a:r>
              <a:rPr lang="en-GB"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sont</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au</a:t>
            </a:r>
            <a:endPar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collège</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school</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parc			</a:t>
            </a:r>
            <a:r>
              <a:rPr lang="en-GB"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park</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a:t>
            </a:r>
            <a:r>
              <a:rPr lang="en-GB" sz="1200">
                <a:solidFill>
                  <a:srgbClr val="000000"/>
                </a:solidFill>
                <a:latin typeface="Calibri" panose="020F0502020204030204" pitchFamily="34" charset="0"/>
                <a:ea typeface="Times New Roman" panose="02020603050405020304" pitchFamily="18" charset="0"/>
                <a:cs typeface="Calibri" panose="020F0502020204030204" pitchFamily="34" charset="0"/>
              </a:rPr>
              <a:t>dans </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 </a:t>
            </a:r>
            <a:r>
              <a:rPr lang="en-GB"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sont</a:t>
            </a:r>
            <a:r>
              <a:rPr lang="en-GB"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dans</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a:solidFill>
                  <a:srgbClr val="000000"/>
                </a:solidFill>
                <a:latin typeface="Calibri" panose="020F0502020204030204" pitchFamily="34" charset="0"/>
                <a:ea typeface="Times New Roman" panose="02020603050405020304" pitchFamily="18" charset="0"/>
                <a:cs typeface="Calibri" panose="020F0502020204030204" pitchFamily="34" charset="0"/>
              </a:rPr>
              <a:t>un bureau		</a:t>
            </a:r>
            <a:r>
              <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rPr>
              <a:t>an office</a:t>
            </a:r>
          </a:p>
          <a:p>
            <a:pPr marL="342900" lvl="0" indent="-342900">
              <a:buFont typeface="Wingdings" panose="05000000000000000000" pitchFamily="2" charset="2"/>
              <a:buChar char=""/>
            </a:pPr>
            <a:r>
              <a:rPr lang="fr-CA" sz="1200">
                <a:solidFill>
                  <a:srgbClr val="000000"/>
                </a:solidFill>
                <a:latin typeface="Calibri" panose="020F0502020204030204" pitchFamily="34" charset="0"/>
                <a:ea typeface="Times New Roman" panose="02020603050405020304" pitchFamily="18" charset="0"/>
                <a:cs typeface="Calibri" panose="020F0502020204030204" pitchFamily="34" charset="0"/>
              </a:rPr>
              <a:t>un cabinet</a:t>
            </a: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doctor’s</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cabinet</a:t>
            </a:r>
          </a:p>
          <a:p>
            <a:pPr marL="342900" lvl="0" indent="-342900">
              <a:buFont typeface="Wingdings" panose="05000000000000000000" pitchFamily="2" charset="2"/>
              <a:buChar char=""/>
            </a:pPr>
            <a:r>
              <a:rPr lang="fr-CA" sz="1200">
                <a:latin typeface="Calibri" panose="020F0502020204030204" pitchFamily="34" charset="0"/>
                <a:ea typeface="Times New Roman" panose="02020603050405020304" pitchFamily="18" charset="0"/>
                <a:cs typeface="Calibri" panose="020F0502020204030204" pitchFamily="34" charset="0"/>
              </a:rPr>
              <a:t>un restaurant</a:t>
            </a:r>
            <a:r>
              <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rPr>
              <a:t>		a restaurant</a:t>
            </a:r>
          </a:p>
          <a:p>
            <a:pPr marL="342900" lvl="0" indent="-342900">
              <a:buFont typeface="Wingdings" panose="05000000000000000000" pitchFamily="2" charset="2"/>
              <a:buChar char=""/>
            </a:pPr>
            <a:r>
              <a:rPr lang="fr-CA" sz="1200">
                <a:effectLst/>
                <a:latin typeface="Calibri" panose="020F0502020204030204" pitchFamily="34" charset="0"/>
                <a:ea typeface="Times New Roman" panose="02020603050405020304" pitchFamily="18" charset="0"/>
                <a:cs typeface="Calibri" panose="020F0502020204030204" pitchFamily="34" charset="0"/>
              </a:rPr>
              <a:t>un hôtel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hotel</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a:latin typeface="Calibri" panose="020F0502020204030204" pitchFamily="34" charset="0"/>
                <a:ea typeface="Times New Roman" panose="02020603050405020304" pitchFamily="18" charset="0"/>
                <a:cs typeface="Calibri" panose="020F0502020204030204" pitchFamily="34" charset="0"/>
              </a:rPr>
              <a:t>un magasin</a:t>
            </a:r>
            <a:r>
              <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rPr>
              <a:t>		a shop</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4FA6D25-8BBE-492C-F385-4D2577F97F03}"/>
              </a:ext>
            </a:extLst>
          </p:cNvPr>
          <p:cNvSpPr txBox="1"/>
          <p:nvPr/>
        </p:nvSpPr>
        <p:spPr>
          <a:xfrm>
            <a:off x="5563460" y="4127284"/>
            <a:ext cx="3003611" cy="2455031"/>
          </a:xfrm>
          <a:prstGeom prst="rect">
            <a:avLst/>
          </a:prstGeom>
          <a:noFill/>
          <a:ln>
            <a:noFill/>
          </a:ln>
        </p:spPr>
        <p:txBody>
          <a:bodyPr wrap="square">
            <a:spAutoFit/>
          </a:bodyPr>
          <a:lstStyle/>
          <a:p>
            <a:pPr lvl="0">
              <a:lnSpc>
                <a:spcPct val="107000"/>
              </a:lnSpc>
            </a:pPr>
            <a:r>
              <a:rPr lang="fr-CM" sz="1200" b="1"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Mood</a:t>
            </a:r>
            <a:r>
              <a:rPr lang="fr-CM"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Description</a:t>
            </a:r>
          </a:p>
          <a:p>
            <a:pPr lvl="0">
              <a:lnSpc>
                <a:spcPct val="107000"/>
              </a:lnSpc>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a:t>
            </a:r>
          </a:p>
          <a:p>
            <a:pPr lvl="0">
              <a:lnSpc>
                <a:spcPct val="107000"/>
              </a:lnSpc>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a:t>
            </a:r>
          </a:p>
          <a:p>
            <a:pPr marL="342900" lvl="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content(e)(s)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happy</a:t>
            </a:r>
          </a:p>
          <a:p>
            <a:pPr marL="342900" lvl="0" indent="-342900">
              <a:lnSpc>
                <a:spcPct val="107000"/>
              </a:lnSpc>
              <a:buFont typeface="Wingdings" panose="05000000000000000000" pitchFamily="2" charset="2"/>
              <a:buChar char=""/>
            </a:pPr>
            <a:r>
              <a:rPr lang="fr-CM" sz="1200">
                <a:solidFill>
                  <a:srgbClr val="000000"/>
                </a:solidFill>
                <a:latin typeface="Calibri" panose="020F0502020204030204" pitchFamily="34" charset="0"/>
                <a:ea typeface="Times New Roman" panose="02020603050405020304" pitchFamily="18" charset="0"/>
                <a:cs typeface="Calibri" panose="020F0502020204030204" pitchFamily="34" charset="0"/>
              </a:rPr>
              <a:t>triste(s)</a:t>
            </a: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sad</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grand(e)(s)	</a:t>
            </a:r>
            <a:r>
              <a:rPr lang="fr-CM"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tall</a:t>
            </a:r>
            <a:endPar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a:solidFill>
                  <a:srgbClr val="000000"/>
                </a:solidFill>
                <a:latin typeface="Calibri" panose="020F0502020204030204" pitchFamily="34" charset="0"/>
                <a:ea typeface="Times New Roman" panose="02020603050405020304" pitchFamily="18" charset="0"/>
                <a:cs typeface="Calibri" panose="020F0502020204030204" pitchFamily="34" charset="0"/>
              </a:rPr>
              <a:t>petit(e)(s)</a:t>
            </a: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short</a:t>
            </a:r>
          </a:p>
          <a:p>
            <a:pPr lvl="0">
              <a:lnSpc>
                <a:spcPct val="107000"/>
              </a:lnSpc>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a  </a:t>
            </a:r>
          </a:p>
          <a:p>
            <a:pPr lvl="0">
              <a:lnSpc>
                <a:spcPct val="107000"/>
              </a:lnSpc>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ont  </a:t>
            </a:r>
          </a:p>
          <a:p>
            <a:pPr marL="342900" lvl="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 cheveux courts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short </a:t>
            </a:r>
            <a:r>
              <a:rPr lang="fr-CM"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hair</a:t>
            </a:r>
            <a:endPar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pP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 cheveux longs	</a:t>
            </a:r>
            <a:r>
              <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long </a:t>
            </a:r>
            <a:r>
              <a:rPr lang="fr-CM"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hair</a:t>
            </a:r>
            <a:endParaRPr lang="fr-CM"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buFont typeface="Wingdings" panose="05000000000000000000" pitchFamily="2" charset="2"/>
              <a:buChar char=""/>
            </a:pPr>
            <a:r>
              <a:rPr lang="fr-CM" sz="1200">
                <a:solidFill>
                  <a:srgbClr val="000000"/>
                </a:solidFill>
                <a:latin typeface="Calibri" panose="020F0502020204030204" pitchFamily="34" charset="0"/>
                <a:ea typeface="Times New Roman" panose="02020603050405020304" pitchFamily="18" charset="0"/>
                <a:cs typeface="Calibri" panose="020F0502020204030204" pitchFamily="34" charset="0"/>
              </a:rPr>
              <a:t>les yeux marron</a:t>
            </a:r>
            <a:r>
              <a:rPr lang="fr-CM"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brown eyes</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B006FE4-085B-E555-1865-A53FFC416420}"/>
              </a:ext>
            </a:extLst>
          </p:cNvPr>
          <p:cNvSpPr txBox="1"/>
          <p:nvPr/>
        </p:nvSpPr>
        <p:spPr>
          <a:xfrm>
            <a:off x="9302172" y="4152597"/>
            <a:ext cx="2070581" cy="2162515"/>
          </a:xfrm>
          <a:prstGeom prst="rect">
            <a:avLst/>
          </a:prstGeom>
          <a:noFill/>
          <a:ln>
            <a:noFill/>
          </a:ln>
        </p:spPr>
        <p:txBody>
          <a:bodyPr wrap="square">
            <a:spAutoFit/>
          </a:bodyPr>
          <a:lstStyle/>
          <a:p>
            <a:pPr lvl="0">
              <a:lnSpc>
                <a:spcPct val="107000"/>
              </a:lnSpc>
            </a:pPr>
            <a:r>
              <a:rPr lang="fr-CM" sz="1200" b="1"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fr-CM"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fait</a:t>
            </a:r>
          </a:p>
          <a:p>
            <a:pPr lvl="0">
              <a:lnSpc>
                <a:spcPct val="107000"/>
              </a:lnSpc>
            </a:pPr>
            <a:endPar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beau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good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mauvais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bad</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r-CA" sz="12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weather</a:t>
            </a: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200">
                <a:solidFill>
                  <a:srgbClr val="000000"/>
                </a:solidFill>
                <a:latin typeface="Calibri" panose="020F0502020204030204" pitchFamily="34" charset="0"/>
                <a:ea typeface="Calibri" panose="020F0502020204030204" pitchFamily="34" charset="0"/>
                <a:cs typeface="Calibri" panose="020F0502020204030204" pitchFamily="34" charset="0"/>
              </a:rPr>
              <a:t>chaud	</a:t>
            </a:r>
            <a:r>
              <a:rPr lang="en-GB" sz="1200">
                <a:solidFill>
                  <a:srgbClr val="0070C0"/>
                </a:solidFill>
                <a:latin typeface="Calibri" panose="020F0502020204030204" pitchFamily="34" charset="0"/>
                <a:ea typeface="Calibri" panose="020F0502020204030204" pitchFamily="34" charset="0"/>
                <a:cs typeface="Calibri" panose="020F0502020204030204" pitchFamily="34" charset="0"/>
              </a:rPr>
              <a:t>hot</a:t>
            </a:r>
            <a:endParaRPr lang="en-GB" sz="12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r-CA"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froid	</a:t>
            </a:r>
            <a:r>
              <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cold</a:t>
            </a:r>
          </a:p>
          <a:p>
            <a:pPr marL="342900" lvl="0" indent="-342900">
              <a:buFont typeface="Wingdings" panose="05000000000000000000" pitchFamily="2" charset="2"/>
              <a:buChar char=""/>
            </a:pPr>
            <a:endPar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12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510AD11C-3BE1-6546-0479-5D06D4D7998A}"/>
              </a:ext>
            </a:extLst>
          </p:cNvPr>
          <p:cNvSpPr/>
          <p:nvPr/>
        </p:nvSpPr>
        <p:spPr>
          <a:xfrm>
            <a:off x="702733" y="1065321"/>
            <a:ext cx="4572000"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702733" y="4116489"/>
            <a:ext cx="4572000"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5504155" y="1065321"/>
            <a:ext cx="3618451"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E64624D0-7540-0B87-0F19-2A0780D6D41D}"/>
              </a:ext>
            </a:extLst>
          </p:cNvPr>
          <p:cNvSpPr/>
          <p:nvPr/>
        </p:nvSpPr>
        <p:spPr>
          <a:xfrm>
            <a:off x="5504155" y="4116489"/>
            <a:ext cx="3618451"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9338626" y="1077137"/>
            <a:ext cx="2034127"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A7BB4884-2909-B4AF-238F-CC32057D538A}"/>
              </a:ext>
            </a:extLst>
          </p:cNvPr>
          <p:cNvSpPr/>
          <p:nvPr/>
        </p:nvSpPr>
        <p:spPr>
          <a:xfrm>
            <a:off x="9338626" y="4128306"/>
            <a:ext cx="2034127" cy="16525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9527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extLst>
              <p:ext uri="{D42A27DB-BD31-4B8C-83A1-F6EECF244321}">
                <p14:modId xmlns:p14="http://schemas.microsoft.com/office/powerpoint/2010/main" val="3794874200"/>
              </p:ext>
            </p:extLst>
          </p:nvPr>
        </p:nvGraphicFramePr>
        <p:xfrm>
          <a:off x="445560" y="73310"/>
          <a:ext cx="11469723" cy="6711380"/>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876333">
                  <a:extLst>
                    <a:ext uri="{9D8B030D-6E8A-4147-A177-3AD203B41FA5}">
                      <a16:colId xmlns:a16="http://schemas.microsoft.com/office/drawing/2014/main" val="4082402607"/>
                    </a:ext>
                  </a:extLst>
                </a:gridCol>
                <a:gridCol w="3629025">
                  <a:extLst>
                    <a:ext uri="{9D8B030D-6E8A-4147-A177-3AD203B41FA5}">
                      <a16:colId xmlns:a16="http://schemas.microsoft.com/office/drawing/2014/main" val="111939444"/>
                    </a:ext>
                  </a:extLst>
                </a:gridCol>
                <a:gridCol w="4619133">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Speaking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1800">
                          <a:solidFill>
                            <a:schemeClr val="tx1"/>
                          </a:solidFill>
                          <a:effectLst/>
                        </a:rPr>
                        <a:t>WEEK 8</a:t>
                      </a:r>
                      <a:br>
                        <a:rPr lang="en-GB" sz="1800">
                          <a:solidFill>
                            <a:schemeClr val="tx1"/>
                          </a:solidFill>
                          <a:effectLst/>
                        </a:rPr>
                      </a:br>
                      <a:r>
                        <a:rPr lang="en-GB" sz="1800">
                          <a:solidFill>
                            <a:schemeClr val="tx1"/>
                          </a:solidFill>
                          <a:effectLst/>
                        </a:rPr>
                        <a:t>18/12/23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School</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role-play: understanding the tasks and knowing the question words</a:t>
                      </a:r>
                      <a:b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 êtes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 parlez</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(avec) qui</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quand / à quelle heure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combien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où</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qu’est-ce que / quoi / quel(le)(s)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opinion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raison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avantage / inconvénient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 and future studies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producing contrasting opinions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mais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cependant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néanmoins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d’un coté</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l’autre coté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 sœur aime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 frère adore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 ami(e) n’aime pas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 mère déteste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elle pense que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trouve que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4005761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understanding the task, knowing the question words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181400" y="276546"/>
            <a:ext cx="4914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2 février 2024</a:t>
            </a:fld>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CD1954-8856-8CC1-BDFF-C133C3DDBCE4}"/>
              </a:ext>
            </a:extLst>
          </p:cNvPr>
          <p:cNvSpPr/>
          <p:nvPr/>
        </p:nvSpPr>
        <p:spPr>
          <a:xfrm>
            <a:off x="449801" y="2832443"/>
            <a:ext cx="8001741"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Match the questions words in French and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sngStrike" kern="1200" cap="none" spc="0" normalizeH="0" baseline="0" noProof="0">
                <a:ln>
                  <a:noFill/>
                </a:ln>
                <a:solidFill>
                  <a:prstClr val="black"/>
                </a:solidFill>
                <a:effectLst/>
                <a:uLnTx/>
                <a:uFillTx/>
                <a:latin typeface="Calibri" panose="020F0502020204030204"/>
                <a:ea typeface="+mn-ea"/>
                <a:cs typeface="+mn-cs"/>
              </a:rPr>
              <a:t>who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when   -   where   -   why   -   what   -   how many/much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exemple: Avec </a:t>
            </a:r>
            <a:r>
              <a:rPr kumimoji="0" lang="fr-LU"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qui</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tu t’entends bien?		</a:t>
            </a:r>
            <a:r>
              <a:rPr kumimoji="0" lang="fr-LU" sz="2400" b="1" i="0" u="sng" strike="sngStrike" kern="1200" cap="none" spc="0" normalizeH="0" baseline="0" noProof="0" err="1">
                <a:ln>
                  <a:noFill/>
                </a:ln>
                <a:solidFill>
                  <a:prstClr val="black"/>
                </a:solidFill>
                <a:effectLst/>
                <a:uLnTx/>
                <a:uFillTx/>
                <a:latin typeface="Calibri" panose="020F0502020204030204"/>
                <a:ea typeface="+mn-ea"/>
                <a:cs typeface="+mn-cs"/>
              </a:rPr>
              <a:t>who</a:t>
            </a:r>
            <a:endParaRPr kumimoji="0" lang="fr-LU" sz="2400" b="1" i="0" u="sng" strike="sng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Pourquoi</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tu aimes les sciences?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Combien</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ça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co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û</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te?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Vous faites de l’exercice </a:t>
            </a: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a:t>
            </a:r>
            <a:r>
              <a:rPr kumimoji="0" lang="en-GB"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ù</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Qu’est-ce que</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vous voulez comme boisson?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Vous voulez partir </a:t>
            </a: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quand</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Vous faites </a:t>
            </a: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quoi</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comme sport?			_______</a:t>
            </a:r>
          </a:p>
        </p:txBody>
      </p:sp>
      <p:sp>
        <p:nvSpPr>
          <p:cNvPr id="14" name="Rectangle 13">
            <a:extLst>
              <a:ext uri="{FF2B5EF4-FFF2-40B4-BE49-F238E27FC236}">
                <a16:creationId xmlns:a16="http://schemas.microsoft.com/office/drawing/2014/main" id="{9F5ABBA5-B272-C5D7-9397-9B2E6A622279}"/>
              </a:ext>
            </a:extLst>
          </p:cNvPr>
          <p:cNvSpPr/>
          <p:nvPr/>
        </p:nvSpPr>
        <p:spPr>
          <a:xfrm>
            <a:off x="8637973" y="2832443"/>
            <a:ext cx="3068714"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à quelle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heure</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comment</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quelle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activité</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pour qui</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pour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quand</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pour quoi faire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d’où</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71901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06AE13-8F9E-A298-2FEA-574830EC4178}"/>
              </a:ext>
            </a:extLst>
          </p:cNvPr>
          <p:cNvSpPr/>
          <p:nvPr/>
        </p:nvSpPr>
        <p:spPr>
          <a:xfrm>
            <a:off x="449801" y="2832443"/>
            <a:ext cx="8001741"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Match the questions words in French and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sngStrike" kern="1200" cap="none" spc="0" normalizeH="0" baseline="0" noProof="0">
                <a:ln>
                  <a:noFill/>
                </a:ln>
                <a:solidFill>
                  <a:prstClr val="black"/>
                </a:solidFill>
                <a:effectLst/>
                <a:uLnTx/>
                <a:uFillTx/>
                <a:latin typeface="Calibri" panose="020F0502020204030204"/>
                <a:ea typeface="+mn-ea"/>
                <a:cs typeface="+mn-cs"/>
              </a:rPr>
              <a:t>who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   when   -   where   -   why   -   what   -   how many/much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exemple: Avec </a:t>
            </a:r>
            <a:r>
              <a:rPr kumimoji="0" lang="fr-LU"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qui</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tu t’entends bien?		</a:t>
            </a:r>
            <a:r>
              <a:rPr kumimoji="0" lang="fr-LU" sz="2400" b="1" i="0" u="sng" strike="sngStrike" kern="1200" cap="none" spc="0" normalizeH="0" baseline="0" noProof="0" err="1">
                <a:ln>
                  <a:noFill/>
                </a:ln>
                <a:solidFill>
                  <a:prstClr val="black"/>
                </a:solidFill>
                <a:effectLst/>
                <a:uLnTx/>
                <a:uFillTx/>
                <a:latin typeface="Calibri" panose="020F0502020204030204"/>
                <a:ea typeface="+mn-ea"/>
                <a:cs typeface="+mn-cs"/>
              </a:rPr>
              <a:t>who</a:t>
            </a:r>
            <a:endParaRPr kumimoji="0" lang="fr-LU" sz="2400" b="1" i="0" u="sng" strike="sng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Pourquoi</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tu aimes les sciences?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Combien</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ça </a:t>
            </a:r>
            <a:r>
              <a:rPr kumimoji="0" lang="fr-CA" sz="2400" b="0" i="0" u="none" strike="noStrike" kern="1200" cap="none" spc="0" normalizeH="0" baseline="0" noProof="0" err="1">
                <a:ln>
                  <a:noFill/>
                </a:ln>
                <a:solidFill>
                  <a:prstClr val="black"/>
                </a:solidFill>
                <a:effectLst/>
                <a:uLnTx/>
                <a:uFillTx/>
                <a:latin typeface="Calibri" panose="020F0502020204030204"/>
                <a:ea typeface="+mn-ea"/>
                <a:cs typeface="+mn-cs"/>
              </a:rPr>
              <a:t>co</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û</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te?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Vous faites de l’exercice </a:t>
            </a: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a:t>
            </a:r>
            <a:r>
              <a:rPr kumimoji="0" lang="en-GB"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ù</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Qu’est-ce que</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vous voulez comme boisson?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Vous voulez partir </a:t>
            </a: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quand</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Vous faites </a:t>
            </a:r>
            <a:r>
              <a:rPr kumimoji="0" lang="fr-CA" sz="2400" b="1" i="0" u="sng"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quoi</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comme sport?			_______</a:t>
            </a:r>
          </a:p>
        </p:txBody>
      </p:sp>
      <p:sp>
        <p:nvSpPr>
          <p:cNvPr id="21" name="Rectangle 20">
            <a:extLst>
              <a:ext uri="{FF2B5EF4-FFF2-40B4-BE49-F238E27FC236}">
                <a16:creationId xmlns:a16="http://schemas.microsoft.com/office/drawing/2014/main" id="{E9B624EF-6AD7-4DF8-EEAF-8F280BD9B132}"/>
              </a:ext>
            </a:extLst>
          </p:cNvPr>
          <p:cNvSpPr/>
          <p:nvPr/>
        </p:nvSpPr>
        <p:spPr>
          <a:xfrm>
            <a:off x="8637973" y="2832443"/>
            <a:ext cx="3068714"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à quelle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heure</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comment</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quelle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activité</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pour qui</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pour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quand</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pour quoi faire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d’où</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E622FC38-86EF-C40E-F3C8-A1C13DCA5996}"/>
              </a:ext>
            </a:extLst>
          </p:cNvPr>
          <p:cNvSpPr txBox="1"/>
          <p:nvPr/>
        </p:nvSpPr>
        <p:spPr>
          <a:xfrm>
            <a:off x="6868735" y="4344446"/>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why</a:t>
            </a:r>
          </a:p>
        </p:txBody>
      </p:sp>
      <p:sp>
        <p:nvSpPr>
          <p:cNvPr id="3" name="TextBox 2">
            <a:extLst>
              <a:ext uri="{FF2B5EF4-FFF2-40B4-BE49-F238E27FC236}">
                <a16:creationId xmlns:a16="http://schemas.microsoft.com/office/drawing/2014/main" id="{869A2A81-A2EC-502E-7FE8-844181CDA7FD}"/>
              </a:ext>
            </a:extLst>
          </p:cNvPr>
          <p:cNvSpPr txBox="1"/>
          <p:nvPr/>
        </p:nvSpPr>
        <p:spPr>
          <a:xfrm>
            <a:off x="6701355" y="4696686"/>
            <a:ext cx="15079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how much</a:t>
            </a:r>
          </a:p>
        </p:txBody>
      </p:sp>
      <p:sp>
        <p:nvSpPr>
          <p:cNvPr id="7" name="TextBox 6">
            <a:extLst>
              <a:ext uri="{FF2B5EF4-FFF2-40B4-BE49-F238E27FC236}">
                <a16:creationId xmlns:a16="http://schemas.microsoft.com/office/drawing/2014/main" id="{ABB7761D-B6CC-A5E4-5940-033D41ECB998}"/>
              </a:ext>
            </a:extLst>
          </p:cNvPr>
          <p:cNvSpPr txBox="1"/>
          <p:nvPr/>
        </p:nvSpPr>
        <p:spPr>
          <a:xfrm>
            <a:off x="6887785" y="5081515"/>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where</a:t>
            </a:r>
          </a:p>
        </p:txBody>
      </p:sp>
      <p:sp>
        <p:nvSpPr>
          <p:cNvPr id="9" name="TextBox 8">
            <a:extLst>
              <a:ext uri="{FF2B5EF4-FFF2-40B4-BE49-F238E27FC236}">
                <a16:creationId xmlns:a16="http://schemas.microsoft.com/office/drawing/2014/main" id="{2389B87A-F28F-7B49-78AE-8CB8109946E1}"/>
              </a:ext>
            </a:extLst>
          </p:cNvPr>
          <p:cNvSpPr txBox="1"/>
          <p:nvPr/>
        </p:nvSpPr>
        <p:spPr>
          <a:xfrm>
            <a:off x="6887785" y="5452805"/>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sp>
        <p:nvSpPr>
          <p:cNvPr id="10" name="TextBox 9">
            <a:extLst>
              <a:ext uri="{FF2B5EF4-FFF2-40B4-BE49-F238E27FC236}">
                <a16:creationId xmlns:a16="http://schemas.microsoft.com/office/drawing/2014/main" id="{9E546816-7EE6-E234-8DCE-9C64D15CFF8D}"/>
              </a:ext>
            </a:extLst>
          </p:cNvPr>
          <p:cNvSpPr txBox="1"/>
          <p:nvPr/>
        </p:nvSpPr>
        <p:spPr>
          <a:xfrm>
            <a:off x="6897310" y="5818584"/>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when</a:t>
            </a:r>
          </a:p>
        </p:txBody>
      </p:sp>
      <p:sp>
        <p:nvSpPr>
          <p:cNvPr id="11" name="TextBox 10">
            <a:extLst>
              <a:ext uri="{FF2B5EF4-FFF2-40B4-BE49-F238E27FC236}">
                <a16:creationId xmlns:a16="http://schemas.microsoft.com/office/drawing/2014/main" id="{2C9890BE-D9C4-D014-A967-FD34140F34CE}"/>
              </a:ext>
            </a:extLst>
          </p:cNvPr>
          <p:cNvSpPr txBox="1"/>
          <p:nvPr/>
        </p:nvSpPr>
        <p:spPr>
          <a:xfrm>
            <a:off x="6887785" y="6180349"/>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sp>
        <p:nvSpPr>
          <p:cNvPr id="15" name="TextBox 14">
            <a:extLst>
              <a:ext uri="{FF2B5EF4-FFF2-40B4-BE49-F238E27FC236}">
                <a16:creationId xmlns:a16="http://schemas.microsoft.com/office/drawing/2014/main" id="{8ACC1048-E7B7-9736-587E-C3437F0DDC57}"/>
              </a:ext>
            </a:extLst>
          </p:cNvPr>
          <p:cNvSpPr txBox="1"/>
          <p:nvPr/>
        </p:nvSpPr>
        <p:spPr>
          <a:xfrm>
            <a:off x="10356181" y="3799311"/>
            <a:ext cx="1835820"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what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time</a:t>
            </a:r>
          </a:p>
        </p:txBody>
      </p:sp>
      <p:sp>
        <p:nvSpPr>
          <p:cNvPr id="16" name="TextBox 15">
            <a:extLst>
              <a:ext uri="{FF2B5EF4-FFF2-40B4-BE49-F238E27FC236}">
                <a16:creationId xmlns:a16="http://schemas.microsoft.com/office/drawing/2014/main" id="{79AE6500-987C-A4BD-4EE7-B8D9957B6C18}"/>
              </a:ext>
            </a:extLst>
          </p:cNvPr>
          <p:cNvSpPr txBox="1"/>
          <p:nvPr/>
        </p:nvSpPr>
        <p:spPr>
          <a:xfrm>
            <a:off x="10697874" y="4151551"/>
            <a:ext cx="1118218"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how</a:t>
            </a:r>
          </a:p>
        </p:txBody>
      </p:sp>
      <p:sp>
        <p:nvSpPr>
          <p:cNvPr id="17" name="TextBox 16">
            <a:extLst>
              <a:ext uri="{FF2B5EF4-FFF2-40B4-BE49-F238E27FC236}">
                <a16:creationId xmlns:a16="http://schemas.microsoft.com/office/drawing/2014/main" id="{A28F7B49-725F-0EED-47FC-6497ACFCD590}"/>
              </a:ext>
            </a:extLst>
          </p:cNvPr>
          <p:cNvSpPr txBox="1"/>
          <p:nvPr/>
        </p:nvSpPr>
        <p:spPr>
          <a:xfrm>
            <a:off x="9996469" y="4545112"/>
            <a:ext cx="2060976"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which</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activity</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E40735C-6E90-5126-B20B-FFD9201E6157}"/>
              </a:ext>
            </a:extLst>
          </p:cNvPr>
          <p:cNvSpPr txBox="1"/>
          <p:nvPr/>
        </p:nvSpPr>
        <p:spPr>
          <a:xfrm>
            <a:off x="10347116" y="4907993"/>
            <a:ext cx="1835820"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for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whom</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1B65916-098F-1DA0-972A-6263B1ECEE88}"/>
              </a:ext>
            </a:extLst>
          </p:cNvPr>
          <p:cNvSpPr txBox="1"/>
          <p:nvPr/>
        </p:nvSpPr>
        <p:spPr>
          <a:xfrm>
            <a:off x="10633463" y="5253441"/>
            <a:ext cx="1558537"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for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when</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5BEE3EB-A4FD-ABD3-8577-964AC78FE6F5}"/>
              </a:ext>
            </a:extLst>
          </p:cNvPr>
          <p:cNvSpPr txBox="1"/>
          <p:nvPr/>
        </p:nvSpPr>
        <p:spPr>
          <a:xfrm>
            <a:off x="11026901" y="5633387"/>
            <a:ext cx="1359571"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for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what</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DCD9933-0124-E01F-9AA2-B1C4E5C6C63E}"/>
              </a:ext>
            </a:extLst>
          </p:cNvPr>
          <p:cNvSpPr txBox="1"/>
          <p:nvPr/>
        </p:nvSpPr>
        <p:spPr>
          <a:xfrm>
            <a:off x="9842709" y="6095052"/>
            <a:ext cx="1899489"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from</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where</a:t>
            </a:r>
            <a:endPar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F78E3FC-492A-5325-9B19-3B0C18B0574A}"/>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6">
                  <a:extLst>
                    <a:ext uri="{96DAC541-7B7A-43D3-8B79-37D633B846F1}">
                      <asvg:svgBlip xmlns:asvg="http://schemas.microsoft.com/office/drawing/2016/SVG/main" r:embed="rId7"/>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understanding the task, knowing the question words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6">
                  <a:extLst>
                    <a:ext uri="{96DAC541-7B7A-43D3-8B79-37D633B846F1}">
                      <asvg:svgBlip xmlns:asvg="http://schemas.microsoft.com/office/drawing/2016/SVG/main" r:embed="rId7"/>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Tree>
    <p:extLst>
      <p:ext uri="{BB962C8B-B14F-4D97-AF65-F5344CB8AC3E}">
        <p14:creationId xmlns:p14="http://schemas.microsoft.com/office/powerpoint/2010/main" val="180410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10" grpId="0"/>
      <p:bldP spid="11" grpId="0"/>
      <p:bldP spid="15" grpId="0" animBg="1"/>
      <p:bldP spid="16" grpId="0" animBg="1"/>
      <p:bldP spid="17" grpId="0" animBg="1"/>
      <p:bldP spid="18" grpId="0" animBg="1"/>
      <p:bldP spid="19" grpId="0" animBg="1"/>
      <p:bldP spid="20"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5E18F8E6-F342-C872-1900-CDE2EF01EA07}"/>
              </a:ext>
            </a:extLst>
          </p:cNvPr>
          <p:cNvSpPr txBox="1"/>
          <p:nvPr/>
        </p:nvSpPr>
        <p:spPr>
          <a:xfrm>
            <a:off x="376907" y="1047202"/>
            <a:ext cx="3669875" cy="527593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Bullet point instruction - common phrases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INFORMAL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es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parles de … avec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speak about … with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ton opinion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ton ami(e)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friend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ton/ta correspondant(e)    </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your exchange partner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ton professeur</a:t>
            </a:r>
            <a:r>
              <a:rPr kumimoji="0" lang="en-GB" sz="12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your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FORMAL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êtes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parlez de … avec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speak about … with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vos opinion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your opinion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OTHER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serveur, une serveuse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waiter, a waitress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employé, une employée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employee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un/une  employeur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employer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vendeur, une vendeuse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shop assistant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magasin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shop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centre sportif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sport centre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collège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school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colonie de vacances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holiday camp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dernier, dernière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prochain, prochaine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excursion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outing, a trip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échange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exchange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prix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 price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heure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time, hour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repas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meal</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619361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 - ROLE PLAY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19" name="TextBox 18">
            <a:extLst>
              <a:ext uri="{FF2B5EF4-FFF2-40B4-BE49-F238E27FC236}">
                <a16:creationId xmlns:a16="http://schemas.microsoft.com/office/drawing/2014/main" id="{2C6C6FC8-6B9D-82FD-40AC-2905281642E7}"/>
              </a:ext>
            </a:extLst>
          </p:cNvPr>
          <p:cNvSpPr txBox="1"/>
          <p:nvPr/>
        </p:nvSpPr>
        <p:spPr>
          <a:xfrm>
            <a:off x="7904402" y="1056682"/>
            <a:ext cx="3198800" cy="269060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Question words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avec 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 whom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pour qui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for whom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quand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when</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où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d’où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from where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pourquoi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combien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 much/many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quelle heure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what time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qu’est-ce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 / qu’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quoi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quel(s) / quelle(s)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which</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87626B7-A590-BB7A-1854-1853D8DEAC10}"/>
              </a:ext>
            </a:extLst>
          </p:cNvPr>
          <p:cNvSpPr txBox="1"/>
          <p:nvPr/>
        </p:nvSpPr>
        <p:spPr>
          <a:xfrm>
            <a:off x="4148670" y="4139123"/>
            <a:ext cx="3409025" cy="271651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Asking a question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Below are some question starters that you can put in front of the words from the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INFORMAL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aimes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 you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penses quoi 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do you think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FORMAL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aimez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 you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Vous pensez quoi 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what do you think of</a:t>
            </a: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OTHER QUESTIONS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Il y 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is there </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C’est bien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 … any good?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510AD11C-3BE1-6546-0479-5D06D4D7998A}"/>
              </a:ext>
            </a:extLst>
          </p:cNvPr>
          <p:cNvSpPr/>
          <p:nvPr/>
        </p:nvSpPr>
        <p:spPr>
          <a:xfrm>
            <a:off x="4134097" y="1056995"/>
            <a:ext cx="3699194"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326327" y="1053597"/>
            <a:ext cx="3699194" cy="543739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7894037" y="1056995"/>
            <a:ext cx="3229497"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4112981" y="4139124"/>
            <a:ext cx="3730476" cy="235186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FAA5DE6-D377-C23C-71C8-A3A70233BC62}"/>
              </a:ext>
            </a:extLst>
          </p:cNvPr>
          <p:cNvSpPr txBox="1"/>
          <p:nvPr/>
        </p:nvSpPr>
        <p:spPr>
          <a:xfrm>
            <a:off x="4163416" y="1094715"/>
            <a:ext cx="3680041" cy="287527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 for the Role-Play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voudrais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like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avantage c’est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inconvénient c’est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disadvantage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go, I am going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allé(e)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aller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go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c’est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it 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mon avis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have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5914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582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Match each role-play situation with the place, the person and what the conversation may be about (some answers can be used multiple times):</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1873" y="1298858"/>
            <a:ext cx="10671139" cy="51181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exemple: un restaurant  	un(e) serveur(se)	une réservation</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centre sportif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magasin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office du tourisme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coll</a:t>
            </a:r>
            <a:r>
              <a:rPr kumimoji="0" lang="fr-LU" sz="2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ège			</a:t>
            </a: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café</a:t>
            </a:r>
            <a:r>
              <a:rPr kumimoji="0" lang="fr-LU" sz="2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une salle de concert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cinéma			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cabinet médical 		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hôtel			____________		_____________</a:t>
            </a:r>
          </a:p>
        </p:txBody>
      </p:sp>
      <p:sp>
        <p:nvSpPr>
          <p:cNvPr id="5" name="TextBox 4">
            <a:extLst>
              <a:ext uri="{FF2B5EF4-FFF2-40B4-BE49-F238E27FC236}">
                <a16:creationId xmlns:a16="http://schemas.microsoft.com/office/drawing/2014/main" id="{F054F8AC-CE44-2F93-B7F5-19861A004298}"/>
              </a:ext>
            </a:extLst>
          </p:cNvPr>
          <p:cNvSpPr txBox="1"/>
          <p:nvPr/>
        </p:nvSpPr>
        <p:spPr>
          <a:xfrm>
            <a:off x="9538398" y="1096452"/>
            <a:ext cx="2089546" cy="2308324"/>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serveur(se)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réceptionniste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professeur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médecin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entra</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î</a:t>
            </a:r>
            <a:r>
              <a:rPr kumimoji="0" lang="fr-CI" sz="1800" b="0" i="0" u="none" strike="noStrike" kern="1200" cap="none" spc="0" normalizeH="0" baseline="0" noProof="0" err="1">
                <a:ln>
                  <a:noFill/>
                </a:ln>
                <a:solidFill>
                  <a:prstClr val="black"/>
                </a:solidFill>
                <a:effectLst/>
                <a:uLnTx/>
                <a:uFillTx/>
                <a:latin typeface="Calibri" panose="020F0502020204030204"/>
                <a:ea typeface="+mn-ea"/>
                <a:cs typeface="+mn-cs"/>
              </a:rPr>
              <a:t>neur</a:t>
            </a: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vendeur(se)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guide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employé(e)</a:t>
            </a:r>
          </a:p>
        </p:txBody>
      </p:sp>
      <p:sp>
        <p:nvSpPr>
          <p:cNvPr id="4" name="TextBox 3">
            <a:extLst>
              <a:ext uri="{FF2B5EF4-FFF2-40B4-BE49-F238E27FC236}">
                <a16:creationId xmlns:a16="http://schemas.microsoft.com/office/drawing/2014/main" id="{AEA04C46-DD9B-5B78-3B9A-E561926E51E6}"/>
              </a:ext>
            </a:extLst>
          </p:cNvPr>
          <p:cNvSpPr txBox="1"/>
          <p:nvPr/>
        </p:nvSpPr>
        <p:spPr>
          <a:xfrm>
            <a:off x="9526215" y="3442434"/>
            <a:ext cx="2113912" cy="286232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réservation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emploi, un travail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les études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excursion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la santé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l’exercice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concert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film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achat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repas</a:t>
            </a:r>
          </a:p>
        </p:txBody>
      </p:sp>
    </p:spTree>
    <p:extLst>
      <p:ext uri="{BB962C8B-B14F-4D97-AF65-F5344CB8AC3E}">
        <p14:creationId xmlns:p14="http://schemas.microsoft.com/office/powerpoint/2010/main" val="2596321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2161" y="410338"/>
              <a:ext cx="658200" cy="658200"/>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1873" y="1298858"/>
            <a:ext cx="10671139" cy="51181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exemple: un restaurant  	un(e) serveur(se)	une réservation</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centre sportif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magasin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office du tourisme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coll</a:t>
            </a:r>
            <a:r>
              <a:rPr kumimoji="0" lang="fr-LU" sz="2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ège			</a:t>
            </a: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café</a:t>
            </a:r>
            <a:r>
              <a:rPr kumimoji="0" lang="fr-LU" sz="2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une salle de concert	____________		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cinéma			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cabinet médical 		____________		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LU" sz="2200" b="1" i="0" u="none" strike="noStrike" kern="1200" cap="none" spc="0" normalizeH="0" baseline="0" noProof="0">
                <a:ln>
                  <a:noFill/>
                </a:ln>
                <a:solidFill>
                  <a:prstClr val="black"/>
                </a:solidFill>
                <a:effectLst/>
                <a:uLnTx/>
                <a:uFillTx/>
                <a:latin typeface="Calibri" panose="020F0502020204030204"/>
                <a:ea typeface="+mn-ea"/>
                <a:cs typeface="+mn-cs"/>
              </a:rPr>
              <a:t>un hôtel			____________		_____________</a:t>
            </a:r>
          </a:p>
        </p:txBody>
      </p:sp>
      <p:sp>
        <p:nvSpPr>
          <p:cNvPr id="5" name="TextBox 4">
            <a:extLst>
              <a:ext uri="{FF2B5EF4-FFF2-40B4-BE49-F238E27FC236}">
                <a16:creationId xmlns:a16="http://schemas.microsoft.com/office/drawing/2014/main" id="{F054F8AC-CE44-2F93-B7F5-19861A004298}"/>
              </a:ext>
            </a:extLst>
          </p:cNvPr>
          <p:cNvSpPr txBox="1"/>
          <p:nvPr/>
        </p:nvSpPr>
        <p:spPr>
          <a:xfrm>
            <a:off x="9526215" y="1058391"/>
            <a:ext cx="2089546" cy="2308324"/>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serveur(se)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réceptionniste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professeur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médecin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entra</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î</a:t>
            </a:r>
            <a:r>
              <a:rPr kumimoji="0" lang="fr-CI" sz="1800" b="0" i="0" u="none" strike="noStrike" kern="1200" cap="none" spc="0" normalizeH="0" baseline="0" noProof="0" err="1">
                <a:ln>
                  <a:noFill/>
                </a:ln>
                <a:solidFill>
                  <a:prstClr val="black"/>
                </a:solidFill>
                <a:effectLst/>
                <a:uLnTx/>
                <a:uFillTx/>
                <a:latin typeface="Calibri" panose="020F0502020204030204"/>
                <a:ea typeface="+mn-ea"/>
                <a:cs typeface="+mn-cs"/>
              </a:rPr>
              <a:t>neur</a:t>
            </a: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vendeur(se)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guide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employé(e)</a:t>
            </a:r>
          </a:p>
        </p:txBody>
      </p:sp>
      <p:sp>
        <p:nvSpPr>
          <p:cNvPr id="9" name="TextBox 8">
            <a:extLst>
              <a:ext uri="{FF2B5EF4-FFF2-40B4-BE49-F238E27FC236}">
                <a16:creationId xmlns:a16="http://schemas.microsoft.com/office/drawing/2014/main" id="{39C24B1F-B092-6497-75AB-67E98AA443A9}"/>
              </a:ext>
            </a:extLst>
          </p:cNvPr>
          <p:cNvSpPr txBox="1"/>
          <p:nvPr/>
        </p:nvSpPr>
        <p:spPr>
          <a:xfrm>
            <a:off x="9526215" y="3442434"/>
            <a:ext cx="2113912" cy="286232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réservation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emploi, un travail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les études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une excursion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la santé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l’exercice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concert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film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achat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I" sz="1800" b="0" i="0" u="none" strike="noStrike" kern="1200" cap="none" spc="0" normalizeH="0" baseline="0" noProof="0">
                <a:ln>
                  <a:noFill/>
                </a:ln>
                <a:solidFill>
                  <a:prstClr val="black"/>
                </a:solidFill>
                <a:effectLst/>
                <a:uLnTx/>
                <a:uFillTx/>
                <a:latin typeface="Calibri" panose="020F0502020204030204"/>
                <a:ea typeface="+mn-ea"/>
                <a:cs typeface="+mn-cs"/>
              </a:rPr>
              <a:t>un repas</a:t>
            </a:r>
          </a:p>
        </p:txBody>
      </p:sp>
      <p:sp>
        <p:nvSpPr>
          <p:cNvPr id="10" name="TextBox 9">
            <a:extLst>
              <a:ext uri="{FF2B5EF4-FFF2-40B4-BE49-F238E27FC236}">
                <a16:creationId xmlns:a16="http://schemas.microsoft.com/office/drawing/2014/main" id="{158DE5C4-B52E-CCF0-4FA1-1C052E82B5A6}"/>
              </a:ext>
            </a:extLst>
          </p:cNvPr>
          <p:cNvSpPr txBox="1"/>
          <p:nvPr/>
        </p:nvSpPr>
        <p:spPr>
          <a:xfrm>
            <a:off x="3362559" y="1776220"/>
            <a:ext cx="6187840" cy="46103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un(e)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entraîneur</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(se)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l’exercice</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la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santé</a:t>
            </a:r>
            <a:endPar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vendeur</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(se)	un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achat</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un(e) guide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une</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excursion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professeur</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les études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serveur</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(se)	un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repas</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emploi</a:t>
            </a:r>
            <a:endPar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réceptionniste</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 concert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réceptionniste</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 film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médecin</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la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santé</a:t>
            </a:r>
            <a:endPar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un(e)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réceptionniste</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une</a:t>
            </a:r>
            <a:r>
              <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200" b="1" i="0" u="none" strike="noStrike" kern="1200" cap="none" spc="0" normalizeH="0" baseline="0" noProof="0" err="1">
                <a:ln>
                  <a:noFill/>
                </a:ln>
                <a:solidFill>
                  <a:srgbClr val="C00000"/>
                </a:solidFill>
                <a:effectLst/>
                <a:uLnTx/>
                <a:uFillTx/>
                <a:latin typeface="Calibri" panose="020F0502020204030204"/>
                <a:ea typeface="+mn-ea"/>
                <a:cs typeface="+mn-cs"/>
              </a:rPr>
              <a:t>réservation</a:t>
            </a:r>
            <a:endParaRPr kumimoji="0" lang="en-GB" sz="2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A36023D-F2B4-54FE-F51A-7E4F794DE09B}"/>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380489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9C887FC-0E8E-277B-9B08-5EEB6FEA40EF}"/>
              </a:ext>
            </a:extLst>
          </p:cNvPr>
          <p:cNvSpPr txBox="1"/>
          <p:nvPr/>
        </p:nvSpPr>
        <p:spPr>
          <a:xfrm>
            <a:off x="669713" y="1141901"/>
            <a:ext cx="11157829" cy="515955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V</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ous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p</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arlez</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vec</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u</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v</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endeuse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ans </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n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m</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agasin</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T__ e__ a___ t__ c__________  a__  c________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T__ p____ d__ t___ é______ a____ t___ p_____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V___ ê____ d____ u__ c____ e__ F______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V___ p_____ a___ l__ r_________ d__ </a:t>
            </a:r>
            <a:r>
              <a:rPr kumimoji="0" lang="fr-FR" sz="2400" b="1" i="0" u="none" strike="noStrike" kern="1200" cap="none" spc="0" normalizeH="0" baseline="0" noProof="0" err="1">
                <a:ln>
                  <a:noFill/>
                </a:ln>
                <a:solidFill>
                  <a:prstClr val="black"/>
                </a:solidFill>
                <a:effectLst/>
                <a:uLnTx/>
                <a:uFillTx/>
                <a:latin typeface="Calibri" panose="020F0502020204030204"/>
                <a:ea typeface="+mn-ea"/>
                <a:cs typeface="+mn-cs"/>
              </a:rPr>
              <a:t>l’h</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T__ p____ d__ t___ v_______ a___ t___ a___ f________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V___ p_____ a___ u__ e_________ d____ u__ c_____ s______</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French, using the sentence builder below:</a:t>
            </a:r>
          </a:p>
        </p:txBody>
      </p:sp>
      <p:pic>
        <p:nvPicPr>
          <p:cNvPr id="4" name="Picture 3">
            <a:extLst>
              <a:ext uri="{FF2B5EF4-FFF2-40B4-BE49-F238E27FC236}">
                <a16:creationId xmlns:a16="http://schemas.microsoft.com/office/drawing/2014/main" id="{5638161B-7E49-75FA-F963-791E27684C66}"/>
              </a:ext>
            </a:extLst>
          </p:cNvPr>
          <p:cNvPicPr>
            <a:picLocks noChangeAspect="1"/>
          </p:cNvPicPr>
          <p:nvPr/>
        </p:nvPicPr>
        <p:blipFill>
          <a:blip r:embed="rId6"/>
          <a:stretch>
            <a:fillRect/>
          </a:stretch>
        </p:blipFill>
        <p:spPr>
          <a:xfrm>
            <a:off x="8537101" y="1245075"/>
            <a:ext cx="2985186" cy="4367849"/>
          </a:xfrm>
          <a:prstGeom prst="rect">
            <a:avLst/>
          </a:prstGeom>
        </p:spPr>
      </p:pic>
    </p:spTree>
    <p:extLst>
      <p:ext uri="{BB962C8B-B14F-4D97-AF65-F5344CB8AC3E}">
        <p14:creationId xmlns:p14="http://schemas.microsoft.com/office/powerpoint/2010/main" val="3285280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E173AABA-FF38-72ED-FEB8-63DA94BCF602}"/>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2" name="TextBox 11">
            <a:extLst>
              <a:ext uri="{FF2B5EF4-FFF2-40B4-BE49-F238E27FC236}">
                <a16:creationId xmlns:a16="http://schemas.microsoft.com/office/drawing/2014/main" id="{C727CE35-B4D3-2FB8-1179-73A72FC1A252}"/>
              </a:ext>
            </a:extLst>
          </p:cNvPr>
          <p:cNvSpPr txBox="1"/>
          <p:nvPr/>
        </p:nvSpPr>
        <p:spPr>
          <a:xfrm>
            <a:off x="1225255" y="2070696"/>
            <a:ext cx="7449074"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u</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vec</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orrespondant</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u </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c</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oll</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è</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ge</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F1FC3A0F-3A1A-0F9B-011C-1C52BE921EDA}"/>
              </a:ext>
            </a:extLst>
          </p:cNvPr>
          <p:cNvSpPr txBox="1"/>
          <p:nvPr/>
        </p:nvSpPr>
        <p:spPr>
          <a:xfrm>
            <a:off x="1225255" y="2851746"/>
            <a:ext cx="7449074"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u</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p</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arles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é</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tudes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vec</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p</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rofesseur</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D0ED6F47-DE6B-9AF0-BEF8-9A4DB7519D79}"/>
              </a:ext>
            </a:extLst>
          </p:cNvPr>
          <p:cNvSpPr txBox="1"/>
          <p:nvPr/>
        </p:nvSpPr>
        <p:spPr>
          <a:xfrm>
            <a:off x="1225255" y="3544590"/>
            <a:ext cx="7449074"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ous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ê</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tes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ans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u</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n </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c</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afé</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n</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F</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rance</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1D8E2E69-4485-FFCB-E1F6-5941B8C0A06C}"/>
              </a:ext>
            </a:extLst>
          </p:cNvPr>
          <p:cNvSpPr txBox="1"/>
          <p:nvPr/>
        </p:nvSpPr>
        <p:spPr>
          <a:xfrm>
            <a:off x="1206138" y="4315858"/>
            <a:ext cx="7449074"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ous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p</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arlez</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vec</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l</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r</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éceptionniste</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2400" b="1" i="0" u="none" strike="noStrike" kern="1200" cap="none" spc="0" normalizeH="0" baseline="0" noProof="0" err="1">
                <a:ln>
                  <a:noFill/>
                </a:ln>
                <a:solidFill>
                  <a:prstClr val="black"/>
                </a:solidFill>
                <a:effectLst/>
                <a:uLnTx/>
                <a:uFillTx/>
                <a:latin typeface="Calibri" panose="020F0502020204030204"/>
                <a:ea typeface="+mn-ea"/>
                <a:cs typeface="+mn-cs"/>
              </a:rPr>
              <a:t>l’h</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ô</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tel</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611F2DA3-DD17-1E63-806D-A32A54035826}"/>
              </a:ext>
            </a:extLst>
          </p:cNvPr>
          <p:cNvSpPr txBox="1"/>
          <p:nvPr/>
        </p:nvSpPr>
        <p:spPr>
          <a:xfrm>
            <a:off x="1225255" y="5008702"/>
            <a:ext cx="7449074"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u</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p</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arles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v</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acances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vec</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on</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mi</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f</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rançais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7A55801B-434A-276B-D4D2-22679AE90D14}"/>
              </a:ext>
            </a:extLst>
          </p:cNvPr>
          <p:cNvSpPr txBox="1"/>
          <p:nvPr/>
        </p:nvSpPr>
        <p:spPr>
          <a:xfrm>
            <a:off x="1225254" y="5709808"/>
            <a:ext cx="8128295" cy="461665"/>
          </a:xfrm>
          <a:prstGeom prst="rect">
            <a:avLst/>
          </a:prstGeom>
          <a:solidFill>
            <a:srgbClr val="EEFFF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ous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p</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arlez</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vec</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u</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n</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ntra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î</a:t>
            </a:r>
            <a:r>
              <a:rPr kumimoji="0" lang="fr-FR" sz="2400" b="1" i="0" u="none" strike="noStrike" kern="1200" cap="none" spc="0" normalizeH="0" baseline="0" noProof="0" err="1">
                <a:ln>
                  <a:noFill/>
                </a:ln>
                <a:solidFill>
                  <a:srgbClr val="C00000"/>
                </a:solidFill>
                <a:effectLst/>
                <a:uLnTx/>
                <a:uFillTx/>
                <a:latin typeface="Calibri" panose="020F0502020204030204"/>
                <a:ea typeface="+mn-ea"/>
                <a:cs typeface="+mn-cs"/>
              </a:rPr>
              <a:t>neur</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d</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ans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u</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n</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c</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entre </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s</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portif</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9BD57FF6-54E9-A1BE-0D97-7439D433B20F}"/>
              </a:ext>
            </a:extLst>
          </p:cNvPr>
          <p:cNvPicPr>
            <a:picLocks noChangeAspect="1"/>
          </p:cNvPicPr>
          <p:nvPr/>
        </p:nvPicPr>
        <p:blipFill>
          <a:blip r:embed="rId6"/>
          <a:stretch>
            <a:fillRect/>
          </a:stretch>
        </p:blipFill>
        <p:spPr>
          <a:xfrm>
            <a:off x="8537101" y="1245075"/>
            <a:ext cx="2985186" cy="4367849"/>
          </a:xfrm>
          <a:prstGeom prst="rect">
            <a:avLst/>
          </a:prstGeom>
        </p:spPr>
      </p:pic>
    </p:spTree>
    <p:extLst>
      <p:ext uri="{BB962C8B-B14F-4D97-AF65-F5344CB8AC3E}">
        <p14:creationId xmlns:p14="http://schemas.microsoft.com/office/powerpoint/2010/main" val="133788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1098281"/>
            <a:ext cx="10725797" cy="5262979"/>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Spot the question words in the bullet points; translate them and match them with the appropriate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example: club extrascolaire - quand (</a:t>
            </a:r>
            <a:r>
              <a:rPr kumimoji="0" lang="es-BO" sz="2400" b="1" i="0" u="sng"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   when   </a:t>
            </a: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ton uniforme scolaire - quoi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commencer - quand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4" name="Table 4">
            <a:extLst>
              <a:ext uri="{FF2B5EF4-FFF2-40B4-BE49-F238E27FC236}">
                <a16:creationId xmlns:a16="http://schemas.microsoft.com/office/drawing/2014/main" id="{A0B9FA69-F552-6576-53D2-129878338000}"/>
              </a:ext>
            </a:extLst>
          </p:cNvPr>
          <p:cNvGraphicFramePr>
            <a:graphicFrameLocks noGrp="1"/>
          </p:cNvGraphicFramePr>
          <p:nvPr/>
        </p:nvGraphicFramePr>
        <p:xfrm>
          <a:off x="6786292" y="1776826"/>
          <a:ext cx="4496543" cy="1112520"/>
        </p:xfrm>
        <a:graphic>
          <a:graphicData uri="http://schemas.openxmlformats.org/drawingml/2006/table">
            <a:tbl>
              <a:tblPr firstRow="1" bandRow="1">
                <a:tableStyleId>{5C22544A-7EE6-4342-B048-85BDC9FD1C3A}</a:tableStyleId>
              </a:tblPr>
              <a:tblGrid>
                <a:gridCol w="4496543">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Je vais au club de foot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vais au club de foot le lundi.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vais au club de foot car c’est super.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pic>
        <p:nvPicPr>
          <p:cNvPr id="5" name="Graphic 4" descr="Checkmark with solid fill">
            <a:extLst>
              <a:ext uri="{FF2B5EF4-FFF2-40B4-BE49-F238E27FC236}">
                <a16:creationId xmlns:a16="http://schemas.microsoft.com/office/drawing/2014/main" id="{57723F0E-3D74-A04B-F4B8-6EE24EF761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76418" y="2015286"/>
            <a:ext cx="595792" cy="595792"/>
          </a:xfrm>
          <a:prstGeom prst="rect">
            <a:avLst/>
          </a:prstGeom>
        </p:spPr>
      </p:pic>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5960875" y="3174518"/>
          <a:ext cx="4496543" cy="1112520"/>
        </p:xfrm>
        <a:graphic>
          <a:graphicData uri="http://schemas.openxmlformats.org/drawingml/2006/table">
            <a:tbl>
              <a:tblPr firstRow="1" bandRow="1">
                <a:tableStyleId>{5C22544A-7EE6-4342-B048-85BDC9FD1C3A}</a:tableStyleId>
              </a:tblPr>
              <a:tblGrid>
                <a:gridCol w="4496543">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Je porte un pull gris.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J’aime mon uniforme car c’est pratique.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Mon uniforme scolaire c’est ennuyeux.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5247148" y="5004258"/>
          <a:ext cx="4702092" cy="1112520"/>
        </p:xfrm>
        <a:graphic>
          <a:graphicData uri="http://schemas.openxmlformats.org/drawingml/2006/table">
            <a:tbl>
              <a:tblPr firstRow="1" bandRow="1">
                <a:tableStyleId>{5C22544A-7EE6-4342-B048-85BDC9FD1C3A}</a:tableStyleId>
              </a:tblPr>
              <a:tblGrid>
                <a:gridCol w="4702092">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Je voudrais commencer </a:t>
                      </a:r>
                      <a:r>
                        <a:rPr lang="en-GB" b="1" noProof="0">
                          <a:solidFill>
                            <a:schemeClr val="tx1"/>
                          </a:solidFill>
                        </a:rPr>
                        <a:t>à</a:t>
                      </a:r>
                      <a:r>
                        <a:rPr lang="fr-RE" b="1" noProof="0">
                          <a:solidFill>
                            <a:schemeClr val="tx1"/>
                          </a:solidFill>
                        </a:rPr>
                        <a:t> travailler.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voudrais commencer samedi.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voudrais commencer avec mes collègues.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1" name="Rectangle 20">
            <a:extLst>
              <a:ext uri="{FF2B5EF4-FFF2-40B4-BE49-F238E27FC236}">
                <a16:creationId xmlns:a16="http://schemas.microsoft.com/office/drawing/2014/main" id="{45F91E85-9D03-5953-18F3-57B8E5FA39F6}"/>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42299C6B-DA3F-279D-7483-7E77157FE492}"/>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8" name="Graphic 17" descr="Chat with solid fill">
              <a:extLst>
                <a:ext uri="{FF2B5EF4-FFF2-40B4-BE49-F238E27FC236}">
                  <a16:creationId xmlns:a16="http://schemas.microsoft.com/office/drawing/2014/main" id="{C1164358-4634-42E6-6CF4-C9FF2730A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5953" y="371319"/>
              <a:ext cx="1018783" cy="1018783"/>
            </a:xfrm>
            <a:prstGeom prst="rect">
              <a:avLst/>
            </a:prstGeom>
          </p:spPr>
        </p:pic>
        <p:pic>
          <p:nvPicPr>
            <p:cNvPr id="19" name="Graphic 18" descr="User outline">
              <a:extLst>
                <a:ext uri="{FF2B5EF4-FFF2-40B4-BE49-F238E27FC236}">
                  <a16:creationId xmlns:a16="http://schemas.microsoft.com/office/drawing/2014/main" id="{6C345248-8368-8F3A-FDA3-FF194EFF42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3619" y="942966"/>
              <a:ext cx="914400" cy="914400"/>
            </a:xfrm>
            <a:prstGeom prst="rect">
              <a:avLst/>
            </a:prstGeom>
          </p:spPr>
        </p:pic>
        <p:pic>
          <p:nvPicPr>
            <p:cNvPr id="20" name="Graphic 19" descr="User with solid fill">
              <a:extLst>
                <a:ext uri="{FF2B5EF4-FFF2-40B4-BE49-F238E27FC236}">
                  <a16:creationId xmlns:a16="http://schemas.microsoft.com/office/drawing/2014/main" id="{D90391FC-5F6A-20BF-1588-8F9F7BB1C0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25594" y="1080564"/>
              <a:ext cx="914400" cy="914400"/>
            </a:xfrm>
            <a:prstGeom prst="rect">
              <a:avLst/>
            </a:prstGeom>
          </p:spPr>
        </p:pic>
      </p:grpSp>
      <p:sp>
        <p:nvSpPr>
          <p:cNvPr id="22" name="TextBox 21">
            <a:extLst>
              <a:ext uri="{FF2B5EF4-FFF2-40B4-BE49-F238E27FC236}">
                <a16:creationId xmlns:a16="http://schemas.microsoft.com/office/drawing/2014/main" id="{F0B02658-BCEC-6241-4AB0-803883AAE071}"/>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31573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5262979"/>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example: club extrascolaire - quand (</a:t>
            </a:r>
            <a:r>
              <a:rPr kumimoji="0" lang="es-BO" sz="2400" b="1" i="0" u="sng"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   when   </a:t>
            </a: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ton uniforme scolaire - quoi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commencer - quand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4" name="Table 4">
            <a:extLst>
              <a:ext uri="{FF2B5EF4-FFF2-40B4-BE49-F238E27FC236}">
                <a16:creationId xmlns:a16="http://schemas.microsoft.com/office/drawing/2014/main" id="{A0B9FA69-F552-6576-53D2-129878338000}"/>
              </a:ext>
            </a:extLst>
          </p:cNvPr>
          <p:cNvGraphicFramePr>
            <a:graphicFrameLocks noGrp="1"/>
          </p:cNvGraphicFramePr>
          <p:nvPr/>
        </p:nvGraphicFramePr>
        <p:xfrm>
          <a:off x="7048500" y="1299090"/>
          <a:ext cx="4496543" cy="1112520"/>
        </p:xfrm>
        <a:graphic>
          <a:graphicData uri="http://schemas.openxmlformats.org/drawingml/2006/table">
            <a:tbl>
              <a:tblPr firstRow="1" bandRow="1">
                <a:tableStyleId>{5C22544A-7EE6-4342-B048-85BDC9FD1C3A}</a:tableStyleId>
              </a:tblPr>
              <a:tblGrid>
                <a:gridCol w="4496543">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Je vais au club de foot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vais au club de foot le lundi.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vais au club de foot car c’est super.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pic>
        <p:nvPicPr>
          <p:cNvPr id="5" name="Graphic 4" descr="Checkmark with solid fill">
            <a:extLst>
              <a:ext uri="{FF2B5EF4-FFF2-40B4-BE49-F238E27FC236}">
                <a16:creationId xmlns:a16="http://schemas.microsoft.com/office/drawing/2014/main" id="{57723F0E-3D74-A04B-F4B8-6EE24EF761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8626" y="1537550"/>
            <a:ext cx="595792" cy="595792"/>
          </a:xfrm>
          <a:prstGeom prst="rect">
            <a:avLst/>
          </a:prstGeom>
        </p:spPr>
      </p:pic>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5842083" y="2656081"/>
          <a:ext cx="4496543" cy="1112520"/>
        </p:xfrm>
        <a:graphic>
          <a:graphicData uri="http://schemas.openxmlformats.org/drawingml/2006/table">
            <a:tbl>
              <a:tblPr firstRow="1" bandRow="1">
                <a:tableStyleId>{5C22544A-7EE6-4342-B048-85BDC9FD1C3A}</a:tableStyleId>
              </a:tblPr>
              <a:tblGrid>
                <a:gridCol w="4496543">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Je porte un pull gris.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J’aime mon uniforme car c’est pratique.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Mon uniforme scolaire c’est ennuyeux.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5842083" y="4576950"/>
          <a:ext cx="4702092" cy="1112520"/>
        </p:xfrm>
        <a:graphic>
          <a:graphicData uri="http://schemas.openxmlformats.org/drawingml/2006/table">
            <a:tbl>
              <a:tblPr firstRow="1" bandRow="1">
                <a:tableStyleId>{5C22544A-7EE6-4342-B048-85BDC9FD1C3A}</a:tableStyleId>
              </a:tblPr>
              <a:tblGrid>
                <a:gridCol w="4702092">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Je voudrais commencer </a:t>
                      </a:r>
                      <a:r>
                        <a:rPr lang="en-GB" b="1" noProof="0">
                          <a:solidFill>
                            <a:schemeClr val="tx1"/>
                          </a:solidFill>
                        </a:rPr>
                        <a:t>à</a:t>
                      </a:r>
                      <a:r>
                        <a:rPr lang="fr-RE" b="1" noProof="0">
                          <a:solidFill>
                            <a:schemeClr val="tx1"/>
                          </a:solidFill>
                        </a:rPr>
                        <a:t> travailler.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voudrais commencer samedi.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voudrais commencer avec mes collègues.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10" name="TextBox 9">
            <a:extLst>
              <a:ext uri="{FF2B5EF4-FFF2-40B4-BE49-F238E27FC236}">
                <a16:creationId xmlns:a16="http://schemas.microsoft.com/office/drawing/2014/main" id="{4E7B687F-263B-02B4-63F0-BF887FAD6F3C}"/>
              </a:ext>
            </a:extLst>
          </p:cNvPr>
          <p:cNvSpPr txBox="1"/>
          <p:nvPr/>
        </p:nvSpPr>
        <p:spPr>
          <a:xfrm>
            <a:off x="1769504" y="429559"/>
            <a:ext cx="89161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1" name="TextBox 10">
            <a:extLst>
              <a:ext uri="{FF2B5EF4-FFF2-40B4-BE49-F238E27FC236}">
                <a16:creationId xmlns:a16="http://schemas.microsoft.com/office/drawing/2014/main" id="{E8095D8A-3239-B72B-1337-9E41D59EC088}"/>
              </a:ext>
            </a:extLst>
          </p:cNvPr>
          <p:cNvSpPr txBox="1"/>
          <p:nvPr/>
        </p:nvSpPr>
        <p:spPr>
          <a:xfrm>
            <a:off x="4807956" y="3017348"/>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pic>
        <p:nvPicPr>
          <p:cNvPr id="12" name="Graphic 11" descr="Checkmark with solid fill">
            <a:extLst>
              <a:ext uri="{FF2B5EF4-FFF2-40B4-BE49-F238E27FC236}">
                <a16:creationId xmlns:a16="http://schemas.microsoft.com/office/drawing/2014/main" id="{5A29B820-96E8-6442-DCCF-FEC3197E5C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7426" y="2390899"/>
            <a:ext cx="595792" cy="595792"/>
          </a:xfrm>
          <a:prstGeom prst="rect">
            <a:avLst/>
          </a:prstGeom>
        </p:spPr>
      </p:pic>
      <p:sp>
        <p:nvSpPr>
          <p:cNvPr id="13" name="TextBox 12">
            <a:extLst>
              <a:ext uri="{FF2B5EF4-FFF2-40B4-BE49-F238E27FC236}">
                <a16:creationId xmlns:a16="http://schemas.microsoft.com/office/drawing/2014/main" id="{4FBCBD76-05E1-AF2C-4888-57FDAA830C05}"/>
              </a:ext>
            </a:extLst>
          </p:cNvPr>
          <p:cNvSpPr txBox="1"/>
          <p:nvPr/>
        </p:nvSpPr>
        <p:spPr>
          <a:xfrm>
            <a:off x="3922131" y="4805066"/>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when</a:t>
            </a:r>
          </a:p>
        </p:txBody>
      </p:sp>
      <p:pic>
        <p:nvPicPr>
          <p:cNvPr id="15" name="Graphic 14" descr="Checkmark with solid fill">
            <a:extLst>
              <a:ext uri="{FF2B5EF4-FFF2-40B4-BE49-F238E27FC236}">
                <a16:creationId xmlns:a16="http://schemas.microsoft.com/office/drawing/2014/main" id="{129044DB-B531-EE54-5CFC-A84B0FA706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71851" y="4696437"/>
            <a:ext cx="595792" cy="595792"/>
          </a:xfrm>
          <a:prstGeom prst="rect">
            <a:avLst/>
          </a:prstGeom>
        </p:spPr>
      </p:pic>
      <p:sp>
        <p:nvSpPr>
          <p:cNvPr id="17" name="Freeform: Shape 16">
            <a:extLst>
              <a:ext uri="{FF2B5EF4-FFF2-40B4-BE49-F238E27FC236}">
                <a16:creationId xmlns:a16="http://schemas.microsoft.com/office/drawing/2014/main" id="{3DEB5BBE-232E-3A63-4116-DB0E8A75601B}"/>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FA5EAC8-7BD2-1806-2393-7F163ECDB22C}"/>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A808AFB4-8972-2634-C6BE-EB07AC1CC910}"/>
              </a:ext>
            </a:extLst>
          </p:cNvPr>
          <p:cNvGrpSpPr/>
          <p:nvPr/>
        </p:nvGrpSpPr>
        <p:grpSpPr>
          <a:xfrm>
            <a:off x="2024414" y="690953"/>
            <a:ext cx="586697" cy="742998"/>
            <a:chOff x="8594257" y="502252"/>
            <a:chExt cx="586697" cy="742998"/>
          </a:xfrm>
        </p:grpSpPr>
        <p:sp>
          <p:nvSpPr>
            <p:cNvPr id="20" name="Freeform: Shape 19">
              <a:extLst>
                <a:ext uri="{FF2B5EF4-FFF2-40B4-BE49-F238E27FC236}">
                  <a16:creationId xmlns:a16="http://schemas.microsoft.com/office/drawing/2014/main" id="{514BBCEA-49CB-ECF9-F27F-6B1FA7B25A34}"/>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C4256E7-DACB-9ABD-1A9B-E7381F7CCE87}"/>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961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20" name="TextBox 19">
            <a:extLst>
              <a:ext uri="{FF2B5EF4-FFF2-40B4-BE49-F238E27FC236}">
                <a16:creationId xmlns:a16="http://schemas.microsoft.com/office/drawing/2014/main" id="{A87626B7-A590-BB7A-1854-1853D8DEAC10}"/>
              </a:ext>
            </a:extLst>
          </p:cNvPr>
          <p:cNvSpPr txBox="1"/>
          <p:nvPr/>
        </p:nvSpPr>
        <p:spPr>
          <a:xfrm>
            <a:off x="3986379" y="1798648"/>
            <a:ext cx="2291114" cy="330936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Action</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en train de</a:t>
            </a:r>
          </a:p>
          <a:p>
            <a:pPr lvl="0">
              <a:lnSpc>
                <a:spcPct val="107000"/>
              </a:lnSpc>
            </a:pP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He/She is in the process of</a:t>
            </a: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en train de</a:t>
            </a:r>
          </a:p>
          <a:p>
            <a:pPr lvl="0">
              <a:lnSpc>
                <a:spcPct val="107000"/>
              </a:lnSpc>
            </a:pP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They are in the process of</a:t>
            </a:r>
          </a:p>
          <a:p>
            <a:pPr lvl="0">
              <a:lnSpc>
                <a:spcPct val="107000"/>
              </a:lnSpc>
            </a:pP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jouer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play</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manger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eat</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ing]</a:t>
            </a:r>
          </a:p>
          <a:p>
            <a:pPr marL="342900" lvl="0" indent="-342900">
              <a:buFont typeface="Wingdings" panose="05000000000000000000" pitchFamily="2" charset="2"/>
              <a:buChar char=""/>
            </a:pPr>
            <a:r>
              <a:rPr lang="en-GB" sz="1200" noProof="1">
                <a:solidFill>
                  <a:srgbClr val="000000"/>
                </a:solidFill>
                <a:latin typeface="Calibri" panose="020F0502020204030204" pitchFamily="34" charset="0"/>
                <a:ea typeface="Calibri" panose="020F0502020204030204" pitchFamily="34" charset="0"/>
                <a:cs typeface="Calibri" panose="020F0502020204030204" pitchFamily="34" charset="0"/>
              </a:rPr>
              <a:t>boire	</a:t>
            </a:r>
            <a:r>
              <a:rPr lang="en-GB" sz="1200" noProof="1">
                <a:solidFill>
                  <a:srgbClr val="0070C0"/>
                </a:solidFill>
                <a:latin typeface="Calibri" panose="020F0502020204030204" pitchFamily="34" charset="0"/>
                <a:ea typeface="Calibri" panose="020F0502020204030204" pitchFamily="34" charset="0"/>
                <a:cs typeface="Calibri" panose="020F0502020204030204" pitchFamily="34" charset="0"/>
              </a:rPr>
              <a:t>drink[ing]</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parler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talk[ing]</a:t>
            </a: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écouter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listen[ing]</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regarder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watch[ing]</a:t>
            </a:r>
          </a:p>
          <a:p>
            <a:pPr marL="342900" lvl="0" indent="-342900">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travailler	</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work[ing]</a:t>
            </a: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visiter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visit[ing]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2C6C6FC8-6B9D-82FD-40AC-2905281642E7}"/>
              </a:ext>
            </a:extLst>
          </p:cNvPr>
          <p:cNvSpPr txBox="1"/>
          <p:nvPr/>
        </p:nvSpPr>
        <p:spPr>
          <a:xfrm>
            <a:off x="215927" y="1809149"/>
            <a:ext cx="3776255" cy="275524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342900" indent="-342900">
              <a:lnSpc>
                <a:spcPct val="107000"/>
              </a:lnSpc>
              <a:buFont typeface="Wingdings" panose="05000000000000000000" pitchFamily="2" charset="2"/>
              <a:buChar char=""/>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Sur la photo il y a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 there is / are</a:t>
            </a: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homme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man</a:t>
            </a:r>
          </a:p>
          <a:p>
            <a:pPr marL="342900" lvl="0" indent="-342900">
              <a:lnSpc>
                <a:spcPct val="107000"/>
              </a:lnSpc>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un </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père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father</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femme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woman</a:t>
            </a:r>
          </a:p>
          <a:p>
            <a:pPr marL="342900" lvl="0" indent="-342900">
              <a:lnSpc>
                <a:spcPct val="107000"/>
              </a:lnSpc>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une </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mère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mother</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garçon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boy</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fille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girl</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parents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parents</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enfants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children</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grands-parents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grandparents</a:t>
            </a:r>
          </a:p>
          <a:p>
            <a:pPr marL="342900" indent="-342900">
              <a:lnSpc>
                <a:spcPct val="107000"/>
              </a:lnSpc>
              <a:buFont typeface="Wingdings" panose="05000000000000000000" pitchFamily="2" charset="2"/>
              <a:buChar char=""/>
              <a:defRPr/>
            </a:pPr>
            <a:endPar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5E18F8E6-F342-C872-1900-CDE2EF01EA07}"/>
              </a:ext>
            </a:extLst>
          </p:cNvPr>
          <p:cNvSpPr txBox="1"/>
          <p:nvPr/>
        </p:nvSpPr>
        <p:spPr>
          <a:xfrm>
            <a:off x="5969951" y="1782668"/>
            <a:ext cx="3187769" cy="2901179"/>
          </a:xfrm>
          <a:prstGeom prst="rect">
            <a:avLst/>
          </a:prstGeom>
          <a:noFill/>
          <a:ln>
            <a:noFill/>
          </a:ln>
        </p:spPr>
        <p:txBody>
          <a:bodyPr wrap="square">
            <a:spAutoFit/>
          </a:bodyPr>
          <a:lstStyle/>
          <a:p>
            <a:pPr lvl="0">
              <a:lnSpc>
                <a:spcPct val="107000"/>
              </a:lnSpc>
            </a:pP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Location</a:t>
            </a:r>
          </a:p>
          <a:p>
            <a:pPr>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a:t>
            </a: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He/She is in</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a:t>
            </a: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are in</a:t>
            </a:r>
          </a:p>
          <a:p>
            <a:pPr marL="34290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maison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home</a:t>
            </a: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piscine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swimming-pool</a:t>
            </a:r>
          </a:p>
          <a:p>
            <a:pPr marL="342900" lvl="0" indent="-342900">
              <a:buFont typeface="Wingdings" panose="05000000000000000000" pitchFamily="2" charset="2"/>
              <a:buChar char=""/>
            </a:pPr>
            <a:r>
              <a:rPr lang="en-GB" sz="1200" noProof="1">
                <a:solidFill>
                  <a:srgbClr val="000000"/>
                </a:solidFill>
                <a:latin typeface="Calibri" panose="020F0502020204030204" pitchFamily="34" charset="0"/>
                <a:ea typeface="Calibri" panose="020F0502020204030204" pitchFamily="34" charset="0"/>
                <a:cs typeface="Calibri" panose="020F0502020204030204" pitchFamily="34" charset="0"/>
              </a:rPr>
              <a:t>la cantine	</a:t>
            </a:r>
            <a:r>
              <a:rPr lang="en-GB" sz="1200" noProof="1">
                <a:solidFill>
                  <a:srgbClr val="0070C0"/>
                </a:solidFill>
                <a:latin typeface="Calibri" panose="020F0502020204030204" pitchFamily="34" charset="0"/>
                <a:ea typeface="Calibri" panose="020F0502020204030204" pitchFamily="34" charset="0"/>
                <a:cs typeface="Calibri" panose="020F0502020204030204" pitchFamily="34" charset="0"/>
              </a:rPr>
              <a:t>canteen</a:t>
            </a:r>
          </a:p>
          <a:p>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a:t>
            </a:r>
            <a:r>
              <a:rPr lang="en-GB" sz="12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au</a:t>
            </a: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 ils sont </a:t>
            </a: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a:t>
            </a: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collège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school</a:t>
            </a: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parc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park</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a:t>
            </a:r>
            <a:r>
              <a:rPr lang="en-GB" sz="1200" b="1" noProof="1">
                <a:solidFill>
                  <a:srgbClr val="000000"/>
                </a:solidFill>
                <a:latin typeface="Calibri" panose="020F0502020204030204" pitchFamily="34" charset="0"/>
                <a:ea typeface="Times New Roman" panose="02020603050405020304" pitchFamily="18" charset="0"/>
                <a:cs typeface="Calibri" panose="020F0502020204030204" pitchFamily="34" charset="0"/>
              </a:rPr>
              <a:t>dans</a:t>
            </a: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 ils sont </a:t>
            </a: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dans</a:t>
            </a:r>
            <a:endParaRPr lang="en-GB" sz="1200" b="1"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un bureau	</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an office</a:t>
            </a:r>
          </a:p>
          <a:p>
            <a:pPr marL="342900" lvl="0" indent="-342900">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un cabinet</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 doctor’s cabinet</a:t>
            </a:r>
          </a:p>
          <a:p>
            <a:pPr marL="342900" lvl="0" indent="-342900">
              <a:buFont typeface="Wingdings" panose="05000000000000000000" pitchFamily="2" charset="2"/>
              <a:buChar char=""/>
            </a:pPr>
            <a:r>
              <a:rPr lang="en-GB" sz="1200" noProof="1">
                <a:latin typeface="Calibri" panose="020F0502020204030204" pitchFamily="34" charset="0"/>
                <a:ea typeface="Times New Roman" panose="02020603050405020304" pitchFamily="18" charset="0"/>
                <a:cs typeface="Calibri" panose="020F0502020204030204" pitchFamily="34" charset="0"/>
              </a:rPr>
              <a:t>un restaurant</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a restaurant</a:t>
            </a:r>
          </a:p>
          <a:p>
            <a:pPr marL="342900" lvl="0" indent="-342900">
              <a:buFont typeface="Wingdings" panose="05000000000000000000" pitchFamily="2" charset="2"/>
              <a:buChar char=""/>
            </a:pPr>
            <a:r>
              <a:rPr lang="en-GB" sz="1200" noProof="1">
                <a:effectLst/>
                <a:latin typeface="Calibri" panose="020F0502020204030204" pitchFamily="34" charset="0"/>
                <a:ea typeface="Times New Roman" panose="02020603050405020304" pitchFamily="18" charset="0"/>
                <a:cs typeface="Calibri" panose="020F0502020204030204" pitchFamily="34" charset="0"/>
              </a:rPr>
              <a:t>un hôtel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 hotel</a:t>
            </a:r>
          </a:p>
          <a:p>
            <a:pPr marL="342900" lvl="0" indent="-342900">
              <a:buFont typeface="Wingdings" panose="05000000000000000000" pitchFamily="2" charset="2"/>
              <a:buChar char=""/>
            </a:pPr>
            <a:r>
              <a:rPr lang="en-GB" sz="1200" noProof="1">
                <a:latin typeface="Calibri" panose="020F0502020204030204" pitchFamily="34" charset="0"/>
                <a:ea typeface="Times New Roman" panose="02020603050405020304" pitchFamily="18" charset="0"/>
                <a:cs typeface="Calibri" panose="020F0502020204030204" pitchFamily="34" charset="0"/>
              </a:rPr>
              <a:t>un magasin</a:t>
            </a:r>
            <a:r>
              <a:rPr lang="en-GB" sz="1200" noProof="1">
                <a:solidFill>
                  <a:srgbClr val="0070C0"/>
                </a:solidFill>
                <a:latin typeface="Calibri" panose="020F0502020204030204" pitchFamily="34" charset="0"/>
                <a:ea typeface="Times New Roman" panose="02020603050405020304" pitchFamily="18" charset="0"/>
                <a:cs typeface="Calibri" panose="020F0502020204030204" pitchFamily="34" charset="0"/>
              </a:rPr>
              <a:t>	a shop</a:t>
            </a:r>
            <a:endPar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4FA6D25-8BBE-492C-F385-4D2577F97F03}"/>
              </a:ext>
            </a:extLst>
          </p:cNvPr>
          <p:cNvSpPr txBox="1"/>
          <p:nvPr/>
        </p:nvSpPr>
        <p:spPr>
          <a:xfrm>
            <a:off x="9274669" y="1782668"/>
            <a:ext cx="3003611" cy="2455031"/>
          </a:xfrm>
          <a:prstGeom prst="rect">
            <a:avLst/>
          </a:prstGeom>
          <a:noFill/>
          <a:ln>
            <a:noFill/>
          </a:ln>
        </p:spPr>
        <p:txBody>
          <a:bodyPr wrap="square">
            <a:spAutoFit/>
          </a:bodyPr>
          <a:lstStyle/>
          <a:p>
            <a:pPr lvl="0">
              <a:lnSpc>
                <a:spcPct val="107000"/>
              </a:lnSpc>
            </a:pP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Mood / Description</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He/She is</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are</a:t>
            </a: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content(e)(s)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happy</a:t>
            </a:r>
          </a:p>
          <a:p>
            <a:pPr marL="342900" lvl="0" indent="-342900">
              <a:lnSpc>
                <a:spcPct val="107000"/>
              </a:lnSpc>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triste(s)</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sad</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grand(e)(s)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tall</a:t>
            </a:r>
          </a:p>
          <a:p>
            <a:pPr marL="342900" lvl="0" indent="-342900">
              <a:lnSpc>
                <a:spcPct val="107000"/>
              </a:lnSpc>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petit(e)(s)</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short</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a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He/She has</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ont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They have</a:t>
            </a:r>
          </a:p>
          <a:p>
            <a:pPr marL="342900" lvl="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 cheveux courts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short hair</a:t>
            </a:r>
          </a:p>
          <a:p>
            <a:pPr marL="342900" indent="-342900">
              <a:lnSpc>
                <a:spcPct val="107000"/>
              </a:lnSpc>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 cheveux longs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long hair</a:t>
            </a:r>
          </a:p>
          <a:p>
            <a:pPr marL="342900" lvl="0" indent="-342900">
              <a:lnSpc>
                <a:spcPct val="107000"/>
              </a:lnSpc>
              <a:buFont typeface="Wingdings" panose="05000000000000000000" pitchFamily="2" charset="2"/>
              <a:buChar char=""/>
            </a:pPr>
            <a:r>
              <a:rPr lang="en-GB" sz="12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les yeux marron</a:t>
            </a: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brown eyes</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0B006FE4-085B-E555-1865-A53FFC416420}"/>
              </a:ext>
            </a:extLst>
          </p:cNvPr>
          <p:cNvSpPr txBox="1"/>
          <p:nvPr/>
        </p:nvSpPr>
        <p:spPr>
          <a:xfrm>
            <a:off x="12238422" y="1771607"/>
            <a:ext cx="2889828" cy="2162515"/>
          </a:xfrm>
          <a:prstGeom prst="rect">
            <a:avLst/>
          </a:prstGeom>
          <a:noFill/>
          <a:ln>
            <a:noFill/>
          </a:ln>
        </p:spPr>
        <p:txBody>
          <a:bodyPr wrap="square">
            <a:spAutoFit/>
          </a:bodyPr>
          <a:lstStyle/>
          <a:p>
            <a:pPr lvl="0">
              <a:lnSpc>
                <a:spcPct val="107000"/>
              </a:lnSpc>
            </a:pPr>
            <a:r>
              <a:rPr lang="en-GB" sz="1200" b="1"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Weather</a:t>
            </a:r>
          </a:p>
          <a:p>
            <a:pPr lvl="0">
              <a:lnSpc>
                <a:spcPct val="107000"/>
              </a:lnSpc>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fait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it is (weather)</a:t>
            </a:r>
          </a:p>
          <a:p>
            <a:pPr lvl="0">
              <a:lnSpc>
                <a:spcPct val="107000"/>
              </a:lnSpc>
            </a:pPr>
            <a:endPar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beau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good weather</a:t>
            </a: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mauvais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bad weather</a:t>
            </a:r>
          </a:p>
          <a:p>
            <a:pPr marL="342900" lvl="0" indent="-342900">
              <a:buFont typeface="Wingdings" panose="05000000000000000000" pitchFamily="2" charset="2"/>
              <a:buChar char=""/>
            </a:pPr>
            <a:r>
              <a:rPr lang="en-GB" sz="1200" noProof="1">
                <a:solidFill>
                  <a:srgbClr val="000000"/>
                </a:solidFill>
                <a:latin typeface="Calibri" panose="020F0502020204030204" pitchFamily="34" charset="0"/>
                <a:ea typeface="Calibri" panose="020F0502020204030204" pitchFamily="34" charset="0"/>
                <a:cs typeface="Calibri" panose="020F0502020204030204" pitchFamily="34" charset="0"/>
              </a:rPr>
              <a:t>chaud	</a:t>
            </a:r>
            <a:r>
              <a:rPr lang="en-GB" sz="1200" noProof="1">
                <a:solidFill>
                  <a:srgbClr val="0070C0"/>
                </a:solidFill>
                <a:latin typeface="Calibri" panose="020F0502020204030204" pitchFamily="34" charset="0"/>
                <a:ea typeface="Calibri" panose="020F0502020204030204" pitchFamily="34" charset="0"/>
                <a:cs typeface="Calibri" panose="020F0502020204030204" pitchFamily="34" charset="0"/>
              </a:rPr>
              <a:t>hot</a:t>
            </a:r>
            <a:endParaRPr lang="en-GB" sz="1200" noProof="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GB" sz="1200" noProof="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froid	</a:t>
            </a:r>
            <a:r>
              <a:rPr lang="en-GB" sz="1200" noProof="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cold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04965F26-42C7-5A6A-9C06-B36960AF0990}"/>
              </a:ext>
            </a:extLst>
          </p:cNvPr>
          <p:cNvSpPr/>
          <p:nvPr/>
        </p:nvSpPr>
        <p:spPr>
          <a:xfrm>
            <a:off x="5924579" y="1739483"/>
            <a:ext cx="3187769"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157114" y="1739483"/>
            <a:ext cx="3782193"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64624D0-7540-0B87-0F19-2A0780D6D41D}"/>
              </a:ext>
            </a:extLst>
          </p:cNvPr>
          <p:cNvSpPr/>
          <p:nvPr/>
        </p:nvSpPr>
        <p:spPr>
          <a:xfrm>
            <a:off x="9241245" y="1739483"/>
            <a:ext cx="2868280" cy="2666051"/>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F3EC36EF-E0F5-3039-401A-ED647FA5DE11}"/>
              </a:ext>
            </a:extLst>
          </p:cNvPr>
          <p:cNvSpPr/>
          <p:nvPr/>
        </p:nvSpPr>
        <p:spPr>
          <a:xfrm>
            <a:off x="4022833" y="1739483"/>
            <a:ext cx="1784123" cy="298620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A7BB4884-2909-B4AF-238F-CC32057D538A}"/>
              </a:ext>
            </a:extLst>
          </p:cNvPr>
          <p:cNvSpPr/>
          <p:nvPr/>
        </p:nvSpPr>
        <p:spPr>
          <a:xfrm>
            <a:off x="12238422" y="1739483"/>
            <a:ext cx="2254660" cy="16525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886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56481" y="1430136"/>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Spot the question words in the bullet points; translate them and match them with the appropriate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exercice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o</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ù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un cadeau d’anniversaire - quoi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9906" y="3016773"/>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Je fais de l’exercice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fais de l’exercice au centre sportif.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fais de l’exercice le week-end.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9905" y="4962968"/>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HT" b="1" noProof="0">
                          <a:solidFill>
                            <a:schemeClr val="tx1"/>
                          </a:solidFill>
                        </a:rPr>
                        <a:t>1) Je voudrais acheter un gâteau.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HT" b="1" noProof="0">
                          <a:solidFill>
                            <a:schemeClr val="tx1"/>
                          </a:solidFill>
                        </a:rPr>
                        <a:t>2) Je voudrais acheter un cadeau pour ma soeur.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HT" b="1" noProof="0">
                          <a:solidFill>
                            <a:schemeClr val="tx1"/>
                          </a:solidFill>
                        </a:rPr>
                        <a:t>3) je voudrais acheter un cadeau pour 20 euro.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Rectangle 3">
            <a:extLst>
              <a:ext uri="{FF2B5EF4-FFF2-40B4-BE49-F238E27FC236}">
                <a16:creationId xmlns:a16="http://schemas.microsoft.com/office/drawing/2014/main" id="{42C8C559-8230-EE14-B49D-C8FD656A5A72}"/>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5122CC96-208F-6C2A-9F28-02BD084B1809}"/>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0" name="Graphic 9" descr="Chat with solid fill">
              <a:extLst>
                <a:ext uri="{FF2B5EF4-FFF2-40B4-BE49-F238E27FC236}">
                  <a16:creationId xmlns:a16="http://schemas.microsoft.com/office/drawing/2014/main" id="{8B30916A-1642-D898-91DB-098896B31E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1" name="Graphic 10" descr="User outline">
              <a:extLst>
                <a:ext uri="{FF2B5EF4-FFF2-40B4-BE49-F238E27FC236}">
                  <a16:creationId xmlns:a16="http://schemas.microsoft.com/office/drawing/2014/main" id="{525FD5D9-FC5E-BBB3-E3AA-F2AC31B3AF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12" name="Graphic 11" descr="User with solid fill">
              <a:extLst>
                <a:ext uri="{FF2B5EF4-FFF2-40B4-BE49-F238E27FC236}">
                  <a16:creationId xmlns:a16="http://schemas.microsoft.com/office/drawing/2014/main" id="{CB808B42-FE53-B944-CBB7-2A245BAA4A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13" name="TextBox 12">
            <a:extLst>
              <a:ext uri="{FF2B5EF4-FFF2-40B4-BE49-F238E27FC236}">
                <a16:creationId xmlns:a16="http://schemas.microsoft.com/office/drawing/2014/main" id="{28DE1DB3-9726-783F-F574-18EB31B4C2B4}"/>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288732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56481" y="1430136"/>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Spot the question words in the bullet points; translate them and match them with the appropriate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exercice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o</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ù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un cadeau d’anniversaire - quoi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9906" y="3016773"/>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Je fais de l’exercice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fais de l’exercice au centre sportif.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fais de l’exercice le week-end.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9905" y="4962968"/>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HT" b="1" noProof="0">
                          <a:solidFill>
                            <a:schemeClr val="tx1"/>
                          </a:solidFill>
                        </a:rPr>
                        <a:t>1) Je voudrais acheter un gâteau.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HT" b="1" noProof="0">
                          <a:solidFill>
                            <a:schemeClr val="tx1"/>
                          </a:solidFill>
                        </a:rPr>
                        <a:t>2) Je voudrais acheter un cadeau pour ma </a:t>
                      </a:r>
                      <a:r>
                        <a:rPr lang="fr-HT" b="1" noProof="0" err="1">
                          <a:solidFill>
                            <a:schemeClr val="tx1"/>
                          </a:solidFill>
                        </a:rPr>
                        <a:t>soeur</a:t>
                      </a:r>
                      <a:r>
                        <a:rPr lang="fr-HT" b="1" noProof="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HT" b="1" noProof="0">
                          <a:solidFill>
                            <a:schemeClr val="tx1"/>
                          </a:solidFill>
                        </a:rPr>
                        <a:t>3) je voudrais acheter un cadeau pour 20 euro.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15" name="TextBox 14">
            <a:extLst>
              <a:ext uri="{FF2B5EF4-FFF2-40B4-BE49-F238E27FC236}">
                <a16:creationId xmlns:a16="http://schemas.microsoft.com/office/drawing/2014/main" id="{855C17A3-ABBA-3D30-AECB-7AC85BE4A7DF}"/>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6" name="Freeform: Shape 15">
            <a:extLst>
              <a:ext uri="{FF2B5EF4-FFF2-40B4-BE49-F238E27FC236}">
                <a16:creationId xmlns:a16="http://schemas.microsoft.com/office/drawing/2014/main" id="{93D47B61-B163-F9FF-1C11-86C0CCC37079}"/>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1C933DA-9179-4345-3387-AA599A625801}"/>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F2C0DFC8-C4C4-1C13-66C0-FDFB0CB49784}"/>
              </a:ext>
            </a:extLst>
          </p:cNvPr>
          <p:cNvGrpSpPr/>
          <p:nvPr/>
        </p:nvGrpSpPr>
        <p:grpSpPr>
          <a:xfrm>
            <a:off x="2024414" y="690953"/>
            <a:ext cx="586697" cy="742998"/>
            <a:chOff x="8594257" y="502252"/>
            <a:chExt cx="586697" cy="742998"/>
          </a:xfrm>
        </p:grpSpPr>
        <p:sp>
          <p:nvSpPr>
            <p:cNvPr id="19" name="Freeform: Shape 18">
              <a:extLst>
                <a:ext uri="{FF2B5EF4-FFF2-40B4-BE49-F238E27FC236}">
                  <a16:creationId xmlns:a16="http://schemas.microsoft.com/office/drawing/2014/main" id="{50AC95B9-4621-8F77-7821-F7A3493AE374}"/>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54B9105-5189-3977-A5FE-DFE48938C3E0}"/>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4DA9B8FB-A749-E760-DA25-15F950B43A73}"/>
              </a:ext>
            </a:extLst>
          </p:cNvPr>
          <p:cNvSpPr txBox="1"/>
          <p:nvPr/>
        </p:nvSpPr>
        <p:spPr>
          <a:xfrm>
            <a:off x="2908181" y="2483492"/>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where</a:t>
            </a:r>
          </a:p>
        </p:txBody>
      </p:sp>
      <p:sp>
        <p:nvSpPr>
          <p:cNvPr id="22" name="TextBox 21">
            <a:extLst>
              <a:ext uri="{FF2B5EF4-FFF2-40B4-BE49-F238E27FC236}">
                <a16:creationId xmlns:a16="http://schemas.microsoft.com/office/drawing/2014/main" id="{8C405400-76E5-12E0-F2BA-D991FE9CB361}"/>
              </a:ext>
            </a:extLst>
          </p:cNvPr>
          <p:cNvSpPr txBox="1"/>
          <p:nvPr/>
        </p:nvSpPr>
        <p:spPr>
          <a:xfrm>
            <a:off x="5306637" y="4363465"/>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pic>
        <p:nvPicPr>
          <p:cNvPr id="23" name="Graphic 22" descr="Checkmark with solid fill">
            <a:extLst>
              <a:ext uri="{FF2B5EF4-FFF2-40B4-BE49-F238E27FC236}">
                <a16:creationId xmlns:a16="http://schemas.microsoft.com/office/drawing/2014/main" id="{F841101C-9729-CB60-EC10-3CA04BD18E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99876" y="3249957"/>
            <a:ext cx="595792" cy="595792"/>
          </a:xfrm>
          <a:prstGeom prst="rect">
            <a:avLst/>
          </a:prstGeom>
        </p:spPr>
      </p:pic>
      <p:pic>
        <p:nvPicPr>
          <p:cNvPr id="25" name="Graphic 24" descr="Checkmark with solid fill">
            <a:extLst>
              <a:ext uri="{FF2B5EF4-FFF2-40B4-BE49-F238E27FC236}">
                <a16:creationId xmlns:a16="http://schemas.microsoft.com/office/drawing/2014/main" id="{C106BE42-61FF-093D-537E-ED2B39473C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2129" y="4763635"/>
            <a:ext cx="595792" cy="595792"/>
          </a:xfrm>
          <a:prstGeom prst="rect">
            <a:avLst/>
          </a:prstGeom>
        </p:spPr>
      </p:pic>
    </p:spTree>
    <p:extLst>
      <p:ext uri="{BB962C8B-B14F-4D97-AF65-F5344CB8AC3E}">
        <p14:creationId xmlns:p14="http://schemas.microsoft.com/office/powerpoint/2010/main" val="305275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derni</a:t>
            </a: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ère activité sportive</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 quoi et quand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and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voyager - avec qui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0381" y="2059255"/>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J’ai joué au foot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Le week-end dernier, j’ai joué avec mes amis au parc.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La semaine dernière, j’ai joué au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0380" y="4005450"/>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a:t>
                      </a:r>
                      <a:r>
                        <a:rPr lang="en-GB" b="1" noProof="0">
                          <a:solidFill>
                            <a:schemeClr val="tx1"/>
                          </a:solidFill>
                        </a:rPr>
                        <a:t>Je </a:t>
                      </a:r>
                      <a:r>
                        <a:rPr lang="en-GB" b="1" noProof="0" err="1">
                          <a:solidFill>
                            <a:schemeClr val="tx1"/>
                          </a:solidFill>
                        </a:rPr>
                        <a:t>voudrais</a:t>
                      </a:r>
                      <a:r>
                        <a:rPr lang="en-GB" b="1" noProof="0">
                          <a:solidFill>
                            <a:schemeClr val="tx1"/>
                          </a:solidFill>
                        </a:rPr>
                        <a:t> voyager au </a:t>
                      </a:r>
                      <a:r>
                        <a:rPr lang="en-GB" b="1" noProof="0" err="1">
                          <a:solidFill>
                            <a:schemeClr val="tx1"/>
                          </a:solidFill>
                        </a:rPr>
                        <a:t>Japon</a:t>
                      </a:r>
                      <a:r>
                        <a:rPr lang="fr-RE" b="1" noProof="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voudrais voyager l’année prochaine.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voudrais voyager avec ma famille.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23" name="Rectangle 22">
            <a:extLst>
              <a:ext uri="{FF2B5EF4-FFF2-40B4-BE49-F238E27FC236}">
                <a16:creationId xmlns:a16="http://schemas.microsoft.com/office/drawing/2014/main" id="{BD007CD8-FE6E-7694-F5BB-C7225B4FCA6F}"/>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EA64B174-A56E-4639-1280-6A14C49823E1}"/>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26" name="Graphic 25" descr="Chat with solid fill">
              <a:extLst>
                <a:ext uri="{FF2B5EF4-FFF2-40B4-BE49-F238E27FC236}">
                  <a16:creationId xmlns:a16="http://schemas.microsoft.com/office/drawing/2014/main" id="{35096C8B-16F2-D4A8-FB27-0B5C076F2D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27" name="Graphic 26" descr="User outline">
              <a:extLst>
                <a:ext uri="{FF2B5EF4-FFF2-40B4-BE49-F238E27FC236}">
                  <a16:creationId xmlns:a16="http://schemas.microsoft.com/office/drawing/2014/main" id="{1AA006AD-FD17-373C-ACB4-5CEA47F414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28" name="Graphic 27" descr="User with solid fill">
              <a:extLst>
                <a:ext uri="{FF2B5EF4-FFF2-40B4-BE49-F238E27FC236}">
                  <a16:creationId xmlns:a16="http://schemas.microsoft.com/office/drawing/2014/main" id="{A40298C4-A487-E3AA-2B27-77D9B60981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29" name="TextBox 28">
            <a:extLst>
              <a:ext uri="{FF2B5EF4-FFF2-40B4-BE49-F238E27FC236}">
                <a16:creationId xmlns:a16="http://schemas.microsoft.com/office/drawing/2014/main" id="{1B058148-8437-7793-67C3-0A23CCEC3E15}"/>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35986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derni</a:t>
            </a: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ère activité sportive</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 quoi et quand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and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lphaUcPeriod" startAt="3"/>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voyager - avec qui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0381" y="2059255"/>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J’ai joué au foot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Le week-end dernier, j’ai joué avec mes amis au parc.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La semaine dernière, j’ai joué au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0380" y="4005450"/>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RE" b="1" noProof="0">
                          <a:solidFill>
                            <a:schemeClr val="tx1"/>
                          </a:solidFill>
                        </a:rPr>
                        <a:t>1) </a:t>
                      </a:r>
                      <a:r>
                        <a:rPr lang="en-GB" b="1" noProof="0">
                          <a:solidFill>
                            <a:schemeClr val="tx1"/>
                          </a:solidFill>
                        </a:rPr>
                        <a:t>Je </a:t>
                      </a:r>
                      <a:r>
                        <a:rPr lang="en-GB" b="1" noProof="0" err="1">
                          <a:solidFill>
                            <a:schemeClr val="tx1"/>
                          </a:solidFill>
                        </a:rPr>
                        <a:t>voudrais</a:t>
                      </a:r>
                      <a:r>
                        <a:rPr lang="en-GB" b="1" noProof="0">
                          <a:solidFill>
                            <a:schemeClr val="tx1"/>
                          </a:solidFill>
                        </a:rPr>
                        <a:t> voyager au </a:t>
                      </a:r>
                      <a:r>
                        <a:rPr lang="en-GB" b="1" noProof="0" err="1">
                          <a:solidFill>
                            <a:schemeClr val="tx1"/>
                          </a:solidFill>
                        </a:rPr>
                        <a:t>Japon</a:t>
                      </a:r>
                      <a:r>
                        <a:rPr lang="fr-RE" b="1" noProof="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2) Je voudrais voyager l’année prochaine.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3) je voudrais voyager avec ma famille.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10" name="TextBox 9">
            <a:extLst>
              <a:ext uri="{FF2B5EF4-FFF2-40B4-BE49-F238E27FC236}">
                <a16:creationId xmlns:a16="http://schemas.microsoft.com/office/drawing/2014/main" id="{C3145CE9-EBA6-C2EC-00CB-4BE966AF87A6}"/>
              </a:ext>
            </a:extLst>
          </p:cNvPr>
          <p:cNvSpPr txBox="1"/>
          <p:nvPr/>
        </p:nvSpPr>
        <p:spPr>
          <a:xfrm>
            <a:off x="6465387" y="1513431"/>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what</a:t>
            </a:r>
          </a:p>
        </p:txBody>
      </p:sp>
      <p:sp>
        <p:nvSpPr>
          <p:cNvPr id="11" name="TextBox 10">
            <a:extLst>
              <a:ext uri="{FF2B5EF4-FFF2-40B4-BE49-F238E27FC236}">
                <a16:creationId xmlns:a16="http://schemas.microsoft.com/office/drawing/2014/main" id="{F2C5DEB1-3B75-61A9-5609-5EAE6B496F26}"/>
              </a:ext>
            </a:extLst>
          </p:cNvPr>
          <p:cNvSpPr txBox="1"/>
          <p:nvPr/>
        </p:nvSpPr>
        <p:spPr>
          <a:xfrm>
            <a:off x="7863058" y="1513430"/>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when</a:t>
            </a:r>
          </a:p>
        </p:txBody>
      </p:sp>
      <p:pic>
        <p:nvPicPr>
          <p:cNvPr id="12" name="Graphic 11" descr="Checkmark with solid fill">
            <a:extLst>
              <a:ext uri="{FF2B5EF4-FFF2-40B4-BE49-F238E27FC236}">
                <a16:creationId xmlns:a16="http://schemas.microsoft.com/office/drawing/2014/main" id="{7E0E6598-5293-049A-FA20-A3C2A20A80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99901" y="2694924"/>
            <a:ext cx="595792" cy="595792"/>
          </a:xfrm>
          <a:prstGeom prst="rect">
            <a:avLst/>
          </a:prstGeom>
        </p:spPr>
      </p:pic>
      <p:sp>
        <p:nvSpPr>
          <p:cNvPr id="13" name="TextBox 12">
            <a:extLst>
              <a:ext uri="{FF2B5EF4-FFF2-40B4-BE49-F238E27FC236}">
                <a16:creationId xmlns:a16="http://schemas.microsoft.com/office/drawing/2014/main" id="{EEA6E72E-9A98-241C-4357-132FB240D760}"/>
              </a:ext>
            </a:extLst>
          </p:cNvPr>
          <p:cNvSpPr txBox="1"/>
          <p:nvPr/>
        </p:nvSpPr>
        <p:spPr>
          <a:xfrm>
            <a:off x="3579312" y="3370792"/>
            <a:ext cx="18880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with whom</a:t>
            </a:r>
          </a:p>
        </p:txBody>
      </p:sp>
      <p:pic>
        <p:nvPicPr>
          <p:cNvPr id="15" name="Graphic 14" descr="Checkmark with solid fill">
            <a:extLst>
              <a:ext uri="{FF2B5EF4-FFF2-40B4-BE49-F238E27FC236}">
                <a16:creationId xmlns:a16="http://schemas.microsoft.com/office/drawing/2014/main" id="{3189B4E8-F193-7393-14BC-BB12E6A14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2005" y="4596043"/>
            <a:ext cx="595792" cy="595792"/>
          </a:xfrm>
          <a:prstGeom prst="rect">
            <a:avLst/>
          </a:prstGeom>
        </p:spPr>
      </p:pic>
      <p:sp>
        <p:nvSpPr>
          <p:cNvPr id="16" name="TextBox 15">
            <a:extLst>
              <a:ext uri="{FF2B5EF4-FFF2-40B4-BE49-F238E27FC236}">
                <a16:creationId xmlns:a16="http://schemas.microsoft.com/office/drawing/2014/main" id="{35D39643-A8B9-92DB-1EEA-E02159AD106A}"/>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7" name="Freeform: Shape 16">
            <a:extLst>
              <a:ext uri="{FF2B5EF4-FFF2-40B4-BE49-F238E27FC236}">
                <a16:creationId xmlns:a16="http://schemas.microsoft.com/office/drawing/2014/main" id="{DDB2840C-A53B-FA10-FC84-C489A1A8E45A}"/>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AD596A4-139D-D53F-B80E-4980F0493282}"/>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668719DE-4D76-6F69-98BB-A7A794C30645}"/>
              </a:ext>
            </a:extLst>
          </p:cNvPr>
          <p:cNvGrpSpPr/>
          <p:nvPr/>
        </p:nvGrpSpPr>
        <p:grpSpPr>
          <a:xfrm>
            <a:off x="2024414" y="690953"/>
            <a:ext cx="586697" cy="742998"/>
            <a:chOff x="8594257" y="502252"/>
            <a:chExt cx="586697" cy="742998"/>
          </a:xfrm>
        </p:grpSpPr>
        <p:sp>
          <p:nvSpPr>
            <p:cNvPr id="20" name="Freeform: Shape 19">
              <a:extLst>
                <a:ext uri="{FF2B5EF4-FFF2-40B4-BE49-F238E27FC236}">
                  <a16:creationId xmlns:a16="http://schemas.microsoft.com/office/drawing/2014/main" id="{6C2458F1-4E00-4AAC-5EA5-869225BACD68}"/>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B88704B-55AA-9217-644E-71599408B2EC}"/>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4272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1237196"/>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Spot the question words in the bullet points; translate them and match them with the appropriate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tchatter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avec qui</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dépenser - combien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9906" y="2872740"/>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RE" b="1" noProof="0">
                          <a:solidFill>
                            <a:schemeClr val="tx1"/>
                          </a:solidFill>
                        </a:rPr>
                        <a:t>a) J’aime tchatter en ligne car c’est amusant.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b) Je tchatte le lundi.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c) Je tchatte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9905" y="4818935"/>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HT" b="1" noProof="0">
                          <a:solidFill>
                            <a:schemeClr val="tx1"/>
                          </a:solidFill>
                        </a:rPr>
                        <a:t>a) Je voudrais dépenser pour un cadeau.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HT" b="1" noProof="0">
                          <a:solidFill>
                            <a:schemeClr val="tx1"/>
                          </a:solidFill>
                        </a:rPr>
                        <a:t>b) Je voudrais dépenser 20 euro.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HT" b="1" noProof="0">
                          <a:solidFill>
                            <a:schemeClr val="tx1"/>
                          </a:solidFill>
                        </a:rPr>
                        <a:t>c) je voudrais dépenser car c’est génial.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Rectangle 3">
            <a:extLst>
              <a:ext uri="{FF2B5EF4-FFF2-40B4-BE49-F238E27FC236}">
                <a16:creationId xmlns:a16="http://schemas.microsoft.com/office/drawing/2014/main" id="{6898F1FE-F226-E91E-6D31-38FC3DE72C34}"/>
              </a:ext>
            </a:extLst>
          </p:cNvPr>
          <p:cNvSpPr/>
          <p:nvPr/>
        </p:nvSpPr>
        <p:spPr>
          <a:xfrm>
            <a:off x="646956" y="0"/>
            <a:ext cx="1302069" cy="1201765"/>
          </a:xfrm>
          <a:prstGeom prst="rect">
            <a:avLst/>
          </a:prstGeom>
          <a:solidFill>
            <a:srgbClr val="EEF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18A0B4D-35FD-8A79-FE0C-427C4A7A748E}"/>
              </a:ext>
            </a:extLst>
          </p:cNvPr>
          <p:cNvGrpSpPr/>
          <p:nvPr/>
        </p:nvGrpSpPr>
        <p:grpSpPr>
          <a:xfrm>
            <a:off x="840789" y="207152"/>
            <a:ext cx="914401" cy="914400"/>
            <a:chOff x="5063619" y="371319"/>
            <a:chExt cx="1476375" cy="1623645"/>
          </a:xfrm>
          <a:solidFill>
            <a:schemeClr val="accent4">
              <a:lumMod val="60000"/>
              <a:lumOff val="40000"/>
            </a:schemeClr>
          </a:solidFill>
        </p:grpSpPr>
        <p:pic>
          <p:nvPicPr>
            <p:cNvPr id="10" name="Graphic 9" descr="Chat with solid fill">
              <a:extLst>
                <a:ext uri="{FF2B5EF4-FFF2-40B4-BE49-F238E27FC236}">
                  <a16:creationId xmlns:a16="http://schemas.microsoft.com/office/drawing/2014/main" id="{48B3E090-41F9-D839-3171-4C3EA91ED8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953" y="371319"/>
              <a:ext cx="1018783" cy="1018783"/>
            </a:xfrm>
            <a:prstGeom prst="rect">
              <a:avLst/>
            </a:prstGeom>
          </p:spPr>
        </p:pic>
        <p:pic>
          <p:nvPicPr>
            <p:cNvPr id="11" name="Graphic 10" descr="User outline">
              <a:extLst>
                <a:ext uri="{FF2B5EF4-FFF2-40B4-BE49-F238E27FC236}">
                  <a16:creationId xmlns:a16="http://schemas.microsoft.com/office/drawing/2014/main" id="{94B634C5-FDE7-8989-940C-8FF915CE46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3619" y="942966"/>
              <a:ext cx="914400" cy="914400"/>
            </a:xfrm>
            <a:prstGeom prst="rect">
              <a:avLst/>
            </a:prstGeom>
          </p:spPr>
        </p:pic>
        <p:pic>
          <p:nvPicPr>
            <p:cNvPr id="12" name="Graphic 11" descr="User with solid fill">
              <a:extLst>
                <a:ext uri="{FF2B5EF4-FFF2-40B4-BE49-F238E27FC236}">
                  <a16:creationId xmlns:a16="http://schemas.microsoft.com/office/drawing/2014/main" id="{F27951AA-DE2F-3354-925F-8FA7F85902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5594" y="1080564"/>
              <a:ext cx="914400" cy="914400"/>
            </a:xfrm>
            <a:prstGeom prst="rect">
              <a:avLst/>
            </a:prstGeom>
          </p:spPr>
        </p:pic>
      </p:grpSp>
      <p:sp>
        <p:nvSpPr>
          <p:cNvPr id="13" name="TextBox 12">
            <a:extLst>
              <a:ext uri="{FF2B5EF4-FFF2-40B4-BE49-F238E27FC236}">
                <a16:creationId xmlns:a16="http://schemas.microsoft.com/office/drawing/2014/main" id="{C57413D7-CCCD-87E1-2CE0-7C3A35F56FE7}"/>
              </a:ext>
            </a:extLst>
          </p:cNvPr>
          <p:cNvSpPr txBox="1"/>
          <p:nvPr/>
        </p:nvSpPr>
        <p:spPr>
          <a:xfrm>
            <a:off x="1903857" y="414001"/>
            <a:ext cx="27343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Partner Talk</a:t>
            </a:r>
          </a:p>
        </p:txBody>
      </p:sp>
    </p:spTree>
    <p:extLst>
      <p:ext uri="{BB962C8B-B14F-4D97-AF65-F5344CB8AC3E}">
        <p14:creationId xmlns:p14="http://schemas.microsoft.com/office/powerpoint/2010/main" val="344291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378565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rPr>
              <a:t>tchatter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avec qui</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endPar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7"/>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dépenser - combien (</a:t>
            </a:r>
            <a:r>
              <a:rPr kumimoji="0" lang="es-BO"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_________</a:t>
            </a: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aphicFrame>
        <p:nvGraphicFramePr>
          <p:cNvPr id="7" name="Table 4">
            <a:extLst>
              <a:ext uri="{FF2B5EF4-FFF2-40B4-BE49-F238E27FC236}">
                <a16:creationId xmlns:a16="http://schemas.microsoft.com/office/drawing/2014/main" id="{483EEE58-5BFD-5F0E-F454-3E59FC4C8B96}"/>
              </a:ext>
            </a:extLst>
          </p:cNvPr>
          <p:cNvGraphicFramePr>
            <a:graphicFrameLocks noGrp="1"/>
          </p:cNvGraphicFramePr>
          <p:nvPr/>
        </p:nvGraphicFramePr>
        <p:xfrm>
          <a:off x="1190381" y="2059255"/>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RE" b="1" noProof="0">
                          <a:solidFill>
                            <a:schemeClr val="tx1"/>
                          </a:solidFill>
                        </a:rPr>
                        <a:t>a) J’aime tchatter en ligne car c’est amusant.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RE" b="1" noProof="0">
                          <a:solidFill>
                            <a:schemeClr val="tx1"/>
                          </a:solidFill>
                        </a:rPr>
                        <a:t>b) Je tchatte le lundi.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RE" b="1" noProof="0">
                          <a:solidFill>
                            <a:schemeClr val="tx1"/>
                          </a:solidFill>
                        </a:rPr>
                        <a:t>c) Je tchatte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graphicFrame>
        <p:nvGraphicFramePr>
          <p:cNvPr id="9" name="Table 4">
            <a:extLst>
              <a:ext uri="{FF2B5EF4-FFF2-40B4-BE49-F238E27FC236}">
                <a16:creationId xmlns:a16="http://schemas.microsoft.com/office/drawing/2014/main" id="{CECFC8AD-D25E-F385-D04D-A25992CB879A}"/>
              </a:ext>
            </a:extLst>
          </p:cNvPr>
          <p:cNvGraphicFramePr>
            <a:graphicFrameLocks noGrp="1"/>
          </p:cNvGraphicFramePr>
          <p:nvPr/>
        </p:nvGraphicFramePr>
        <p:xfrm>
          <a:off x="1190380" y="4005450"/>
          <a:ext cx="6315319" cy="1112520"/>
        </p:xfrm>
        <a:graphic>
          <a:graphicData uri="http://schemas.openxmlformats.org/drawingml/2006/table">
            <a:tbl>
              <a:tblPr firstRow="1" bandRow="1">
                <a:tableStyleId>{5C22544A-7EE6-4342-B048-85BDC9FD1C3A}</a:tableStyleId>
              </a:tblPr>
              <a:tblGrid>
                <a:gridCol w="6315319">
                  <a:extLst>
                    <a:ext uri="{9D8B030D-6E8A-4147-A177-3AD203B41FA5}">
                      <a16:colId xmlns:a16="http://schemas.microsoft.com/office/drawing/2014/main" val="3294200811"/>
                    </a:ext>
                  </a:extLst>
                </a:gridCol>
              </a:tblGrid>
              <a:tr h="370840">
                <a:tc>
                  <a:txBody>
                    <a:bodyPr/>
                    <a:lstStyle/>
                    <a:p>
                      <a:r>
                        <a:rPr lang="fr-HT" b="1" noProof="0">
                          <a:solidFill>
                            <a:schemeClr val="tx1"/>
                          </a:solidFill>
                        </a:rPr>
                        <a:t>a) Je voudrais dépenser pour un cadeau.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129986"/>
                  </a:ext>
                </a:extLst>
              </a:tr>
              <a:tr h="370840">
                <a:tc>
                  <a:txBody>
                    <a:bodyPr/>
                    <a:lstStyle/>
                    <a:p>
                      <a:r>
                        <a:rPr lang="fr-HT" b="1" noProof="0">
                          <a:solidFill>
                            <a:schemeClr val="tx1"/>
                          </a:solidFill>
                        </a:rPr>
                        <a:t>b) Je voudrais dépenser 20 euro.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757340"/>
                  </a:ext>
                </a:extLst>
              </a:tr>
              <a:tr h="370840">
                <a:tc>
                  <a:txBody>
                    <a:bodyPr/>
                    <a:lstStyle/>
                    <a:p>
                      <a:r>
                        <a:rPr lang="fr-HT" b="1" noProof="0">
                          <a:solidFill>
                            <a:schemeClr val="tx1"/>
                          </a:solidFill>
                        </a:rPr>
                        <a:t>c) je voudrais dépenser car c’est génial.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2338452"/>
                  </a:ext>
                </a:extLst>
              </a:tr>
            </a:tbl>
          </a:graphicData>
        </a:graphic>
      </p:graphicFrame>
      <p:sp>
        <p:nvSpPr>
          <p:cNvPr id="4" name="TextBox 3">
            <a:extLst>
              <a:ext uri="{FF2B5EF4-FFF2-40B4-BE49-F238E27FC236}">
                <a16:creationId xmlns:a16="http://schemas.microsoft.com/office/drawing/2014/main" id="{6B950675-AE15-A9B9-1798-82049DA27D2A}"/>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5" name="TextBox 4">
            <a:extLst>
              <a:ext uri="{FF2B5EF4-FFF2-40B4-BE49-F238E27FC236}">
                <a16:creationId xmlns:a16="http://schemas.microsoft.com/office/drawing/2014/main" id="{18160C64-CB19-5069-A920-F40FA7026A69}"/>
              </a:ext>
            </a:extLst>
          </p:cNvPr>
          <p:cNvSpPr txBox="1"/>
          <p:nvPr/>
        </p:nvSpPr>
        <p:spPr>
          <a:xfrm>
            <a:off x="3545804" y="1564434"/>
            <a:ext cx="1754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with whom</a:t>
            </a:r>
          </a:p>
        </p:txBody>
      </p:sp>
      <p:pic>
        <p:nvPicPr>
          <p:cNvPr id="10" name="Graphic 9" descr="Checkmark with solid fill">
            <a:extLst>
              <a:ext uri="{FF2B5EF4-FFF2-40B4-BE49-F238E27FC236}">
                <a16:creationId xmlns:a16="http://schemas.microsoft.com/office/drawing/2014/main" id="{DE8D8220-FB8B-59C0-04C2-454BCF5BFE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0143" y="2609139"/>
            <a:ext cx="595792" cy="595792"/>
          </a:xfrm>
          <a:prstGeom prst="rect">
            <a:avLst/>
          </a:prstGeom>
        </p:spPr>
      </p:pic>
      <p:sp>
        <p:nvSpPr>
          <p:cNvPr id="11" name="TextBox 10">
            <a:extLst>
              <a:ext uri="{FF2B5EF4-FFF2-40B4-BE49-F238E27FC236}">
                <a16:creationId xmlns:a16="http://schemas.microsoft.com/office/drawing/2014/main" id="{B4D86AF8-A9B1-49CF-9BC7-05699E6D4CB8}"/>
              </a:ext>
            </a:extLst>
          </p:cNvPr>
          <p:cNvSpPr txBox="1"/>
          <p:nvPr/>
        </p:nvSpPr>
        <p:spPr>
          <a:xfrm>
            <a:off x="3768975" y="3381903"/>
            <a:ext cx="25882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how much/many</a:t>
            </a:r>
          </a:p>
        </p:txBody>
      </p:sp>
      <p:pic>
        <p:nvPicPr>
          <p:cNvPr id="12" name="Graphic 11" descr="Checkmark with solid fill">
            <a:extLst>
              <a:ext uri="{FF2B5EF4-FFF2-40B4-BE49-F238E27FC236}">
                <a16:creationId xmlns:a16="http://schemas.microsoft.com/office/drawing/2014/main" id="{2FF07E1A-2029-A285-C086-410DE0BD48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39861" y="4205725"/>
            <a:ext cx="595792" cy="595792"/>
          </a:xfrm>
          <a:prstGeom prst="rect">
            <a:avLst/>
          </a:prstGeom>
        </p:spPr>
      </p:pic>
      <p:sp>
        <p:nvSpPr>
          <p:cNvPr id="13" name="Freeform: Shape 12">
            <a:extLst>
              <a:ext uri="{FF2B5EF4-FFF2-40B4-BE49-F238E27FC236}">
                <a16:creationId xmlns:a16="http://schemas.microsoft.com/office/drawing/2014/main" id="{995FC3A9-9F41-A35E-C83D-186265DD04E2}"/>
              </a:ext>
            </a:extLst>
          </p:cNvPr>
          <p:cNvSpPr/>
          <p:nvPr/>
        </p:nvSpPr>
        <p:spPr>
          <a:xfrm>
            <a:off x="656605" y="68689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A5A39C6-58C3-48C7-B834-AA1B91461137}"/>
              </a:ext>
            </a:extLst>
          </p:cNvPr>
          <p:cNvSpPr/>
          <p:nvPr/>
        </p:nvSpPr>
        <p:spPr>
          <a:xfrm rot="1251458">
            <a:off x="1339655" y="77006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F6B33075-4BB3-9E0F-A4A0-691101E73E3B}"/>
              </a:ext>
            </a:extLst>
          </p:cNvPr>
          <p:cNvGrpSpPr/>
          <p:nvPr/>
        </p:nvGrpSpPr>
        <p:grpSpPr>
          <a:xfrm>
            <a:off x="2024414" y="690953"/>
            <a:ext cx="586697" cy="742998"/>
            <a:chOff x="8594257" y="502252"/>
            <a:chExt cx="586697" cy="742998"/>
          </a:xfrm>
        </p:grpSpPr>
        <p:sp>
          <p:nvSpPr>
            <p:cNvPr id="17" name="Freeform: Shape 16">
              <a:extLst>
                <a:ext uri="{FF2B5EF4-FFF2-40B4-BE49-F238E27FC236}">
                  <a16:creationId xmlns:a16="http://schemas.microsoft.com/office/drawing/2014/main" id="{B599B0E5-6C57-FC64-980F-2F7E35A4DA51}"/>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99F391E-90D8-78B7-8C20-D2BF03CCEB70}"/>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8027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Preparin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 your answer sheet effectively makes the difference!</a:t>
            </a:r>
          </a:p>
        </p:txBody>
      </p:sp>
      <p:sp>
        <p:nvSpPr>
          <p:cNvPr id="25" name="TextBox 24">
            <a:extLst>
              <a:ext uri="{FF2B5EF4-FFF2-40B4-BE49-F238E27FC236}">
                <a16:creationId xmlns:a16="http://schemas.microsoft.com/office/drawing/2014/main" id="{F141ED4E-FD10-39B4-7AA6-26E0E3A3043E}"/>
              </a:ext>
            </a:extLst>
          </p:cNvPr>
          <p:cNvSpPr txBox="1"/>
          <p:nvPr/>
        </p:nvSpPr>
        <p:spPr>
          <a:xfrm>
            <a:off x="4540457" y="1051784"/>
            <a:ext cx="7330642"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What to do before you start: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for role play at the top</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numbers 1-5, skipping every other line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(this is so that you always know where you are!)</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 where the unprepared question is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(this is so you don’t read another answer!)</a:t>
            </a:r>
          </a:p>
        </p:txBody>
      </p:sp>
      <p:pic>
        <p:nvPicPr>
          <p:cNvPr id="26" name="Picture 25">
            <a:extLst>
              <a:ext uri="{FF2B5EF4-FFF2-40B4-BE49-F238E27FC236}">
                <a16:creationId xmlns:a16="http://schemas.microsoft.com/office/drawing/2014/main" id="{6FEEEA17-D809-3BF0-E1F6-C1F043B09FD8}"/>
              </a:ext>
            </a:extLst>
          </p:cNvPr>
          <p:cNvPicPr>
            <a:picLocks noChangeAspect="1"/>
          </p:cNvPicPr>
          <p:nvPr/>
        </p:nvPicPr>
        <p:blipFill rotWithShape="1">
          <a:blip r:embed="rId6"/>
          <a:srcRect t="11449" r="2349"/>
          <a:stretch/>
        </p:blipFill>
        <p:spPr>
          <a:xfrm>
            <a:off x="569818" y="911633"/>
            <a:ext cx="3766395" cy="539991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D06726C0-E5F2-7767-5E0D-079477F77CA4}"/>
              </a:ext>
            </a:extLst>
          </p:cNvPr>
          <p:cNvSpPr txBox="1"/>
          <p:nvPr/>
        </p:nvSpPr>
        <p:spPr>
          <a:xfrm>
            <a:off x="1076324" y="2324100"/>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28" name="TextBox 27">
            <a:extLst>
              <a:ext uri="{FF2B5EF4-FFF2-40B4-BE49-F238E27FC236}">
                <a16:creationId xmlns:a16="http://schemas.microsoft.com/office/drawing/2014/main" id="{3E8903B5-8687-C83C-9BA9-917AB2AB80F4}"/>
              </a:ext>
            </a:extLst>
          </p:cNvPr>
          <p:cNvSpPr txBox="1"/>
          <p:nvPr/>
        </p:nvSpPr>
        <p:spPr>
          <a:xfrm>
            <a:off x="971549" y="2905329"/>
            <a:ext cx="6381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pic>
        <p:nvPicPr>
          <p:cNvPr id="29" name="Picture 28">
            <a:extLst>
              <a:ext uri="{FF2B5EF4-FFF2-40B4-BE49-F238E27FC236}">
                <a16:creationId xmlns:a16="http://schemas.microsoft.com/office/drawing/2014/main" id="{ED3625DA-B6DA-02D8-F433-CB3176CACC55}"/>
              </a:ext>
            </a:extLst>
          </p:cNvPr>
          <p:cNvPicPr>
            <a:picLocks noChangeAspect="1"/>
          </p:cNvPicPr>
          <p:nvPr/>
        </p:nvPicPr>
        <p:blipFill>
          <a:blip r:embed="rId7"/>
          <a:stretch>
            <a:fillRect/>
          </a:stretch>
        </p:blipFill>
        <p:spPr>
          <a:xfrm>
            <a:off x="6096000" y="1265703"/>
            <a:ext cx="4835469" cy="4201736"/>
          </a:xfrm>
          <a:prstGeom prst="rect">
            <a:avLst/>
          </a:prstGeom>
          <a:ln>
            <a:noFill/>
          </a:ln>
          <a:effectLst>
            <a:outerShdw blurRad="292100" dist="139700" dir="2700000" algn="tl" rotWithShape="0">
              <a:srgbClr val="333333">
                <a:alpha val="65000"/>
              </a:srgbClr>
            </a:outerShdw>
          </a:effectLst>
        </p:spPr>
      </p:pic>
      <p:sp>
        <p:nvSpPr>
          <p:cNvPr id="31" name="Rectangle: Rounded Corners 30">
            <a:extLst>
              <a:ext uri="{FF2B5EF4-FFF2-40B4-BE49-F238E27FC236}">
                <a16:creationId xmlns:a16="http://schemas.microsoft.com/office/drawing/2014/main" id="{B3072DF0-A7ED-1085-58BB-BF75567FCC98}"/>
              </a:ext>
            </a:extLst>
          </p:cNvPr>
          <p:cNvSpPr/>
          <p:nvPr/>
        </p:nvSpPr>
        <p:spPr>
          <a:xfrm>
            <a:off x="6196913" y="4268209"/>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E0C61BA-CDC1-5C77-D8B5-3872A9758C2A}"/>
              </a:ext>
            </a:extLst>
          </p:cNvPr>
          <p:cNvSpPr txBox="1"/>
          <p:nvPr/>
        </p:nvSpPr>
        <p:spPr>
          <a:xfrm>
            <a:off x="1378392" y="3288543"/>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Tree>
    <p:extLst>
      <p:ext uri="{BB962C8B-B14F-4D97-AF65-F5344CB8AC3E}">
        <p14:creationId xmlns:p14="http://schemas.microsoft.com/office/powerpoint/2010/main" val="379165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animBg="1"/>
      <p:bldP spid="31" grpId="1" animBg="1"/>
      <p:bldP spid="3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Preparin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g your answer sheet effectively makes the difference!</a:t>
            </a:r>
          </a:p>
        </p:txBody>
      </p:sp>
      <p:sp>
        <p:nvSpPr>
          <p:cNvPr id="25" name="TextBox 24">
            <a:extLst>
              <a:ext uri="{FF2B5EF4-FFF2-40B4-BE49-F238E27FC236}">
                <a16:creationId xmlns:a16="http://schemas.microsoft.com/office/drawing/2014/main" id="{F141ED4E-FD10-39B4-7AA6-26E0E3A3043E}"/>
              </a:ext>
            </a:extLst>
          </p:cNvPr>
          <p:cNvSpPr txBox="1"/>
          <p:nvPr/>
        </p:nvSpPr>
        <p:spPr>
          <a:xfrm>
            <a:off x="4540457" y="1051784"/>
            <a:ext cx="7330642" cy="22510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What to do before you start: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Turn the page over and write PC for photo card</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numbers 1-5, skipping 3 lines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 for 4 and 5, as they are unprepared questions</a:t>
            </a:r>
          </a:p>
        </p:txBody>
      </p:sp>
      <p:pic>
        <p:nvPicPr>
          <p:cNvPr id="26" name="Picture 25">
            <a:extLst>
              <a:ext uri="{FF2B5EF4-FFF2-40B4-BE49-F238E27FC236}">
                <a16:creationId xmlns:a16="http://schemas.microsoft.com/office/drawing/2014/main" id="{6FEEEA17-D809-3BF0-E1F6-C1F043B09FD8}"/>
              </a:ext>
            </a:extLst>
          </p:cNvPr>
          <p:cNvPicPr>
            <a:picLocks noChangeAspect="1"/>
          </p:cNvPicPr>
          <p:nvPr/>
        </p:nvPicPr>
        <p:blipFill rotWithShape="1">
          <a:blip r:embed="rId6"/>
          <a:srcRect t="11449" r="2349"/>
          <a:stretch/>
        </p:blipFill>
        <p:spPr>
          <a:xfrm>
            <a:off x="569818" y="911633"/>
            <a:ext cx="3766395" cy="539991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D06726C0-E5F2-7767-5E0D-079477F77CA4}"/>
              </a:ext>
            </a:extLst>
          </p:cNvPr>
          <p:cNvSpPr txBox="1"/>
          <p:nvPr/>
        </p:nvSpPr>
        <p:spPr>
          <a:xfrm>
            <a:off x="1076324" y="2324100"/>
            <a:ext cx="63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PC</a:t>
            </a:r>
          </a:p>
        </p:txBody>
      </p:sp>
      <p:sp>
        <p:nvSpPr>
          <p:cNvPr id="28" name="TextBox 27">
            <a:extLst>
              <a:ext uri="{FF2B5EF4-FFF2-40B4-BE49-F238E27FC236}">
                <a16:creationId xmlns:a16="http://schemas.microsoft.com/office/drawing/2014/main" id="{3E8903B5-8687-C83C-9BA9-917AB2AB80F4}"/>
              </a:ext>
            </a:extLst>
          </p:cNvPr>
          <p:cNvSpPr txBox="1"/>
          <p:nvPr/>
        </p:nvSpPr>
        <p:spPr>
          <a:xfrm>
            <a:off x="1012386" y="2324100"/>
            <a:ext cx="638175" cy="341632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4" name="TextBox 3">
            <a:extLst>
              <a:ext uri="{FF2B5EF4-FFF2-40B4-BE49-F238E27FC236}">
                <a16:creationId xmlns:a16="http://schemas.microsoft.com/office/drawing/2014/main" id="{8A5A70B3-B01F-C9DB-A4D4-02D760594941}"/>
              </a:ext>
            </a:extLst>
          </p:cNvPr>
          <p:cNvSpPr txBox="1"/>
          <p:nvPr/>
        </p:nvSpPr>
        <p:spPr>
          <a:xfrm>
            <a:off x="1433596" y="4909423"/>
            <a:ext cx="6381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Tree>
    <p:extLst>
      <p:ext uri="{BB962C8B-B14F-4D97-AF65-F5344CB8AC3E}">
        <p14:creationId xmlns:p14="http://schemas.microsoft.com/office/powerpoint/2010/main" val="42121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25531" y="662857"/>
            <a:ext cx="104327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Here are two examples of role-plays: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1 - an informal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 a formal situation</a:t>
            </a:r>
          </a:p>
        </p:txBody>
      </p:sp>
      <p:pic>
        <p:nvPicPr>
          <p:cNvPr id="10" name="Picture 9">
            <a:extLst>
              <a:ext uri="{FF2B5EF4-FFF2-40B4-BE49-F238E27FC236}">
                <a16:creationId xmlns:a16="http://schemas.microsoft.com/office/drawing/2014/main" id="{38826F7B-9A3B-4F93-4908-E032D67DF8FE}"/>
              </a:ext>
            </a:extLst>
          </p:cNvPr>
          <p:cNvPicPr>
            <a:picLocks noChangeAspect="1"/>
          </p:cNvPicPr>
          <p:nvPr/>
        </p:nvPicPr>
        <p:blipFill>
          <a:blip r:embed="rId6"/>
          <a:stretch>
            <a:fillRect/>
          </a:stretch>
        </p:blipFill>
        <p:spPr>
          <a:xfrm>
            <a:off x="625531" y="1841594"/>
            <a:ext cx="4835469" cy="420173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A2D37F2-6D56-6290-6B68-4E5DA4D01768}"/>
              </a:ext>
            </a:extLst>
          </p:cNvPr>
          <p:cNvPicPr>
            <a:picLocks noChangeAspect="1"/>
          </p:cNvPicPr>
          <p:nvPr/>
        </p:nvPicPr>
        <p:blipFill>
          <a:blip r:embed="rId7"/>
          <a:stretch>
            <a:fillRect/>
          </a:stretch>
        </p:blipFill>
        <p:spPr>
          <a:xfrm>
            <a:off x="6731002" y="1841594"/>
            <a:ext cx="4744460" cy="420173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31AACFA9-FB2A-918B-0403-ABBA1BB81F0C}"/>
              </a:ext>
            </a:extLst>
          </p:cNvPr>
          <p:cNvSpPr txBox="1"/>
          <p:nvPr/>
        </p:nvSpPr>
        <p:spPr>
          <a:xfrm>
            <a:off x="3763614" y="1089213"/>
            <a:ext cx="7341497" cy="1323439"/>
          </a:xfrm>
          <a:prstGeom prst="rect">
            <a:avLst/>
          </a:prstGeom>
          <a:solidFill>
            <a:srgbClr val="EEFFF6"/>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Always start by reading the first and second line in English telling you</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who you speak with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who will speak first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how to address them</a:t>
            </a:r>
          </a:p>
        </p:txBody>
      </p:sp>
      <p:sp>
        <p:nvSpPr>
          <p:cNvPr id="15" name="Rectangle: Rounded Corners 14">
            <a:extLst>
              <a:ext uri="{FF2B5EF4-FFF2-40B4-BE49-F238E27FC236}">
                <a16:creationId xmlns:a16="http://schemas.microsoft.com/office/drawing/2014/main" id="{6DDFD6CD-C521-A8B2-A91B-3465D8152D5B}"/>
              </a:ext>
            </a:extLst>
          </p:cNvPr>
          <p:cNvSpPr/>
          <p:nvPr/>
        </p:nvSpPr>
        <p:spPr>
          <a:xfrm>
            <a:off x="625531" y="3073400"/>
            <a:ext cx="4344402" cy="47413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2C6D305-8C80-6EDC-9E9C-34511FD88D24}"/>
              </a:ext>
            </a:extLst>
          </p:cNvPr>
          <p:cNvSpPr/>
          <p:nvPr/>
        </p:nvSpPr>
        <p:spPr>
          <a:xfrm>
            <a:off x="6731002" y="3105557"/>
            <a:ext cx="4344402" cy="44197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71AAF13A-6AC4-4B22-3BC0-B48F8CCDC636}"/>
              </a:ext>
            </a:extLst>
          </p:cNvPr>
          <p:cNvCxnSpPr>
            <a:cxnSpLocks/>
            <a:stCxn id="13" idx="2"/>
            <a:endCxn id="15" idx="3"/>
          </p:cNvCxnSpPr>
          <p:nvPr/>
        </p:nvCxnSpPr>
        <p:spPr>
          <a:xfrm flipH="1">
            <a:off x="4969933" y="2412652"/>
            <a:ext cx="2464430" cy="8978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B461245-DE2C-E536-2E9D-A7DD9E122A54}"/>
              </a:ext>
            </a:extLst>
          </p:cNvPr>
          <p:cNvCxnSpPr>
            <a:cxnSpLocks/>
            <a:stCxn id="13" idx="2"/>
            <a:endCxn id="16" idx="1"/>
          </p:cNvCxnSpPr>
          <p:nvPr/>
        </p:nvCxnSpPr>
        <p:spPr>
          <a:xfrm flipH="1">
            <a:off x="6731002" y="2412652"/>
            <a:ext cx="703361" cy="9138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1C4E3F4-1FBE-93C0-E074-260884E0BDD2}"/>
              </a:ext>
            </a:extLst>
          </p:cNvPr>
          <p:cNvSpPr txBox="1"/>
          <p:nvPr/>
        </p:nvSpPr>
        <p:spPr>
          <a:xfrm>
            <a:off x="3043265" y="5820265"/>
            <a:ext cx="5351465" cy="707886"/>
          </a:xfrm>
          <a:prstGeom prst="rect">
            <a:avLst/>
          </a:prstGeom>
          <a:solidFill>
            <a:srgbClr val="EEFFF6"/>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Check the first line in French for additional details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what you will talk about</a:t>
            </a:r>
          </a:p>
        </p:txBody>
      </p:sp>
      <p:sp>
        <p:nvSpPr>
          <p:cNvPr id="5" name="Rectangle: Rounded Corners 4">
            <a:extLst>
              <a:ext uri="{FF2B5EF4-FFF2-40B4-BE49-F238E27FC236}">
                <a16:creationId xmlns:a16="http://schemas.microsoft.com/office/drawing/2014/main" id="{32A75A50-F717-A79A-A8AB-90AAEF333AE3}"/>
              </a:ext>
            </a:extLst>
          </p:cNvPr>
          <p:cNvSpPr/>
          <p:nvPr/>
        </p:nvSpPr>
        <p:spPr>
          <a:xfrm>
            <a:off x="716538" y="4372984"/>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8EC00F9C-353F-C3AA-DA15-7B25D19D1B39}"/>
              </a:ext>
            </a:extLst>
          </p:cNvPr>
          <p:cNvSpPr/>
          <p:nvPr/>
        </p:nvSpPr>
        <p:spPr>
          <a:xfrm>
            <a:off x="6845302" y="4356906"/>
            <a:ext cx="4344402" cy="23706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974C57CE-8F45-F4C0-468B-E1D16FB9AE70}"/>
              </a:ext>
            </a:extLst>
          </p:cNvPr>
          <p:cNvCxnSpPr>
            <a:cxnSpLocks/>
            <a:stCxn id="4" idx="0"/>
            <a:endCxn id="5" idx="3"/>
          </p:cNvCxnSpPr>
          <p:nvPr/>
        </p:nvCxnSpPr>
        <p:spPr>
          <a:xfrm flipH="1" flipV="1">
            <a:off x="5060940" y="4465675"/>
            <a:ext cx="658058" cy="135459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411448F-01F4-D952-9B4F-84C102E8E824}"/>
              </a:ext>
            </a:extLst>
          </p:cNvPr>
          <p:cNvCxnSpPr>
            <a:cxnSpLocks/>
            <a:stCxn id="4" idx="0"/>
            <a:endCxn id="9" idx="1"/>
          </p:cNvCxnSpPr>
          <p:nvPr/>
        </p:nvCxnSpPr>
        <p:spPr>
          <a:xfrm flipV="1">
            <a:off x="5718998" y="4475439"/>
            <a:ext cx="1126304" cy="134482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2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4" grpId="0" animBg="1"/>
      <p:bldP spid="5"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21934" y="539698"/>
            <a:ext cx="104327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Here are two examples of role-plays: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1 - an informal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 a formal situation</a:t>
            </a:r>
          </a:p>
        </p:txBody>
      </p:sp>
      <p:pic>
        <p:nvPicPr>
          <p:cNvPr id="10" name="Picture 9">
            <a:extLst>
              <a:ext uri="{FF2B5EF4-FFF2-40B4-BE49-F238E27FC236}">
                <a16:creationId xmlns:a16="http://schemas.microsoft.com/office/drawing/2014/main" id="{38826F7B-9A3B-4F93-4908-E032D67DF8FE}"/>
              </a:ext>
            </a:extLst>
          </p:cNvPr>
          <p:cNvPicPr>
            <a:picLocks noChangeAspect="1"/>
          </p:cNvPicPr>
          <p:nvPr/>
        </p:nvPicPr>
        <p:blipFill>
          <a:blip r:embed="rId6"/>
          <a:stretch>
            <a:fillRect/>
          </a:stretch>
        </p:blipFill>
        <p:spPr>
          <a:xfrm>
            <a:off x="625531" y="1841594"/>
            <a:ext cx="4835469" cy="420173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A2D37F2-6D56-6290-6B68-4E5DA4D01768}"/>
              </a:ext>
            </a:extLst>
          </p:cNvPr>
          <p:cNvPicPr>
            <a:picLocks noChangeAspect="1"/>
          </p:cNvPicPr>
          <p:nvPr/>
        </p:nvPicPr>
        <p:blipFill>
          <a:blip r:embed="rId7"/>
          <a:stretch>
            <a:fillRect/>
          </a:stretch>
        </p:blipFill>
        <p:spPr>
          <a:xfrm>
            <a:off x="6731002" y="1841594"/>
            <a:ext cx="4744460" cy="420173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31AACFA9-FB2A-918B-0403-ABBA1BB81F0C}"/>
              </a:ext>
            </a:extLst>
          </p:cNvPr>
          <p:cNvSpPr txBox="1"/>
          <p:nvPr/>
        </p:nvSpPr>
        <p:spPr>
          <a:xfrm>
            <a:off x="3873363" y="2345705"/>
            <a:ext cx="4703275" cy="400110"/>
          </a:xfrm>
          <a:prstGeom prst="rect">
            <a:avLst/>
          </a:prstGeom>
          <a:solidFill>
            <a:srgbClr val="EEFFF6"/>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Check where the unprepared question -!- is</a:t>
            </a:r>
          </a:p>
        </p:txBody>
      </p:sp>
      <p:sp>
        <p:nvSpPr>
          <p:cNvPr id="15" name="Rectangle: Rounded Corners 14">
            <a:extLst>
              <a:ext uri="{FF2B5EF4-FFF2-40B4-BE49-F238E27FC236}">
                <a16:creationId xmlns:a16="http://schemas.microsoft.com/office/drawing/2014/main" id="{6DDFD6CD-C521-A8B2-A91B-3465D8152D5B}"/>
              </a:ext>
            </a:extLst>
          </p:cNvPr>
          <p:cNvSpPr/>
          <p:nvPr/>
        </p:nvSpPr>
        <p:spPr>
          <a:xfrm>
            <a:off x="739595" y="4819617"/>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2C6D305-8C80-6EDC-9E9C-34511FD88D24}"/>
              </a:ext>
            </a:extLst>
          </p:cNvPr>
          <p:cNvSpPr/>
          <p:nvPr/>
        </p:nvSpPr>
        <p:spPr>
          <a:xfrm>
            <a:off x="6835777" y="5597199"/>
            <a:ext cx="4344402" cy="17686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71AAF13A-6AC4-4B22-3BC0-B48F8CCDC636}"/>
              </a:ext>
            </a:extLst>
          </p:cNvPr>
          <p:cNvCxnSpPr>
            <a:cxnSpLocks/>
            <a:stCxn id="13" idx="2"/>
            <a:endCxn id="15" idx="3"/>
          </p:cNvCxnSpPr>
          <p:nvPr/>
        </p:nvCxnSpPr>
        <p:spPr>
          <a:xfrm flipH="1">
            <a:off x="5083997" y="2745815"/>
            <a:ext cx="1141004" cy="21664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B461245-DE2C-E536-2E9D-A7DD9E122A54}"/>
              </a:ext>
            </a:extLst>
          </p:cNvPr>
          <p:cNvCxnSpPr>
            <a:cxnSpLocks/>
            <a:stCxn id="13" idx="2"/>
            <a:endCxn id="16" idx="1"/>
          </p:cNvCxnSpPr>
          <p:nvPr/>
        </p:nvCxnSpPr>
        <p:spPr>
          <a:xfrm>
            <a:off x="6225001" y="2745815"/>
            <a:ext cx="610776" cy="29398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1C4E3F4-1FBE-93C0-E074-260884E0BDD2}"/>
              </a:ext>
            </a:extLst>
          </p:cNvPr>
          <p:cNvSpPr txBox="1"/>
          <p:nvPr/>
        </p:nvSpPr>
        <p:spPr>
          <a:xfrm>
            <a:off x="4037807" y="5972486"/>
            <a:ext cx="3576941" cy="400110"/>
          </a:xfrm>
          <a:prstGeom prst="rect">
            <a:avLst/>
          </a:prstGeom>
          <a:solidFill>
            <a:srgbClr val="EEFFF6"/>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Check where your question -?- is</a:t>
            </a:r>
          </a:p>
        </p:txBody>
      </p:sp>
      <p:sp>
        <p:nvSpPr>
          <p:cNvPr id="5" name="Rectangle: Rounded Corners 4">
            <a:extLst>
              <a:ext uri="{FF2B5EF4-FFF2-40B4-BE49-F238E27FC236}">
                <a16:creationId xmlns:a16="http://schemas.microsoft.com/office/drawing/2014/main" id="{32A75A50-F717-A79A-A8AB-90AAEF333AE3}"/>
              </a:ext>
            </a:extLst>
          </p:cNvPr>
          <p:cNvSpPr/>
          <p:nvPr/>
        </p:nvSpPr>
        <p:spPr>
          <a:xfrm>
            <a:off x="755587" y="5349706"/>
            <a:ext cx="4344402" cy="1853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8EC00F9C-353F-C3AA-DA15-7B25D19D1B39}"/>
              </a:ext>
            </a:extLst>
          </p:cNvPr>
          <p:cNvSpPr/>
          <p:nvPr/>
        </p:nvSpPr>
        <p:spPr>
          <a:xfrm>
            <a:off x="6835777" y="4859565"/>
            <a:ext cx="4344402" cy="23706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974C57CE-8F45-F4C0-468B-E1D16FB9AE70}"/>
              </a:ext>
            </a:extLst>
          </p:cNvPr>
          <p:cNvCxnSpPr>
            <a:cxnSpLocks/>
            <a:stCxn id="4" idx="0"/>
            <a:endCxn id="5" idx="3"/>
          </p:cNvCxnSpPr>
          <p:nvPr/>
        </p:nvCxnSpPr>
        <p:spPr>
          <a:xfrm flipH="1" flipV="1">
            <a:off x="5099989" y="5442397"/>
            <a:ext cx="726289" cy="5300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411448F-01F4-D952-9B4F-84C102E8E824}"/>
              </a:ext>
            </a:extLst>
          </p:cNvPr>
          <p:cNvCxnSpPr>
            <a:cxnSpLocks/>
            <a:stCxn id="4" idx="0"/>
            <a:endCxn id="9" idx="1"/>
          </p:cNvCxnSpPr>
          <p:nvPr/>
        </p:nvCxnSpPr>
        <p:spPr>
          <a:xfrm flipV="1">
            <a:off x="5826278" y="4978098"/>
            <a:ext cx="1009499" cy="9943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3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4" grpId="0" animBg="1"/>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French,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Sur la photo il y a un homme.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4" name="Picture 3">
            <a:extLst>
              <a:ext uri="{FF2B5EF4-FFF2-40B4-BE49-F238E27FC236}">
                <a16:creationId xmlns:a16="http://schemas.microsoft.com/office/drawing/2014/main" id="{E48F487D-7536-9A92-0560-0A571553303C}"/>
              </a:ext>
            </a:extLst>
          </p:cNvPr>
          <p:cNvPicPr>
            <a:picLocks noChangeAspect="1"/>
          </p:cNvPicPr>
          <p:nvPr/>
        </p:nvPicPr>
        <p:blipFill>
          <a:blip r:embed="rId5"/>
          <a:stretch>
            <a:fillRect/>
          </a:stretch>
        </p:blipFill>
        <p:spPr>
          <a:xfrm>
            <a:off x="572532" y="1360413"/>
            <a:ext cx="11420475" cy="2575069"/>
          </a:xfrm>
          <a:prstGeom prst="rect">
            <a:avLst/>
          </a:prstGeom>
        </p:spPr>
      </p:pic>
    </p:spTree>
    <p:extLst>
      <p:ext uri="{BB962C8B-B14F-4D97-AF65-F5344CB8AC3E}">
        <p14:creationId xmlns:p14="http://schemas.microsoft.com/office/powerpoint/2010/main" val="1025049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0210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 words I need to change in my answers!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Role-plays are interactions or conversations with another person. The cards will have cues in the bullet points, addressing you as ‘tu’ or ‘vous’, so we need to know how to change these appropriately in our answers.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je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je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ta</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votre’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ma</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(check gender of noun)</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tes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mn-ea"/>
                <a:cs typeface="Calibri" panose="020F0502020204030204" pitchFamily="34" charset="0"/>
              </a:rPr>
              <a:t>vos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mes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35289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You will also need to be careful of the tense required in the bullet points before you produce your answer. Here are some pointers: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in the present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sng"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the verbs will sound the same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However 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vous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 verbs end with </a:t>
            </a:r>
            <a:r>
              <a:rPr kumimoji="0" lang="fr-CA"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making the sound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/eh/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remove the sound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/eh/ [ez]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from your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 the past: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ê</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je suis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joué</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fait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acheté</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attendu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vous allez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je vais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jouer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faire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acheter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attendre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248176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joué</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joué.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aimes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fais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étudies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faites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pratiques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fait</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 allé(e)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faire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regarder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êtes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your teacher will read verbs in the ‘tu’ or ‘vous’ form. Write them in the ‘I’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aimes</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j’aime.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5.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6.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7.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8. ______________</a:t>
            </a:r>
          </a:p>
        </p:txBody>
      </p:sp>
    </p:spTree>
    <p:extLst>
      <p:ext uri="{BB962C8B-B14F-4D97-AF65-F5344CB8AC3E}">
        <p14:creationId xmlns:p14="http://schemas.microsoft.com/office/powerpoint/2010/main" val="350234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joué</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joué.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aimes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fais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étudies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faites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pratiques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fait</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 allé(e)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faire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regarder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êtes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aimes</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j’aime.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5.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6.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7.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_______________	8. ______________</a:t>
            </a:r>
          </a:p>
        </p:txBody>
      </p:sp>
      <p:sp>
        <p:nvSpPr>
          <p:cNvPr id="7" name="TextBox 6">
            <a:extLst>
              <a:ext uri="{FF2B5EF4-FFF2-40B4-BE49-F238E27FC236}">
                <a16:creationId xmlns:a16="http://schemas.microsoft.com/office/drawing/2014/main" id="{BE04F2F4-D83A-C631-76F2-2EB1B06AAB94}"/>
              </a:ext>
            </a:extLst>
          </p:cNvPr>
          <p:cNvSpPr txBox="1"/>
          <p:nvPr/>
        </p:nvSpPr>
        <p:spPr>
          <a:xfrm>
            <a:off x="4086868" y="1530831"/>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j’aime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1F92025-A9E1-398D-12BD-1C3A30BAE01C}"/>
              </a:ext>
            </a:extLst>
          </p:cNvPr>
          <p:cNvSpPr txBox="1"/>
          <p:nvPr/>
        </p:nvSpPr>
        <p:spPr>
          <a:xfrm>
            <a:off x="4075745" y="1921920"/>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j’étudie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7B8F2DB-1530-0F01-7D17-F3CB9400E812}"/>
              </a:ext>
            </a:extLst>
          </p:cNvPr>
          <p:cNvSpPr txBox="1"/>
          <p:nvPr/>
        </p:nvSpPr>
        <p:spPr>
          <a:xfrm>
            <a:off x="4064622" y="2319934"/>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pratique</a:t>
            </a:r>
          </a:p>
        </p:txBody>
      </p:sp>
      <p:sp>
        <p:nvSpPr>
          <p:cNvPr id="13" name="TextBox 12">
            <a:extLst>
              <a:ext uri="{FF2B5EF4-FFF2-40B4-BE49-F238E27FC236}">
                <a16:creationId xmlns:a16="http://schemas.microsoft.com/office/drawing/2014/main" id="{DF77BD1C-34B2-B9D9-8465-101ED8B68C2E}"/>
              </a:ext>
            </a:extLst>
          </p:cNvPr>
          <p:cNvSpPr txBox="1"/>
          <p:nvPr/>
        </p:nvSpPr>
        <p:spPr>
          <a:xfrm>
            <a:off x="4064622" y="2688414"/>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p>
        </p:txBody>
      </p:sp>
      <p:sp>
        <p:nvSpPr>
          <p:cNvPr id="15" name="TextBox 14">
            <a:extLst>
              <a:ext uri="{FF2B5EF4-FFF2-40B4-BE49-F238E27FC236}">
                <a16:creationId xmlns:a16="http://schemas.microsoft.com/office/drawing/2014/main" id="{F3D755E5-4BEF-1DA7-6D28-4E57DA26E822}"/>
              </a:ext>
            </a:extLst>
          </p:cNvPr>
          <p:cNvSpPr txBox="1"/>
          <p:nvPr/>
        </p:nvSpPr>
        <p:spPr>
          <a:xfrm>
            <a:off x="3716582" y="3036566"/>
            <a:ext cx="2469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30D8412-8EA7-2ECC-C531-D96F481566B2}"/>
              </a:ext>
            </a:extLst>
          </p:cNvPr>
          <p:cNvSpPr txBox="1"/>
          <p:nvPr/>
        </p:nvSpPr>
        <p:spPr>
          <a:xfrm>
            <a:off x="9400381" y="1516641"/>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fais</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860F6B9-1EB0-3C14-13BF-289C943469D9}"/>
              </a:ext>
            </a:extLst>
          </p:cNvPr>
          <p:cNvSpPr txBox="1"/>
          <p:nvPr/>
        </p:nvSpPr>
        <p:spPr>
          <a:xfrm>
            <a:off x="9389258" y="1907730"/>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fais</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F0CDBDB-E928-7637-E8FB-5C21C14FC905}"/>
              </a:ext>
            </a:extLst>
          </p:cNvPr>
          <p:cNvSpPr txBox="1"/>
          <p:nvPr/>
        </p:nvSpPr>
        <p:spPr>
          <a:xfrm>
            <a:off x="9378135" y="2305744"/>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fait</a:t>
            </a:r>
          </a:p>
        </p:txBody>
      </p:sp>
      <p:sp>
        <p:nvSpPr>
          <p:cNvPr id="19" name="TextBox 18">
            <a:extLst>
              <a:ext uri="{FF2B5EF4-FFF2-40B4-BE49-F238E27FC236}">
                <a16:creationId xmlns:a16="http://schemas.microsoft.com/office/drawing/2014/main" id="{1458CE68-7BB4-65F7-3BE8-25F9C1BA062A}"/>
              </a:ext>
            </a:extLst>
          </p:cNvPr>
          <p:cNvSpPr txBox="1"/>
          <p:nvPr/>
        </p:nvSpPr>
        <p:spPr>
          <a:xfrm>
            <a:off x="9378135" y="2674224"/>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faire</a:t>
            </a:r>
          </a:p>
        </p:txBody>
      </p:sp>
      <p:sp>
        <p:nvSpPr>
          <p:cNvPr id="20" name="TextBox 19">
            <a:extLst>
              <a:ext uri="{FF2B5EF4-FFF2-40B4-BE49-F238E27FC236}">
                <a16:creationId xmlns:a16="http://schemas.microsoft.com/office/drawing/2014/main" id="{A370034A-486A-AE1A-8ACB-8D48EBA3CC17}"/>
              </a:ext>
            </a:extLst>
          </p:cNvPr>
          <p:cNvSpPr txBox="1"/>
          <p:nvPr/>
        </p:nvSpPr>
        <p:spPr>
          <a:xfrm>
            <a:off x="9473385" y="3022376"/>
            <a:ext cx="2026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a:t>
            </a:r>
          </a:p>
        </p:txBody>
      </p:sp>
      <p:sp>
        <p:nvSpPr>
          <p:cNvPr id="21" name="TextBox 20">
            <a:extLst>
              <a:ext uri="{FF2B5EF4-FFF2-40B4-BE49-F238E27FC236}">
                <a16:creationId xmlns:a16="http://schemas.microsoft.com/office/drawing/2014/main" id="{B580870B-6A4D-2033-4C01-E25C8D7754CB}"/>
              </a:ext>
            </a:extLst>
          </p:cNvPr>
          <p:cNvSpPr txBox="1"/>
          <p:nvPr/>
        </p:nvSpPr>
        <p:spPr>
          <a:xfrm>
            <a:off x="1494881" y="4314182"/>
            <a:ext cx="1981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D85EA9E-019B-FEAF-663C-D512454362E6}"/>
              </a:ext>
            </a:extLst>
          </p:cNvPr>
          <p:cNvSpPr txBox="1"/>
          <p:nvPr/>
        </p:nvSpPr>
        <p:spPr>
          <a:xfrm>
            <a:off x="1483758" y="4705271"/>
            <a:ext cx="20883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visité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C65AE2-FD32-4890-7AB9-0D97BA279ACD}"/>
              </a:ext>
            </a:extLst>
          </p:cNvPr>
          <p:cNvSpPr txBox="1"/>
          <p:nvPr/>
        </p:nvSpPr>
        <p:spPr>
          <a:xfrm>
            <a:off x="1472635" y="5103285"/>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5FEB888-35B6-4A4F-582F-6B46774F6EC7}"/>
              </a:ext>
            </a:extLst>
          </p:cNvPr>
          <p:cNvSpPr txBox="1"/>
          <p:nvPr/>
        </p:nvSpPr>
        <p:spPr>
          <a:xfrm>
            <a:off x="1472635" y="5471765"/>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acheté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0F905BD-35A5-0BBA-8733-C1B317FE1296}"/>
              </a:ext>
            </a:extLst>
          </p:cNvPr>
          <p:cNvSpPr txBox="1"/>
          <p:nvPr/>
        </p:nvSpPr>
        <p:spPr>
          <a:xfrm>
            <a:off x="4903077" y="4341869"/>
            <a:ext cx="1981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AE9FC36-8568-3F2B-9F4F-1C828CCB97AD}"/>
              </a:ext>
            </a:extLst>
          </p:cNvPr>
          <p:cNvSpPr txBox="1"/>
          <p:nvPr/>
        </p:nvSpPr>
        <p:spPr>
          <a:xfrm>
            <a:off x="4891954" y="4732958"/>
            <a:ext cx="2212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72E48D9-69FF-B948-7422-3CE722A3C682}"/>
              </a:ext>
            </a:extLst>
          </p:cNvPr>
          <p:cNvSpPr txBox="1"/>
          <p:nvPr/>
        </p:nvSpPr>
        <p:spPr>
          <a:xfrm>
            <a:off x="4880831" y="5130972"/>
            <a:ext cx="17736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révisé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8389F93-1446-2698-F2BF-F634B73A2DF5}"/>
              </a:ext>
            </a:extLst>
          </p:cNvPr>
          <p:cNvSpPr txBox="1"/>
          <p:nvPr/>
        </p:nvSpPr>
        <p:spPr>
          <a:xfrm>
            <a:off x="4880831" y="5499452"/>
            <a:ext cx="2661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travailler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F091D44-0861-6321-A6C3-1F54E0C24179}"/>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39929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P spid="15" grpId="0"/>
      <p:bldP spid="16" grpId="0"/>
      <p:bldP spid="17" grpId="0"/>
      <p:bldP spid="18" grpId="0"/>
      <p:bldP spid="19" grpId="0"/>
      <p:bldP spid="20" grpId="0"/>
      <p:bldP spid="21" grpId="0"/>
      <p:bldP spid="22" grpId="0"/>
      <p:bldP spid="26" grpId="0"/>
      <p:bldP spid="27" grpId="0"/>
      <p:bldP spid="28" grpId="0"/>
      <p:bldP spid="29" grpId="0"/>
      <p:bldP spid="30" grpId="0"/>
      <p:bldP spid="3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56673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Best answers for the most common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Some bullet points are very common and can be answers very easily because they all require a simple opinion:</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matières -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ton opinion (un détail)</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activité</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 préférée </a:t>
            </a: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et</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 une raison </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colonie de vacances -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votre opinion</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musique -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votre préférence (un détail)</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les examens -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un avantage et un inconvénient</a:t>
            </a:r>
          </a:p>
        </p:txBody>
      </p:sp>
      <p:sp>
        <p:nvSpPr>
          <p:cNvPr id="5" name="TextBox 4">
            <a:extLst>
              <a:ext uri="{FF2B5EF4-FFF2-40B4-BE49-F238E27FC236}">
                <a16:creationId xmlns:a16="http://schemas.microsoft.com/office/drawing/2014/main" id="{8F375CF6-73FB-6AC0-5B05-1B8C228BF1F0}"/>
              </a:ext>
            </a:extLst>
          </p:cNvPr>
          <p:cNvSpPr txBox="1"/>
          <p:nvPr/>
        </p:nvSpPr>
        <p:spPr>
          <a:xfrm>
            <a:off x="5599537" y="1752868"/>
            <a:ext cx="4769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Mon opinion les matières c’est super.</a:t>
            </a:r>
          </a:p>
        </p:txBody>
      </p:sp>
      <p:sp>
        <p:nvSpPr>
          <p:cNvPr id="9" name="&quot;Not Allowed&quot; Symbol 8">
            <a:extLst>
              <a:ext uri="{FF2B5EF4-FFF2-40B4-BE49-F238E27FC236}">
                <a16:creationId xmlns:a16="http://schemas.microsoft.com/office/drawing/2014/main" id="{CF913067-E202-6525-D2E0-A5E827447C2C}"/>
              </a:ext>
            </a:extLst>
          </p:cNvPr>
          <p:cNvSpPr/>
          <p:nvPr/>
        </p:nvSpPr>
        <p:spPr>
          <a:xfrm>
            <a:off x="6766586" y="1412200"/>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R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78D7A02-B8FE-D3D7-6E37-C28019E5CD89}"/>
              </a:ext>
            </a:extLst>
          </p:cNvPr>
          <p:cNvSpPr txBox="1"/>
          <p:nvPr/>
        </p:nvSpPr>
        <p:spPr>
          <a:xfrm>
            <a:off x="5599537" y="1752868"/>
            <a:ext cx="460420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J’aime mes matières car c’est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 j’aime l’anglais car c’est super.</a:t>
            </a:r>
          </a:p>
        </p:txBody>
      </p:sp>
      <p:pic>
        <p:nvPicPr>
          <p:cNvPr id="12" name="Graphic 11" descr="Checkmark with solid fill">
            <a:extLst>
              <a:ext uri="{FF2B5EF4-FFF2-40B4-BE49-F238E27FC236}">
                <a16:creationId xmlns:a16="http://schemas.microsoft.com/office/drawing/2014/main" id="{0AB82ABA-C7DE-1FAF-88A2-F46EBC5C8D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62451" y="1473095"/>
            <a:ext cx="914400" cy="914400"/>
          </a:xfrm>
          <a:prstGeom prst="rect">
            <a:avLst/>
          </a:prstGeom>
        </p:spPr>
      </p:pic>
      <p:sp>
        <p:nvSpPr>
          <p:cNvPr id="13" name="TextBox 12">
            <a:extLst>
              <a:ext uri="{FF2B5EF4-FFF2-40B4-BE49-F238E27FC236}">
                <a16:creationId xmlns:a16="http://schemas.microsoft.com/office/drawing/2014/main" id="{B295978D-6C75-F824-CCAC-FC5DDB81B001}"/>
              </a:ext>
            </a:extLst>
          </p:cNvPr>
          <p:cNvSpPr txBox="1"/>
          <p:nvPr/>
        </p:nvSpPr>
        <p:spPr>
          <a:xfrm>
            <a:off x="4791717" y="2697052"/>
            <a:ext cx="52949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Mon préféré activité le foot car amusant.</a:t>
            </a:r>
          </a:p>
        </p:txBody>
      </p:sp>
      <p:sp>
        <p:nvSpPr>
          <p:cNvPr id="15" name="&quot;Not Allowed&quot; Symbol 14">
            <a:extLst>
              <a:ext uri="{FF2B5EF4-FFF2-40B4-BE49-F238E27FC236}">
                <a16:creationId xmlns:a16="http://schemas.microsoft.com/office/drawing/2014/main" id="{68AA4903-90C0-107E-A73B-35D646DD947F}"/>
              </a:ext>
            </a:extLst>
          </p:cNvPr>
          <p:cNvSpPr/>
          <p:nvPr/>
        </p:nvSpPr>
        <p:spPr>
          <a:xfrm>
            <a:off x="6390828" y="2393472"/>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R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36021A9-9315-2525-54E0-C755C2189B2F}"/>
              </a:ext>
            </a:extLst>
          </p:cNvPr>
          <p:cNvSpPr txBox="1"/>
          <p:nvPr/>
        </p:nvSpPr>
        <p:spPr>
          <a:xfrm>
            <a:off x="4849234" y="2604642"/>
            <a:ext cx="67031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Mon activité préférée c’est le foot car c’est 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 J’adore le foot car c’est amusant.</a:t>
            </a:r>
          </a:p>
        </p:txBody>
      </p:sp>
      <p:pic>
        <p:nvPicPr>
          <p:cNvPr id="17" name="Graphic 16" descr="Checkmark with solid fill">
            <a:extLst>
              <a:ext uri="{FF2B5EF4-FFF2-40B4-BE49-F238E27FC236}">
                <a16:creationId xmlns:a16="http://schemas.microsoft.com/office/drawing/2014/main" id="{73E0B75E-EFEE-2FE7-19D1-C095A18119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41403" y="2701517"/>
            <a:ext cx="914400" cy="914400"/>
          </a:xfrm>
          <a:prstGeom prst="rect">
            <a:avLst/>
          </a:prstGeom>
        </p:spPr>
      </p:pic>
      <p:sp>
        <p:nvSpPr>
          <p:cNvPr id="18" name="TextBox 17">
            <a:extLst>
              <a:ext uri="{FF2B5EF4-FFF2-40B4-BE49-F238E27FC236}">
                <a16:creationId xmlns:a16="http://schemas.microsoft.com/office/drawing/2014/main" id="{FAC7EB9D-F78A-F20F-A738-06C96AC89755}"/>
              </a:ext>
            </a:extLst>
          </p:cNvPr>
          <p:cNvSpPr txBox="1"/>
          <p:nvPr/>
        </p:nvSpPr>
        <p:spPr>
          <a:xfrm>
            <a:off x="5487093" y="3644562"/>
            <a:ext cx="596035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Votre opinion colonie de vacances c’est génial.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OR mon opinion colonie de vacances génial.</a:t>
            </a:r>
          </a:p>
        </p:txBody>
      </p:sp>
      <p:sp>
        <p:nvSpPr>
          <p:cNvPr id="19" name="&quot;Not Allowed&quot; Symbol 18">
            <a:extLst>
              <a:ext uri="{FF2B5EF4-FFF2-40B4-BE49-F238E27FC236}">
                <a16:creationId xmlns:a16="http://schemas.microsoft.com/office/drawing/2014/main" id="{788B3503-8D80-1443-E65B-0445132E7B98}"/>
              </a:ext>
            </a:extLst>
          </p:cNvPr>
          <p:cNvSpPr/>
          <p:nvPr/>
        </p:nvSpPr>
        <p:spPr>
          <a:xfrm>
            <a:off x="6973262" y="3358680"/>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R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0381C49-34EB-518F-60E1-3689C813D9A0}"/>
              </a:ext>
            </a:extLst>
          </p:cNvPr>
          <p:cNvSpPr txBox="1"/>
          <p:nvPr/>
        </p:nvSpPr>
        <p:spPr>
          <a:xfrm>
            <a:off x="5500627" y="3657622"/>
            <a:ext cx="587622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J’adore la colonie de vacances car c’est génial.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 je pense que c’est </a:t>
            </a:r>
            <a:r>
              <a:rPr kumimoji="0" lang="fr-RE" sz="2400" b="0" i="0" u="none" strike="noStrike" kern="1200" cap="none" spc="0" normalizeH="0" baseline="0" noProof="0" err="1">
                <a:ln>
                  <a:noFill/>
                </a:ln>
                <a:solidFill>
                  <a:srgbClr val="4472C4"/>
                </a:solidFill>
                <a:effectLst/>
                <a:uLnTx/>
                <a:uFillTx/>
                <a:latin typeface="Calibri" panose="020F0502020204030204"/>
                <a:ea typeface="+mn-ea"/>
                <a:cs typeface="+mn-cs"/>
              </a:rPr>
              <a:t>genial</a:t>
            </a: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a:t>
            </a:r>
          </a:p>
        </p:txBody>
      </p:sp>
      <p:pic>
        <p:nvPicPr>
          <p:cNvPr id="21" name="Graphic 20" descr="Checkmark with solid fill">
            <a:extLst>
              <a:ext uri="{FF2B5EF4-FFF2-40B4-BE49-F238E27FC236}">
                <a16:creationId xmlns:a16="http://schemas.microsoft.com/office/drawing/2014/main" id="{4EFD0740-5308-8A8E-6D84-6C41F0CAEC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83230" y="3712792"/>
            <a:ext cx="914400" cy="914400"/>
          </a:xfrm>
          <a:prstGeom prst="rect">
            <a:avLst/>
          </a:prstGeom>
        </p:spPr>
      </p:pic>
      <p:sp>
        <p:nvSpPr>
          <p:cNvPr id="22" name="TextBox 21">
            <a:extLst>
              <a:ext uri="{FF2B5EF4-FFF2-40B4-BE49-F238E27FC236}">
                <a16:creationId xmlns:a16="http://schemas.microsoft.com/office/drawing/2014/main" id="{07C3DD63-2D3F-5ECA-33A8-A9A26E940BA3}"/>
              </a:ext>
            </a:extLst>
          </p:cNvPr>
          <p:cNvSpPr txBox="1"/>
          <p:nvPr/>
        </p:nvSpPr>
        <p:spPr>
          <a:xfrm>
            <a:off x="5900779" y="4630499"/>
            <a:ext cx="539782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Votre préférence musique pop c’est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OR Je préférence musique pop ...</a:t>
            </a:r>
          </a:p>
        </p:txBody>
      </p:sp>
      <p:sp>
        <p:nvSpPr>
          <p:cNvPr id="23" name="&quot;Not Allowed&quot; Symbol 22">
            <a:extLst>
              <a:ext uri="{FF2B5EF4-FFF2-40B4-BE49-F238E27FC236}">
                <a16:creationId xmlns:a16="http://schemas.microsoft.com/office/drawing/2014/main" id="{C272DE48-BADF-56A3-F361-3AF83AC6DE51}"/>
              </a:ext>
            </a:extLst>
          </p:cNvPr>
          <p:cNvSpPr/>
          <p:nvPr/>
        </p:nvSpPr>
        <p:spPr>
          <a:xfrm>
            <a:off x="7305556" y="4440736"/>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R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2F63212-8A2E-A50A-9A4B-93AA64C357A6}"/>
              </a:ext>
            </a:extLst>
          </p:cNvPr>
          <p:cNvSpPr txBox="1"/>
          <p:nvPr/>
        </p:nvSpPr>
        <p:spPr>
          <a:xfrm>
            <a:off x="5842727" y="4626804"/>
            <a:ext cx="531414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J’adore la pop car c’est </a:t>
            </a:r>
            <a:r>
              <a:rPr kumimoji="0" lang="fr-RE" sz="2400" b="0" i="0" u="none" strike="noStrike" kern="1200" cap="none" spc="0" normalizeH="0" baseline="0" noProof="0" err="1">
                <a:ln>
                  <a:noFill/>
                </a:ln>
                <a:solidFill>
                  <a:srgbClr val="4472C4"/>
                </a:solidFill>
                <a:effectLst/>
                <a:uLnTx/>
                <a:uFillTx/>
                <a:latin typeface="Calibri" panose="020F0502020204030204"/>
                <a:ea typeface="+mn-ea"/>
                <a:cs typeface="+mn-cs"/>
              </a:rPr>
              <a:t>intéréssant</a:t>
            </a: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 Je préfère la pop car c’est </a:t>
            </a:r>
            <a:r>
              <a:rPr kumimoji="0" lang="fr-RE" sz="2400" b="0" i="0" u="none" strike="noStrike" kern="1200" cap="none" spc="0" normalizeH="0" baseline="0" noProof="0" err="1">
                <a:ln>
                  <a:noFill/>
                </a:ln>
                <a:solidFill>
                  <a:srgbClr val="4472C4"/>
                </a:solidFill>
                <a:effectLst/>
                <a:uLnTx/>
                <a:uFillTx/>
                <a:latin typeface="Calibri" panose="020F0502020204030204"/>
                <a:ea typeface="+mn-ea"/>
                <a:cs typeface="+mn-cs"/>
              </a:rPr>
              <a:t>intéréssant</a:t>
            </a: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a:t>
            </a:r>
          </a:p>
        </p:txBody>
      </p:sp>
      <p:pic>
        <p:nvPicPr>
          <p:cNvPr id="29" name="Graphic 28" descr="Checkmark with solid fill">
            <a:extLst>
              <a:ext uri="{FF2B5EF4-FFF2-40B4-BE49-F238E27FC236}">
                <a16:creationId xmlns:a16="http://schemas.microsoft.com/office/drawing/2014/main" id="{3E0EADB3-B386-F01A-C666-7BCC707E24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98005" y="4667519"/>
            <a:ext cx="914400" cy="914400"/>
          </a:xfrm>
          <a:prstGeom prst="rect">
            <a:avLst/>
          </a:prstGeom>
        </p:spPr>
      </p:pic>
      <p:sp>
        <p:nvSpPr>
          <p:cNvPr id="30" name="TextBox 29">
            <a:extLst>
              <a:ext uri="{FF2B5EF4-FFF2-40B4-BE49-F238E27FC236}">
                <a16:creationId xmlns:a16="http://schemas.microsoft.com/office/drawing/2014/main" id="{CB72AF16-BEB5-DD0C-0120-BE4F9764C307}"/>
              </a:ext>
            </a:extLst>
          </p:cNvPr>
          <p:cNvSpPr txBox="1"/>
          <p:nvPr/>
        </p:nvSpPr>
        <p:spPr>
          <a:xfrm>
            <a:off x="2504461" y="5979685"/>
            <a:ext cx="9047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Un avantage les examens intéressant mais un </a:t>
            </a:r>
            <a:r>
              <a:rPr kumimoji="0" lang="fr-RE" sz="2400" b="0" i="0" u="none" strike="noStrike" kern="1200" cap="none" spc="0" normalizeH="0" baseline="0" noProof="0" err="1">
                <a:ln>
                  <a:noFill/>
                </a:ln>
                <a:solidFill>
                  <a:srgbClr val="4472C4"/>
                </a:solidFill>
                <a:effectLst/>
                <a:uLnTx/>
                <a:uFillTx/>
                <a:latin typeface="Calibri" panose="020F0502020204030204"/>
                <a:ea typeface="+mn-ea"/>
                <a:cs typeface="+mn-cs"/>
              </a:rPr>
              <a:t>inconvenient</a:t>
            </a: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 difficile.</a:t>
            </a:r>
          </a:p>
        </p:txBody>
      </p:sp>
      <p:sp>
        <p:nvSpPr>
          <p:cNvPr id="31" name="&quot;Not Allowed&quot; Symbol 30">
            <a:extLst>
              <a:ext uri="{FF2B5EF4-FFF2-40B4-BE49-F238E27FC236}">
                <a16:creationId xmlns:a16="http://schemas.microsoft.com/office/drawing/2014/main" id="{856D9DF0-8F8E-5FE6-70C2-49C600224CD7}"/>
              </a:ext>
            </a:extLst>
          </p:cNvPr>
          <p:cNvSpPr/>
          <p:nvPr/>
        </p:nvSpPr>
        <p:spPr>
          <a:xfrm>
            <a:off x="6638440" y="5792030"/>
            <a:ext cx="2543175" cy="1143000"/>
          </a:xfrm>
          <a:prstGeom prst="noSmoking">
            <a:avLst>
              <a:gd name="adj" fmla="val 86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D917D00-08CC-3386-5CB3-C0DCE953173C}"/>
              </a:ext>
            </a:extLst>
          </p:cNvPr>
          <p:cNvSpPr txBox="1"/>
          <p:nvPr/>
        </p:nvSpPr>
        <p:spPr>
          <a:xfrm>
            <a:off x="831290" y="5975990"/>
            <a:ext cx="69938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0" u="none" strike="noStrike" kern="1200" cap="none" spc="0" normalizeH="0" baseline="0" noProof="0">
                <a:ln>
                  <a:noFill/>
                </a:ln>
                <a:solidFill>
                  <a:srgbClr val="4472C4"/>
                </a:solidFill>
                <a:effectLst/>
                <a:uLnTx/>
                <a:uFillTx/>
                <a:latin typeface="Calibri" panose="020F0502020204030204"/>
                <a:ea typeface="+mn-ea"/>
                <a:cs typeface="+mn-cs"/>
              </a:rPr>
              <a:t>Je pense que les exams c’est intéressant mais difficile.</a:t>
            </a:r>
          </a:p>
        </p:txBody>
      </p:sp>
      <p:pic>
        <p:nvPicPr>
          <p:cNvPr id="33" name="Graphic 32" descr="Checkmark with solid fill">
            <a:extLst>
              <a:ext uri="{FF2B5EF4-FFF2-40B4-BE49-F238E27FC236}">
                <a16:creationId xmlns:a16="http://schemas.microsoft.com/office/drawing/2014/main" id="{3EA09F42-E259-A2C9-B887-4389B2372D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90686" y="5648054"/>
            <a:ext cx="914400" cy="914400"/>
          </a:xfrm>
          <a:prstGeom prst="rect">
            <a:avLst/>
          </a:prstGeom>
        </p:spPr>
      </p:pic>
    </p:spTree>
    <p:extLst>
      <p:ext uri="{BB962C8B-B14F-4D97-AF65-F5344CB8AC3E}">
        <p14:creationId xmlns:p14="http://schemas.microsoft.com/office/powerpoint/2010/main" val="21620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2"/>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P spid="9" grpId="1" animBg="1"/>
      <p:bldP spid="10" grpId="0"/>
      <p:bldP spid="13" grpId="0"/>
      <p:bldP spid="13" grpId="1"/>
      <p:bldP spid="15" grpId="0" animBg="1"/>
      <p:bldP spid="15" grpId="1" animBg="1"/>
      <p:bldP spid="16" grpId="0"/>
      <p:bldP spid="18" grpId="0"/>
      <p:bldP spid="18" grpId="1"/>
      <p:bldP spid="19" grpId="0" animBg="1"/>
      <p:bldP spid="19" grpId="1" animBg="1"/>
      <p:bldP spid="20" grpId="0"/>
      <p:bldP spid="22" grpId="0"/>
      <p:bldP spid="22" grpId="1"/>
      <p:bldP spid="23" grpId="0" animBg="1"/>
      <p:bldP spid="23" grpId="1" animBg="1"/>
      <p:bldP spid="24" grpId="0"/>
      <p:bldP spid="30" grpId="0"/>
      <p:bldP spid="30" grpId="1"/>
      <p:bldP spid="31" grpId="0" animBg="1"/>
      <p:bldP spid="31" grpId="1" animBg="1"/>
      <p:bldP spid="3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56673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Best answers for the most common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Many other bullets may not explicitly ask for a simple opinion and justification, but this may still be the most secure and accurate way to answer them. Look below:</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fast </a:t>
            </a:r>
            <a:r>
              <a:rPr kumimoji="0" lang="fr-ML" sz="2400" b="0" i="0" u="none" strike="noStrike" kern="1200" cap="none" spc="0" normalizeH="0" baseline="0" noProof="0" err="1">
                <a:ln>
                  <a:noFill/>
                </a:ln>
                <a:solidFill>
                  <a:prstClr val="black"/>
                </a:solidFill>
                <a:effectLst/>
                <a:uLnTx/>
                <a:uFillTx/>
                <a:latin typeface="Calibri" panose="020F0502020204030204"/>
                <a:ea typeface="+mn-ea"/>
                <a:cs typeface="+mn-cs"/>
              </a:rPr>
              <a:t>food</a:t>
            </a: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(un détail)</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Tchatter en ligne</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 (deux détails)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Activités le soir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(deux détails)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Sports au collège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(deux détails)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fr-ML" sz="2400" b="0" i="0" u="none" strike="noStrike" kern="1200" cap="none" spc="0" normalizeH="0" baseline="0" noProof="0">
                <a:ln>
                  <a:noFill/>
                </a:ln>
                <a:solidFill>
                  <a:prstClr val="black"/>
                </a:solidFill>
                <a:effectLst/>
                <a:uLnTx/>
                <a:uFillTx/>
                <a:latin typeface="Calibri" panose="020F0502020204030204"/>
                <a:ea typeface="+mn-ea"/>
                <a:cs typeface="+mn-cs"/>
              </a:rPr>
              <a:t>Transport au collège </a:t>
            </a:r>
            <a:r>
              <a:rPr kumimoji="0" lang="fr-ML" sz="2400" b="1" i="0" u="none" strike="noStrike" kern="1200" cap="none" spc="0" normalizeH="0" baseline="0" noProof="0">
                <a:ln>
                  <a:noFill/>
                </a:ln>
                <a:solidFill>
                  <a:prstClr val="black"/>
                </a:solidFill>
                <a:effectLst/>
                <a:uLnTx/>
                <a:uFillTx/>
                <a:latin typeface="Calibri" panose="020F0502020204030204"/>
                <a:ea typeface="+mn-ea"/>
                <a:cs typeface="+mn-cs"/>
              </a:rPr>
              <a:t>(un détail)</a:t>
            </a:r>
          </a:p>
        </p:txBody>
      </p:sp>
      <p:sp>
        <p:nvSpPr>
          <p:cNvPr id="4" name="TextBox 3">
            <a:extLst>
              <a:ext uri="{FF2B5EF4-FFF2-40B4-BE49-F238E27FC236}">
                <a16:creationId xmlns:a16="http://schemas.microsoft.com/office/drawing/2014/main" id="{3559F435-AF59-82E8-A1F1-A17FBDBA0E37}"/>
              </a:ext>
            </a:extLst>
          </p:cNvPr>
          <p:cNvSpPr txBox="1"/>
          <p:nvPr/>
        </p:nvSpPr>
        <p:spPr>
          <a:xfrm>
            <a:off x="5123287" y="1905268"/>
            <a:ext cx="47447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le fast </a:t>
            </a:r>
            <a:r>
              <a:rPr kumimoji="0" lang="fr-ML" sz="2400" b="0" i="0" u="none" strike="noStrike" kern="1200" cap="none" spc="0" normalizeH="0" baseline="0" noProof="0" err="1">
                <a:ln>
                  <a:noFill/>
                </a:ln>
                <a:solidFill>
                  <a:srgbClr val="4472C4"/>
                </a:solidFill>
                <a:effectLst/>
                <a:uLnTx/>
                <a:uFillTx/>
                <a:latin typeface="Calibri" panose="020F0502020204030204"/>
                <a:ea typeface="+mn-ea"/>
                <a:cs typeface="+mn-cs"/>
              </a:rPr>
              <a:t>food</a:t>
            </a: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 car c’est délicieux.</a:t>
            </a:r>
          </a:p>
        </p:txBody>
      </p:sp>
      <p:pic>
        <p:nvPicPr>
          <p:cNvPr id="11" name="Graphic 10" descr="Checkmark with solid fill">
            <a:extLst>
              <a:ext uri="{FF2B5EF4-FFF2-40B4-BE49-F238E27FC236}">
                <a16:creationId xmlns:a16="http://schemas.microsoft.com/office/drawing/2014/main" id="{EEE6E973-5598-377C-D822-730CD12B41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62451" y="1473095"/>
            <a:ext cx="914400" cy="914400"/>
          </a:xfrm>
          <a:prstGeom prst="rect">
            <a:avLst/>
          </a:prstGeom>
        </p:spPr>
      </p:pic>
      <p:sp>
        <p:nvSpPr>
          <p:cNvPr id="25" name="TextBox 24">
            <a:extLst>
              <a:ext uri="{FF2B5EF4-FFF2-40B4-BE49-F238E27FC236}">
                <a16:creationId xmlns:a16="http://schemas.microsoft.com/office/drawing/2014/main" id="{AC4405EC-FAB5-8898-1F78-73F0BB202578}"/>
              </a:ext>
            </a:extLst>
          </p:cNvPr>
          <p:cNvSpPr txBox="1"/>
          <p:nvPr/>
        </p:nvSpPr>
        <p:spPr>
          <a:xfrm>
            <a:off x="5123287" y="2799106"/>
            <a:ext cx="564564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tchatter en ligne car c’est super mais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c’est aussi parfois ennuyeux.</a:t>
            </a:r>
          </a:p>
        </p:txBody>
      </p:sp>
      <p:pic>
        <p:nvPicPr>
          <p:cNvPr id="26" name="Graphic 25" descr="Checkmark with solid fill">
            <a:extLst>
              <a:ext uri="{FF2B5EF4-FFF2-40B4-BE49-F238E27FC236}">
                <a16:creationId xmlns:a16="http://schemas.microsoft.com/office/drawing/2014/main" id="{135B1A78-EDCD-A0FC-94B8-C760162D05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44168" y="2688491"/>
            <a:ext cx="914400" cy="914400"/>
          </a:xfrm>
          <a:prstGeom prst="rect">
            <a:avLst/>
          </a:prstGeom>
        </p:spPr>
      </p:pic>
      <p:sp>
        <p:nvSpPr>
          <p:cNvPr id="27" name="TextBox 26">
            <a:extLst>
              <a:ext uri="{FF2B5EF4-FFF2-40B4-BE49-F238E27FC236}">
                <a16:creationId xmlns:a16="http://schemas.microsoft.com/office/drawing/2014/main" id="{5A9922CB-3160-3F05-72B5-DCBF0E078FDD}"/>
              </a:ext>
            </a:extLst>
          </p:cNvPr>
          <p:cNvSpPr txBox="1"/>
          <p:nvPr/>
        </p:nvSpPr>
        <p:spPr>
          <a:xfrm>
            <a:off x="5123287" y="3619565"/>
            <a:ext cx="407874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regarder la télé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j’adore jouer sur mon portable.</a:t>
            </a:r>
          </a:p>
        </p:txBody>
      </p:sp>
      <p:pic>
        <p:nvPicPr>
          <p:cNvPr id="28" name="Graphic 27" descr="Checkmark with solid fill">
            <a:extLst>
              <a:ext uri="{FF2B5EF4-FFF2-40B4-BE49-F238E27FC236}">
                <a16:creationId xmlns:a16="http://schemas.microsoft.com/office/drawing/2014/main" id="{7CF55D07-90BB-9C0A-DB7B-13EE0B912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47390" y="3536162"/>
            <a:ext cx="914400" cy="914400"/>
          </a:xfrm>
          <a:prstGeom prst="rect">
            <a:avLst/>
          </a:prstGeom>
        </p:spPr>
      </p:pic>
      <p:sp>
        <p:nvSpPr>
          <p:cNvPr id="35" name="TextBox 34">
            <a:extLst>
              <a:ext uri="{FF2B5EF4-FFF2-40B4-BE49-F238E27FC236}">
                <a16:creationId xmlns:a16="http://schemas.microsoft.com/office/drawing/2014/main" id="{5ED43F04-9837-AE68-B615-A59C7D0F1FDC}"/>
              </a:ext>
            </a:extLst>
          </p:cNvPr>
          <p:cNvSpPr txBox="1"/>
          <p:nvPr/>
        </p:nvSpPr>
        <p:spPr>
          <a:xfrm>
            <a:off x="5178013" y="4522726"/>
            <a:ext cx="478342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le foot car c’est amusant mais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je déteste le rugby car c’est nul.</a:t>
            </a:r>
          </a:p>
        </p:txBody>
      </p:sp>
      <p:pic>
        <p:nvPicPr>
          <p:cNvPr id="36" name="Graphic 35" descr="Checkmark with solid fill">
            <a:extLst>
              <a:ext uri="{FF2B5EF4-FFF2-40B4-BE49-F238E27FC236}">
                <a16:creationId xmlns:a16="http://schemas.microsoft.com/office/drawing/2014/main" id="{A7FB3764-222F-FFC6-825E-32AB031912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82233" y="4405497"/>
            <a:ext cx="914400" cy="914400"/>
          </a:xfrm>
          <a:prstGeom prst="rect">
            <a:avLst/>
          </a:prstGeom>
        </p:spPr>
      </p:pic>
      <p:sp>
        <p:nvSpPr>
          <p:cNvPr id="37" name="TextBox 36">
            <a:extLst>
              <a:ext uri="{FF2B5EF4-FFF2-40B4-BE49-F238E27FC236}">
                <a16:creationId xmlns:a16="http://schemas.microsoft.com/office/drawing/2014/main" id="{99ABB9FB-54DF-BC0C-9C77-2B4C76959E68}"/>
              </a:ext>
            </a:extLst>
          </p:cNvPr>
          <p:cNvSpPr txBox="1"/>
          <p:nvPr/>
        </p:nvSpPr>
        <p:spPr>
          <a:xfrm>
            <a:off x="5121669" y="5407674"/>
            <a:ext cx="46874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le bus car c’est pratique mais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je déteste le train car c’est cher.</a:t>
            </a:r>
          </a:p>
        </p:txBody>
      </p:sp>
      <p:pic>
        <p:nvPicPr>
          <p:cNvPr id="38" name="Graphic 37" descr="Checkmark with solid fill">
            <a:extLst>
              <a:ext uri="{FF2B5EF4-FFF2-40B4-BE49-F238E27FC236}">
                <a16:creationId xmlns:a16="http://schemas.microsoft.com/office/drawing/2014/main" id="{E66F0B42-88EA-8B83-6D2F-1C1EB002E2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10003" y="5301438"/>
            <a:ext cx="914400" cy="914400"/>
          </a:xfrm>
          <a:prstGeom prst="rect">
            <a:avLst/>
          </a:prstGeom>
        </p:spPr>
      </p:pic>
    </p:spTree>
    <p:extLst>
      <p:ext uri="{BB962C8B-B14F-4D97-AF65-F5344CB8AC3E}">
        <p14:creationId xmlns:p14="http://schemas.microsoft.com/office/powerpoint/2010/main" val="242083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7" grpId="0"/>
      <p:bldP spid="35"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5940088"/>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Let’s practice preparing answers for bullet points and making sure we change the references to ‘you’:</a:t>
            </a: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8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rPr>
              <a:t>Prepare some simple opinions and justifications for the bullet points below:</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 fran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ç</a:t>
            </a: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ais - ton opinion et une raison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les clubs extrascolaires - un avantage et un inconvénient</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l’uniforme scolaire (deux détails)</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recycler - quoi et une raison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activités </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à midi (deux détails)</a:t>
            </a:r>
            <a:endPar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907939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21026" y="-104788"/>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646956" y="472618"/>
            <a:ext cx="10725797" cy="5201424"/>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2400" b="0" i="0" u="none" strike="noStrike" kern="1200" cap="none" spc="0" normalizeH="0" baseline="0" noProof="1">
                <a:ln>
                  <a:noFill/>
                </a:ln>
                <a:solidFill>
                  <a:prstClr val="black"/>
                </a:solidFill>
                <a:effectLst/>
                <a:uLnTx/>
                <a:uFillTx/>
                <a:latin typeface="Calibri" panose="020F0502020204030204"/>
                <a:ea typeface="+mn-ea"/>
                <a:cs typeface="Calibri"/>
              </a:rPr>
              <a:t> </a:t>
            </a:r>
            <a:endParaRPr kumimoji="0" lang="es-BO" sz="24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800" b="1" i="0" u="none" strike="noStrike" kern="1200" cap="none" spc="0" normalizeH="0" baseline="0" noProof="1">
              <a:ln>
                <a:noFill/>
              </a:ln>
              <a:solidFill>
                <a:prstClr val="black"/>
              </a:solidFill>
              <a:effectLst/>
              <a:uLnTx/>
              <a:uFillTx/>
              <a:latin typeface="Calibri" panose="020F0502020204030204"/>
              <a:ea typeface="+mn-ea"/>
              <a:cs typeface="Calibri"/>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 fran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ç</a:t>
            </a: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ais - ton opinion et une raison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les clubs extrascolaires - un avantage et un inconvénient</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l’uniforme scolaire (deux détails)</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recycler - quoi et une raison</a:t>
            </a:r>
          </a:p>
          <a:p>
            <a:pPr marL="457200" marR="0" lvl="0" indent="-457200" algn="l" defTabSz="914400" rtl="0" eaLnBrk="1" fontAlgn="auto" latinLnBrk="0" hangingPunct="1">
              <a:lnSpc>
                <a:spcPct val="250000"/>
              </a:lnSpc>
              <a:spcBef>
                <a:spcPts val="0"/>
              </a:spcBef>
              <a:spcAft>
                <a:spcPts val="0"/>
              </a:spcAft>
              <a:buClrTx/>
              <a:buSzTx/>
              <a:buFontTx/>
              <a:buAutoNum type="arabicPeriod"/>
              <a:tabLst/>
              <a:defRPr/>
            </a:pPr>
            <a:r>
              <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rPr>
              <a:t>activités </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à midi (deux détails)</a:t>
            </a:r>
            <a:endParaRPr kumimoji="0" lang="fr-CM"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E8ECA66B-CD64-034A-13C0-4C3C4BD09F29}"/>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POSSIBLES  – POSSIBLES ANSWERS</a:t>
            </a:r>
          </a:p>
        </p:txBody>
      </p:sp>
      <p:sp>
        <p:nvSpPr>
          <p:cNvPr id="5" name="TextBox 4">
            <a:extLst>
              <a:ext uri="{FF2B5EF4-FFF2-40B4-BE49-F238E27FC236}">
                <a16:creationId xmlns:a16="http://schemas.microsoft.com/office/drawing/2014/main" id="{0E003507-AB3E-7212-5A64-D61006DD1344}"/>
              </a:ext>
            </a:extLst>
          </p:cNvPr>
          <p:cNvSpPr txBox="1"/>
          <p:nvPr/>
        </p:nvSpPr>
        <p:spPr>
          <a:xfrm>
            <a:off x="2656312" y="1496853"/>
            <a:ext cx="49006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le français car c’est intéressant.</a:t>
            </a:r>
          </a:p>
        </p:txBody>
      </p:sp>
      <p:sp>
        <p:nvSpPr>
          <p:cNvPr id="7" name="TextBox 6">
            <a:extLst>
              <a:ext uri="{FF2B5EF4-FFF2-40B4-BE49-F238E27FC236}">
                <a16:creationId xmlns:a16="http://schemas.microsoft.com/office/drawing/2014/main" id="{D89C67C9-5CF3-2225-4B0D-3E50442E4B2B}"/>
              </a:ext>
            </a:extLst>
          </p:cNvPr>
          <p:cNvSpPr txBox="1"/>
          <p:nvPr/>
        </p:nvSpPr>
        <p:spPr>
          <a:xfrm>
            <a:off x="1398368" y="2315195"/>
            <a:ext cx="93952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les clubs extrascolaires car c’est amusant mais parfois c’est fatigant.</a:t>
            </a:r>
          </a:p>
        </p:txBody>
      </p:sp>
      <p:sp>
        <p:nvSpPr>
          <p:cNvPr id="9" name="TextBox 8">
            <a:extLst>
              <a:ext uri="{FF2B5EF4-FFF2-40B4-BE49-F238E27FC236}">
                <a16:creationId xmlns:a16="http://schemas.microsoft.com/office/drawing/2014/main" id="{E35D6278-4444-994B-18B1-40E705BA4195}"/>
              </a:ext>
            </a:extLst>
          </p:cNvPr>
          <p:cNvSpPr txBox="1"/>
          <p:nvPr/>
        </p:nvSpPr>
        <p:spPr>
          <a:xfrm>
            <a:off x="2465812" y="3248180"/>
            <a:ext cx="79821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Je déteste mon uniforme scolaire car c’est horrible et c’est gris.</a:t>
            </a:r>
          </a:p>
        </p:txBody>
      </p:sp>
      <p:sp>
        <p:nvSpPr>
          <p:cNvPr id="10" name="TextBox 9">
            <a:extLst>
              <a:ext uri="{FF2B5EF4-FFF2-40B4-BE49-F238E27FC236}">
                <a16:creationId xmlns:a16="http://schemas.microsoft.com/office/drawing/2014/main" id="{FB37369B-4AAB-04C4-5C4D-604AD1A0ABDB}"/>
              </a:ext>
            </a:extLst>
          </p:cNvPr>
          <p:cNvSpPr txBox="1"/>
          <p:nvPr/>
        </p:nvSpPr>
        <p:spPr>
          <a:xfrm>
            <a:off x="1589512" y="4181165"/>
            <a:ext cx="80071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recycler le plastique car c’est bon pour l’environnement.</a:t>
            </a:r>
          </a:p>
        </p:txBody>
      </p:sp>
      <p:sp>
        <p:nvSpPr>
          <p:cNvPr id="11" name="TextBox 10">
            <a:extLst>
              <a:ext uri="{FF2B5EF4-FFF2-40B4-BE49-F238E27FC236}">
                <a16:creationId xmlns:a16="http://schemas.microsoft.com/office/drawing/2014/main" id="{216D1AE6-EC44-D59D-242D-9098315B8F16}"/>
              </a:ext>
            </a:extLst>
          </p:cNvPr>
          <p:cNvSpPr txBox="1"/>
          <p:nvPr/>
        </p:nvSpPr>
        <p:spPr>
          <a:xfrm>
            <a:off x="1589511" y="5130314"/>
            <a:ext cx="94643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J’aime jouer au foot avec mes amis mais je n’aime pas manger </a:t>
            </a:r>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à</a:t>
            </a:r>
            <a:r>
              <a:rPr kumimoji="0" lang="fr-ML" sz="2400" b="0" i="0" u="none" strike="noStrike" kern="1200" cap="none" spc="0" normalizeH="0" baseline="0" noProof="0">
                <a:ln>
                  <a:noFill/>
                </a:ln>
                <a:solidFill>
                  <a:srgbClr val="4472C4"/>
                </a:solidFill>
                <a:effectLst/>
                <a:uLnTx/>
                <a:uFillTx/>
                <a:latin typeface="Calibri" panose="020F0502020204030204"/>
                <a:ea typeface="+mn-ea"/>
                <a:cs typeface="+mn-cs"/>
              </a:rPr>
              <a:t> la cantine.</a:t>
            </a:r>
          </a:p>
        </p:txBody>
      </p:sp>
    </p:spTree>
    <p:extLst>
      <p:ext uri="{BB962C8B-B14F-4D97-AF65-F5344CB8AC3E}">
        <p14:creationId xmlns:p14="http://schemas.microsoft.com/office/powerpoint/2010/main" val="412468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sp>
        <p:nvSpPr>
          <p:cNvPr id="22" name="TextBox 21">
            <a:extLst>
              <a:ext uri="{FF2B5EF4-FFF2-40B4-BE49-F238E27FC236}">
                <a16:creationId xmlns:a16="http://schemas.microsoft.com/office/drawing/2014/main" id="{56FC2169-D211-81CF-100C-9195C1E49552}"/>
              </a:ext>
            </a:extLst>
          </p:cNvPr>
          <p:cNvSpPr txBox="1"/>
          <p:nvPr/>
        </p:nvSpPr>
        <p:spPr>
          <a:xfrm>
            <a:off x="204776" y="1052739"/>
            <a:ext cx="4994776"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RP 7 at the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Number 1-5 and skip a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Mark -!- for the unprepared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Read the top 2 instructions and the first line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Produce a short answer for each bullet points.</a:t>
            </a:r>
          </a:p>
        </p:txBody>
      </p:sp>
      <p:pic>
        <p:nvPicPr>
          <p:cNvPr id="14" name="Picture 13">
            <a:extLst>
              <a:ext uri="{FF2B5EF4-FFF2-40B4-BE49-F238E27FC236}">
                <a16:creationId xmlns:a16="http://schemas.microsoft.com/office/drawing/2014/main" id="{D091D28C-4B91-AC64-19CE-2084FE67E14A}"/>
              </a:ext>
            </a:extLst>
          </p:cNvPr>
          <p:cNvPicPr>
            <a:picLocks noChangeAspect="1"/>
          </p:cNvPicPr>
          <p:nvPr/>
        </p:nvPicPr>
        <p:blipFill>
          <a:blip r:embed="rId12"/>
          <a:stretch>
            <a:fillRect/>
          </a:stretch>
        </p:blipFill>
        <p:spPr>
          <a:xfrm>
            <a:off x="5803312" y="633286"/>
            <a:ext cx="5540307" cy="4926665"/>
          </a:xfrm>
          <a:prstGeom prst="rect">
            <a:avLst/>
          </a:prstGeom>
          <a:ln>
            <a:noFill/>
          </a:ln>
          <a:effectLst>
            <a:outerShdw blurRad="292100" dist="139700" dir="2700000" algn="tl" rotWithShape="0">
              <a:srgbClr val="333333">
                <a:alpha val="65000"/>
              </a:srgbClr>
            </a:outerShdw>
          </a:effectLst>
        </p:spPr>
      </p:pic>
      <p:pic>
        <p:nvPicPr>
          <p:cNvPr id="15" name="MS900388269[1].wav">
            <a:hlinkClick r:id="" action="ppaction://media"/>
            <a:extLst>
              <a:ext uri="{FF2B5EF4-FFF2-40B4-BE49-F238E27FC236}">
                <a16:creationId xmlns:a16="http://schemas.microsoft.com/office/drawing/2014/main" id="{E4F52010-9186-F7AD-1BB4-DF3C5FBC0CB2}"/>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857425" y="6336620"/>
            <a:ext cx="144016" cy="144016"/>
          </a:xfrm>
          <a:prstGeom prst="rect">
            <a:avLst/>
          </a:prstGeom>
        </p:spPr>
      </p:pic>
      <p:sp>
        <p:nvSpPr>
          <p:cNvPr id="16" name="Rectangle 15">
            <a:extLst>
              <a:ext uri="{FF2B5EF4-FFF2-40B4-BE49-F238E27FC236}">
                <a16:creationId xmlns:a16="http://schemas.microsoft.com/office/drawing/2014/main" id="{E5EE9BCA-C1A8-B218-9B72-9ABB74905449}"/>
              </a:ext>
            </a:extLst>
          </p:cNvPr>
          <p:cNvSpPr>
            <a:spLocks noChangeArrowheads="1"/>
          </p:cNvSpPr>
          <p:nvPr/>
        </p:nvSpPr>
        <p:spPr bwMode="auto">
          <a:xfrm>
            <a:off x="2365495" y="6296077"/>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104014-6F0D-6B05-9409-41CC19AB5822}"/>
              </a:ext>
            </a:extLst>
          </p:cNvPr>
          <p:cNvSpPr>
            <a:spLocks noChangeArrowheads="1"/>
          </p:cNvSpPr>
          <p:nvPr/>
        </p:nvSpPr>
        <p:spPr bwMode="auto">
          <a:xfrm>
            <a:off x="2365495" y="6296077"/>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Box 5">
            <a:extLst>
              <a:ext uri="{FF2B5EF4-FFF2-40B4-BE49-F238E27FC236}">
                <a16:creationId xmlns:a16="http://schemas.microsoft.com/office/drawing/2014/main" id="{D1ACD9AC-EFE5-8A85-DF70-8BAF0F2C6326}"/>
              </a:ext>
            </a:extLst>
          </p:cNvPr>
          <p:cNvSpPr txBox="1">
            <a:spLocks noChangeArrowheads="1"/>
          </p:cNvSpPr>
          <p:nvPr/>
        </p:nvSpPr>
        <p:spPr bwMode="auto">
          <a:xfrm>
            <a:off x="5231625" y="5670017"/>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sp>
        <p:nvSpPr>
          <p:cNvPr id="21" name="TextBox 20">
            <a:extLst>
              <a:ext uri="{FF2B5EF4-FFF2-40B4-BE49-F238E27FC236}">
                <a16:creationId xmlns:a16="http://schemas.microsoft.com/office/drawing/2014/main" id="{91B2EBE1-9C98-55D2-98C3-D04F0695F320}"/>
              </a:ext>
            </a:extLst>
          </p:cNvPr>
          <p:cNvSpPr txBox="1"/>
          <p:nvPr/>
        </p:nvSpPr>
        <p:spPr>
          <a:xfrm>
            <a:off x="9042955" y="6177795"/>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Tree>
    <p:extLst>
      <p:ext uri="{BB962C8B-B14F-4D97-AF65-F5344CB8AC3E}">
        <p14:creationId xmlns:p14="http://schemas.microsoft.com/office/powerpoint/2010/main" val="1642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80000"/>
                                        <p:tgtEl>
                                          <p:spTgt spid="16"/>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4" name="laser.wav"/>
                                        </p:tgtEl>
                                      </p:cMediaNode>
                                    </p:audio>
                                  </p:subTnLst>
                                </p:cTn>
                              </p:par>
                              <p:par>
                                <p:cTn id="11" presetID="1" presetClass="mediacall" presetSubtype="0" fill="hold" nodeType="withEffect">
                                  <p:stCondLst>
                                    <p:cond delay="0"/>
                                  </p:stCondLst>
                                  <p:childTnLst>
                                    <p:cmd type="call" cmd="playFrom(0.0)">
                                      <p:cBhvr>
                                        <p:cTn id="12" dur="7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6" grpId="0" animBg="1"/>
      <p:bldP spid="1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ECAF"/>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031" y="270224"/>
            <a:ext cx="474613" cy="474613"/>
          </a:xfrm>
          <a:prstGeom prst="rect">
            <a:avLst/>
          </a:prstGeom>
        </p:spPr>
      </p:pic>
      <p:pic>
        <p:nvPicPr>
          <p:cNvPr id="14" name="Picture 13">
            <a:extLst>
              <a:ext uri="{FF2B5EF4-FFF2-40B4-BE49-F238E27FC236}">
                <a16:creationId xmlns:a16="http://schemas.microsoft.com/office/drawing/2014/main" id="{D091D28C-4B91-AC64-19CE-2084FE67E14A}"/>
              </a:ext>
            </a:extLst>
          </p:cNvPr>
          <p:cNvPicPr>
            <a:picLocks noChangeAspect="1"/>
          </p:cNvPicPr>
          <p:nvPr/>
        </p:nvPicPr>
        <p:blipFill>
          <a:blip r:embed="rId9"/>
          <a:stretch>
            <a:fillRect/>
          </a:stretch>
        </p:blipFill>
        <p:spPr>
          <a:xfrm>
            <a:off x="231187" y="1222746"/>
            <a:ext cx="6245813" cy="555402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2BE813D-C963-B75F-9A62-D334CFD8DB2A}"/>
              </a:ext>
            </a:extLst>
          </p:cNvPr>
          <p:cNvPicPr>
            <a:picLocks noChangeAspect="1"/>
          </p:cNvPicPr>
          <p:nvPr/>
        </p:nvPicPr>
        <p:blipFill rotWithShape="1">
          <a:blip r:embed="rId10"/>
          <a:srcRect t="11449" r="2349"/>
          <a:stretch/>
        </p:blipFill>
        <p:spPr>
          <a:xfrm>
            <a:off x="6632803" y="635408"/>
            <a:ext cx="4292275" cy="615386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1C6C1C3-B834-9ACE-E38A-3751ACE4CA38}"/>
              </a:ext>
            </a:extLst>
          </p:cNvPr>
          <p:cNvSpPr txBox="1"/>
          <p:nvPr/>
        </p:nvSpPr>
        <p:spPr>
          <a:xfrm>
            <a:off x="7280522" y="2324100"/>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RP</a:t>
            </a:r>
          </a:p>
        </p:txBody>
      </p:sp>
      <p:sp>
        <p:nvSpPr>
          <p:cNvPr id="16" name="TextBox 15">
            <a:extLst>
              <a:ext uri="{FF2B5EF4-FFF2-40B4-BE49-F238E27FC236}">
                <a16:creationId xmlns:a16="http://schemas.microsoft.com/office/drawing/2014/main" id="{9AABE516-AEC4-5D4F-FDA1-A03161BE7825}"/>
              </a:ext>
            </a:extLst>
          </p:cNvPr>
          <p:cNvSpPr txBox="1"/>
          <p:nvPr/>
        </p:nvSpPr>
        <p:spPr>
          <a:xfrm>
            <a:off x="6753055" y="2591682"/>
            <a:ext cx="727280" cy="281615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Bradley Hand ITC" panose="03070402050302030203" pitchFamily="66" charset="0"/>
                <a:ea typeface="+mn-ea"/>
                <a:cs typeface="+mn-cs"/>
              </a:rPr>
              <a:t>5</a:t>
            </a:r>
          </a:p>
        </p:txBody>
      </p:sp>
      <p:sp>
        <p:nvSpPr>
          <p:cNvPr id="17" name="TextBox 16">
            <a:extLst>
              <a:ext uri="{FF2B5EF4-FFF2-40B4-BE49-F238E27FC236}">
                <a16:creationId xmlns:a16="http://schemas.microsoft.com/office/drawing/2014/main" id="{6D9FDF3E-02CE-34BC-D68F-216200118E2C}"/>
              </a:ext>
            </a:extLst>
          </p:cNvPr>
          <p:cNvSpPr txBox="1"/>
          <p:nvPr/>
        </p:nvSpPr>
        <p:spPr>
          <a:xfrm>
            <a:off x="7163406" y="3300265"/>
            <a:ext cx="72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Bradley Hand ITC" panose="03070402050302030203" pitchFamily="66" charset="0"/>
                <a:ea typeface="+mn-ea"/>
                <a:cs typeface="+mn-cs"/>
              </a:rPr>
              <a:t>!</a:t>
            </a:r>
          </a:p>
        </p:txBody>
      </p:sp>
      <p:sp>
        <p:nvSpPr>
          <p:cNvPr id="19" name="TextBox 18">
            <a:extLst>
              <a:ext uri="{FF2B5EF4-FFF2-40B4-BE49-F238E27FC236}">
                <a16:creationId xmlns:a16="http://schemas.microsoft.com/office/drawing/2014/main" id="{1A3E51E2-5ADB-AE69-1E9A-32DEF88B5BAE}"/>
              </a:ext>
            </a:extLst>
          </p:cNvPr>
          <p:cNvSpPr txBox="1"/>
          <p:nvPr/>
        </p:nvSpPr>
        <p:spPr>
          <a:xfrm>
            <a:off x="7110669" y="2785765"/>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J’aime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le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français</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car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c’est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intéressant</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7FCF77A3-A430-7C79-8056-C73F3B2DAB44}"/>
              </a:ext>
            </a:extLst>
          </p:cNvPr>
          <p:cNvSpPr txBox="1"/>
          <p:nvPr/>
        </p:nvSpPr>
        <p:spPr>
          <a:xfrm>
            <a:off x="7110668" y="3760151"/>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Tu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penses</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quoi de ta mati</a:t>
            </a:r>
            <a:r>
              <a:rPr kumimoji="0" lang="en-GB" sz="2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ère </a:t>
            </a:r>
            <a:r>
              <a:rPr kumimoji="0" lang="en-GB" sz="2400" b="0" i="0" u="none" strike="noStrike" kern="1200" cap="none" spc="0" normalizeH="0" baseline="0" noProof="0" err="1">
                <a:ln>
                  <a:noFill/>
                </a:ln>
                <a:solidFill>
                  <a:srgbClr val="FF0000"/>
                </a:solidFill>
                <a:effectLst/>
                <a:uLnTx/>
                <a:uFillTx/>
                <a:latin typeface="Calibri" panose="020F0502020204030204" pitchFamily="34" charset="0"/>
                <a:ea typeface="+mn-ea"/>
                <a:cs typeface="Calibri" panose="020F0502020204030204" pitchFamily="34" charset="0"/>
              </a:rPr>
              <a:t>préférée</a:t>
            </a:r>
            <a:r>
              <a:rPr kumimoji="0" lang="en-GB" sz="2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D5F3770-AC25-1631-12B3-5B905F4BC14F}"/>
              </a:ext>
            </a:extLst>
          </p:cNvPr>
          <p:cNvSpPr txBox="1"/>
          <p:nvPr/>
        </p:nvSpPr>
        <p:spPr>
          <a:xfrm>
            <a:off x="7110667" y="4214662"/>
            <a:ext cx="5081331" cy="830997"/>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J’aime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jouer</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au foot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mais</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je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déteste</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le rugby.</a:t>
            </a:r>
          </a:p>
        </p:txBody>
      </p:sp>
      <p:sp>
        <p:nvSpPr>
          <p:cNvPr id="23" name="TextBox 22">
            <a:extLst>
              <a:ext uri="{FF2B5EF4-FFF2-40B4-BE49-F238E27FC236}">
                <a16:creationId xmlns:a16="http://schemas.microsoft.com/office/drawing/2014/main" id="{65504BF0-BDC2-4A25-A4C9-5A83F6715E29}"/>
              </a:ext>
            </a:extLst>
          </p:cNvPr>
          <p:cNvSpPr txBox="1"/>
          <p:nvPr/>
        </p:nvSpPr>
        <p:spPr>
          <a:xfrm>
            <a:off x="7110666" y="5036395"/>
            <a:ext cx="5081331" cy="461665"/>
          </a:xfrm>
          <a:prstGeom prst="rect">
            <a:avLst/>
          </a:prstGeom>
          <a:solidFill>
            <a:srgbClr val="7FE5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Je </a:t>
            </a:r>
            <a:r>
              <a:rPr kumimoji="0" lang="en-GB" sz="2400" b="0" i="0" u="none" strike="noStrike" kern="1200" cap="none" spc="0" normalizeH="0" baseline="0" noProof="0" err="1">
                <a:ln>
                  <a:noFill/>
                </a:ln>
                <a:solidFill>
                  <a:srgbClr val="FF0000"/>
                </a:solidFill>
                <a:effectLst/>
                <a:uLnTx/>
                <a:uFillTx/>
                <a:latin typeface="Calibri" panose="020F0502020204030204"/>
                <a:ea typeface="+mn-ea"/>
                <a:cs typeface="+mn-cs"/>
              </a:rPr>
              <a:t>fais</a:t>
            </a:r>
            <a:r>
              <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rPr>
              <a:t> les devoirs </a:t>
            </a:r>
            <a:r>
              <a:rPr kumimoji="0" lang="en-GB" sz="2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à la </a:t>
            </a:r>
            <a:r>
              <a:rPr kumimoji="0" lang="en-GB" sz="2400" b="0" i="0" u="none" strike="noStrike" kern="1200" cap="none" spc="0" normalizeH="0" baseline="0" noProof="0" err="1">
                <a:ln>
                  <a:noFill/>
                </a:ln>
                <a:solidFill>
                  <a:srgbClr val="FF0000"/>
                </a:solidFill>
                <a:effectLst/>
                <a:uLnTx/>
                <a:uFillTx/>
                <a:latin typeface="Calibri" panose="020F0502020204030204" pitchFamily="34" charset="0"/>
                <a:ea typeface="+mn-ea"/>
                <a:cs typeface="Calibri" panose="020F0502020204030204" pitchFamily="34" charset="0"/>
              </a:rPr>
              <a:t>maison</a:t>
            </a:r>
            <a:r>
              <a:rPr kumimoji="0" lang="en-GB" sz="2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GB" sz="2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22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French,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ls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s</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ont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rain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m</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anger.</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S__ l__ p_____ </a:t>
            </a:r>
            <a:r>
              <a:rPr lang="en-GB" sz="2400" b="1" err="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y a u__ p______	5. S__ l__ p____ </a:t>
            </a:r>
            <a:r>
              <a:rPr lang="en-GB" sz="2400" b="1" err="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y a d__ g____-p______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s___ e__ t___ </a:t>
            </a:r>
            <a:r>
              <a:rPr lang="en-GB" sz="2400" b="1">
                <a:solidFill>
                  <a:prstClr val="black"/>
                </a:solidFill>
                <a:latin typeface="Calibri" panose="020F0502020204030204"/>
              </a:rPr>
              <a:t>d</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t________	6. </a:t>
            </a: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s___ e__ t___ </a:t>
            </a:r>
            <a:r>
              <a:rPr lang="en-GB" sz="2400" b="1">
                <a:solidFill>
                  <a:prstClr val="black"/>
                </a:solidFill>
                <a:latin typeface="Calibri" panose="020F0502020204030204"/>
              </a:rPr>
              <a:t>d</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r_______ u__ f___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 a l__ </a:t>
            </a:r>
            <a:r>
              <a:rPr lang="en-GB" sz="2400" b="1">
                <a:solidFill>
                  <a:prstClr val="black"/>
                </a:solidFill>
                <a:latin typeface="Calibri" panose="020F0502020204030204"/>
              </a:rPr>
              <a:t>c</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 c_______		7. </a:t>
            </a:r>
            <a:r>
              <a:rPr lang="en-GB" sz="2400" b="1">
                <a:solidFill>
                  <a:prstClr val="black"/>
                </a:solidFill>
                <a:latin typeface="Calibri" panose="020F0502020204030204"/>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 e___ </a:t>
            </a:r>
            <a:r>
              <a:rPr lang="en-GB" sz="2400" b="1">
                <a:solidFill>
                  <a:prstClr val="black"/>
                </a:solidFill>
                <a:latin typeface="Calibri" panose="020F0502020204030204"/>
              </a:rPr>
              <a:t>a</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c___________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f___ b____				8. </a:t>
            </a: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f___ c______	</a:t>
            </a:r>
          </a:p>
        </p:txBody>
      </p:sp>
      <p:pic>
        <p:nvPicPr>
          <p:cNvPr id="4" name="Picture 3">
            <a:extLst>
              <a:ext uri="{FF2B5EF4-FFF2-40B4-BE49-F238E27FC236}">
                <a16:creationId xmlns:a16="http://schemas.microsoft.com/office/drawing/2014/main" id="{EE39D4B7-7B22-71FD-D69C-14500351432F}"/>
              </a:ext>
            </a:extLst>
          </p:cNvPr>
          <p:cNvPicPr>
            <a:picLocks noChangeAspect="1"/>
          </p:cNvPicPr>
          <p:nvPr/>
        </p:nvPicPr>
        <p:blipFill>
          <a:blip r:embed="rId6"/>
          <a:stretch>
            <a:fillRect/>
          </a:stretch>
        </p:blipFill>
        <p:spPr>
          <a:xfrm>
            <a:off x="572532" y="1360413"/>
            <a:ext cx="11420475" cy="2575069"/>
          </a:xfrm>
          <a:prstGeom prst="rect">
            <a:avLst/>
          </a:prstGeom>
        </p:spPr>
      </p:pic>
    </p:spTree>
    <p:extLst>
      <p:ext uri="{BB962C8B-B14F-4D97-AF65-F5344CB8AC3E}">
        <p14:creationId xmlns:p14="http://schemas.microsoft.com/office/powerpoint/2010/main" val="501986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67557" y="2001915"/>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understanding the task, knowing the question words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Role-Play</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181400" y="276546"/>
            <a:ext cx="4914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2 février 2024</a:t>
            </a:fld>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44D0B10C-E60B-5301-025D-DEBD8ABF0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0530" y="2025941"/>
            <a:ext cx="621831" cy="621831"/>
          </a:xfrm>
          <a:prstGeom prst="rect">
            <a:avLst/>
          </a:prstGeom>
        </p:spPr>
      </p:pic>
      <p:pic>
        <p:nvPicPr>
          <p:cNvPr id="3" name="Graphic 2" descr="Checkmark with solid fill">
            <a:extLst>
              <a:ext uri="{FF2B5EF4-FFF2-40B4-BE49-F238E27FC236}">
                <a16:creationId xmlns:a16="http://schemas.microsoft.com/office/drawing/2014/main" id="{4885840E-2749-A509-BF3B-1367B7CE10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4667" y="2025941"/>
            <a:ext cx="621831" cy="621831"/>
          </a:xfrm>
          <a:prstGeom prst="rect">
            <a:avLst/>
          </a:prstGeom>
        </p:spPr>
      </p:pic>
    </p:spTree>
    <p:extLst>
      <p:ext uri="{BB962C8B-B14F-4D97-AF65-F5344CB8AC3E}">
        <p14:creationId xmlns:p14="http://schemas.microsoft.com/office/powerpoint/2010/main" val="322367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4" name="TextBox 23">
            <a:extLst>
              <a:ext uri="{FF2B5EF4-FFF2-40B4-BE49-F238E27FC236}">
                <a16:creationId xmlns:a16="http://schemas.microsoft.com/office/drawing/2014/main" id="{9E4BA06E-C242-C171-412C-267E30A26DC6}"/>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In the general conversation, your answers need to show:</a:t>
            </a:r>
          </a:p>
        </p:txBody>
      </p:sp>
      <p:sp>
        <p:nvSpPr>
          <p:cNvPr id="7" name="TextBox 6">
            <a:extLst>
              <a:ext uri="{FF2B5EF4-FFF2-40B4-BE49-F238E27FC236}">
                <a16:creationId xmlns:a16="http://schemas.microsoft.com/office/drawing/2014/main" id="{9DA8216C-1A00-CC13-6CDA-F9199B9BB1E4}"/>
              </a:ext>
            </a:extLst>
          </p:cNvPr>
          <p:cNvSpPr txBox="1"/>
          <p:nvPr/>
        </p:nvSpPr>
        <p:spPr>
          <a:xfrm>
            <a:off x="6129149" y="872002"/>
            <a:ext cx="5243604"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Range of language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talk about the past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the future</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talk about your dreams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use complex structures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a good range of vocabulary</a:t>
            </a:r>
          </a:p>
        </p:txBody>
      </p:sp>
      <p:sp>
        <p:nvSpPr>
          <p:cNvPr id="9" name="TextBox 8">
            <a:extLst>
              <a:ext uri="{FF2B5EF4-FFF2-40B4-BE49-F238E27FC236}">
                <a16:creationId xmlns:a16="http://schemas.microsoft.com/office/drawing/2014/main" id="{A9347EDF-D4A2-3A37-3901-9ABCD0EAEE17}"/>
              </a:ext>
            </a:extLst>
          </p:cNvPr>
          <p:cNvSpPr txBox="1"/>
          <p:nvPr/>
        </p:nvSpPr>
        <p:spPr>
          <a:xfrm>
            <a:off x="835488" y="872002"/>
            <a:ext cx="4839212" cy="4420890"/>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Communication (10 marks)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express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justify your opinions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you can extend your answers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you can narrate events </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you can communicate clearly</a:t>
            </a:r>
          </a:p>
        </p:txBody>
      </p:sp>
      <p:sp>
        <p:nvSpPr>
          <p:cNvPr id="12" name="TextBox 11">
            <a:extLst>
              <a:ext uri="{FF2B5EF4-FFF2-40B4-BE49-F238E27FC236}">
                <a16:creationId xmlns:a16="http://schemas.microsoft.com/office/drawing/2014/main" id="{5767B033-A245-5116-76E9-56CC68AA681A}"/>
              </a:ext>
            </a:extLst>
          </p:cNvPr>
          <p:cNvSpPr txBox="1"/>
          <p:nvPr/>
        </p:nvSpPr>
        <p:spPr>
          <a:xfrm>
            <a:off x="461639" y="5524333"/>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the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highlighted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Highlighted in </a:t>
            </a:r>
            <a:r>
              <a:rPr kumimoji="0" lang="en-GB" sz="2400" b="0" i="0" u="none" strike="noStrike" kern="1200" cap="none" spc="0" normalizeH="0" baseline="0" noProof="1">
                <a:ln>
                  <a:noFill/>
                </a:ln>
                <a:solidFill>
                  <a:prstClr val="black"/>
                </a:solidFill>
                <a:effectLst/>
                <a:highlight>
                  <a:srgbClr val="00FF00"/>
                </a:highlight>
                <a:uLnTx/>
                <a:uFillTx/>
                <a:latin typeface="Calibri" panose="020F0502020204030204"/>
                <a:ea typeface="+mn-ea"/>
                <a:cs typeface="Calibri"/>
              </a:rPr>
              <a:t>green</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 is what we worked on last week.</a:t>
            </a:r>
          </a:p>
        </p:txBody>
      </p:sp>
    </p:spTree>
    <p:extLst>
      <p:ext uri="{BB962C8B-B14F-4D97-AF65-F5344CB8AC3E}">
        <p14:creationId xmlns:p14="http://schemas.microsoft.com/office/powerpoint/2010/main" val="2898699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general conversation, extending answers is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You can do so by narrating events, as we did last week, using different tenses.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Another way of extended answers is by giving detailed and justified opinions, using complex language to also score high marks in the range of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Look at these two examples and compare them: what does </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student 2’s answer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do to extend their answers. Talk with your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Qu’est-ce que tu aimes étudier au collège?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err="1">
                <a:ln>
                  <a:noFill/>
                </a:ln>
                <a:solidFill>
                  <a:srgbClr val="5B9BD5">
                    <a:lumMod val="50000"/>
                  </a:srgbClr>
                </a:solidFill>
                <a:effectLst/>
                <a:uLnTx/>
                <a:uFillTx/>
                <a:latin typeface="Calibri" panose="020F0502020204030204"/>
                <a:ea typeface="+mn-ea"/>
                <a:cs typeface="+mn-cs"/>
              </a:rPr>
              <a:t>Student</a:t>
            </a:r>
            <a:r>
              <a:rPr kumimoji="0" lang="fr-MC"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 1: J’aime les maths parce que c’est intéressant.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err="1">
                <a:ln>
                  <a:noFill/>
                </a:ln>
                <a:solidFill>
                  <a:srgbClr val="C00000"/>
                </a:solidFill>
                <a:effectLst/>
                <a:uLnTx/>
                <a:uFillTx/>
                <a:latin typeface="Calibri" panose="020F0502020204030204"/>
                <a:ea typeface="+mn-ea"/>
                <a:cs typeface="+mn-cs"/>
              </a:rPr>
              <a:t>Student</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2: Au collège, j’aime étudier les maths car je pense que c’est très intéressant, cependant, je n’aime pas étudier l’anglais parce qu’à mon avis, c’est assez ennuyeux.</a:t>
            </a:r>
          </a:p>
        </p:txBody>
      </p:sp>
      <p:grpSp>
        <p:nvGrpSpPr>
          <p:cNvPr id="4" name="Group 3">
            <a:extLst>
              <a:ext uri="{FF2B5EF4-FFF2-40B4-BE49-F238E27FC236}">
                <a16:creationId xmlns:a16="http://schemas.microsoft.com/office/drawing/2014/main" id="{F93DCDA6-90B9-5DB0-D084-D5E77FA4DCBC}"/>
              </a:ext>
            </a:extLst>
          </p:cNvPr>
          <p:cNvGrpSpPr/>
          <p:nvPr/>
        </p:nvGrpSpPr>
        <p:grpSpPr>
          <a:xfrm>
            <a:off x="10738561" y="2564613"/>
            <a:ext cx="914401" cy="914400"/>
            <a:chOff x="5063619" y="371319"/>
            <a:chExt cx="1476375" cy="1623645"/>
          </a:xfrm>
          <a:solidFill>
            <a:schemeClr val="accent4">
              <a:lumMod val="60000"/>
              <a:lumOff val="40000"/>
            </a:schemeClr>
          </a:solidFill>
        </p:grpSpPr>
        <p:pic>
          <p:nvPicPr>
            <p:cNvPr id="5" name="Graphic 4" descr="Chat with solid fill">
              <a:extLst>
                <a:ext uri="{FF2B5EF4-FFF2-40B4-BE49-F238E27FC236}">
                  <a16:creationId xmlns:a16="http://schemas.microsoft.com/office/drawing/2014/main" id="{D578A066-8EE2-604A-3954-C6982D51C4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5953" y="371319"/>
              <a:ext cx="1018783" cy="1018783"/>
            </a:xfrm>
            <a:prstGeom prst="rect">
              <a:avLst/>
            </a:prstGeom>
          </p:spPr>
        </p:pic>
        <p:pic>
          <p:nvPicPr>
            <p:cNvPr id="9" name="Graphic 8" descr="User outline">
              <a:extLst>
                <a:ext uri="{FF2B5EF4-FFF2-40B4-BE49-F238E27FC236}">
                  <a16:creationId xmlns:a16="http://schemas.microsoft.com/office/drawing/2014/main" id="{AC8DDB1B-2D92-AF61-E962-AEFBC9D86F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3619" y="942966"/>
              <a:ext cx="914400" cy="914400"/>
            </a:xfrm>
            <a:prstGeom prst="rect">
              <a:avLst/>
            </a:prstGeom>
          </p:spPr>
        </p:pic>
        <p:pic>
          <p:nvPicPr>
            <p:cNvPr id="10" name="Graphic 9" descr="User with solid fill">
              <a:extLst>
                <a:ext uri="{FF2B5EF4-FFF2-40B4-BE49-F238E27FC236}">
                  <a16:creationId xmlns:a16="http://schemas.microsoft.com/office/drawing/2014/main" id="{42CF813B-3C95-137A-54D6-90E1875495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25594" y="1080564"/>
              <a:ext cx="914400" cy="914400"/>
            </a:xfrm>
            <a:prstGeom prst="rect">
              <a:avLst/>
            </a:prstGeom>
          </p:spPr>
        </p:pic>
      </p:grpSp>
    </p:spTree>
    <p:extLst>
      <p:ext uri="{BB962C8B-B14F-4D97-AF65-F5344CB8AC3E}">
        <p14:creationId xmlns:p14="http://schemas.microsoft.com/office/powerpoint/2010/main" val="18589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F58FFC3-6CFF-FB57-9FAD-15FB4E0D8E68}"/>
              </a:ext>
            </a:extLst>
          </p:cNvPr>
          <p:cNvSpPr txBox="1"/>
          <p:nvPr/>
        </p:nvSpPr>
        <p:spPr>
          <a:xfrm>
            <a:off x="9522326" y="2535737"/>
            <a:ext cx="707524" cy="36933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1E6078-895C-8CF8-9919-B430072A5CAB}"/>
              </a:ext>
            </a:extLst>
          </p:cNvPr>
          <p:cNvSpPr txBox="1"/>
          <p:nvPr/>
        </p:nvSpPr>
        <p:spPr>
          <a:xfrm>
            <a:off x="7447841" y="2563065"/>
            <a:ext cx="1398304"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AD947D6-AC52-5139-9E8A-8FDF314F19F3}"/>
              </a:ext>
            </a:extLst>
          </p:cNvPr>
          <p:cNvSpPr txBox="1"/>
          <p:nvPr/>
        </p:nvSpPr>
        <p:spPr>
          <a:xfrm>
            <a:off x="6276975" y="2563065"/>
            <a:ext cx="1163212" cy="369332"/>
          </a:xfrm>
          <a:prstGeom prst="rect">
            <a:avLst/>
          </a:prstGeom>
          <a:solidFill>
            <a:srgbClr val="FF00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C5D4601-6C63-1E2A-13B0-37567F2C565B}"/>
              </a:ext>
            </a:extLst>
          </p:cNvPr>
          <p:cNvSpPr txBox="1"/>
          <p:nvPr/>
        </p:nvSpPr>
        <p:spPr>
          <a:xfrm>
            <a:off x="2569193" y="2539430"/>
            <a:ext cx="2640982" cy="369332"/>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8578538-E367-8EDE-069C-F5B7EA5EEDD7}"/>
              </a:ext>
            </a:extLst>
          </p:cNvPr>
          <p:cNvSpPr txBox="1"/>
          <p:nvPr/>
        </p:nvSpPr>
        <p:spPr>
          <a:xfrm>
            <a:off x="1095375" y="2537713"/>
            <a:ext cx="1398304" cy="369332"/>
          </a:xfrm>
          <a:prstGeom prst="rect">
            <a:avLst/>
          </a:prstGeom>
          <a:solidFill>
            <a:srgbClr val="FF00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612A43D-C199-885A-EBEF-CF9C576DE8FC}"/>
              </a:ext>
            </a:extLst>
          </p:cNvPr>
          <p:cNvSpPr txBox="1"/>
          <p:nvPr/>
        </p:nvSpPr>
        <p:spPr>
          <a:xfrm>
            <a:off x="8254761" y="1635596"/>
            <a:ext cx="527289" cy="36933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85DE3F5-BAFE-BA1E-9C97-98E72D352296}"/>
              </a:ext>
            </a:extLst>
          </p:cNvPr>
          <p:cNvSpPr txBox="1"/>
          <p:nvPr/>
        </p:nvSpPr>
        <p:spPr>
          <a:xfrm>
            <a:off x="5973864" y="1647825"/>
            <a:ext cx="1636611"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03CB966-687C-A198-354E-895ED195A715}"/>
              </a:ext>
            </a:extLst>
          </p:cNvPr>
          <p:cNvSpPr txBox="1"/>
          <p:nvPr/>
        </p:nvSpPr>
        <p:spPr>
          <a:xfrm>
            <a:off x="2491808" y="1647825"/>
            <a:ext cx="1794442" cy="369332"/>
          </a:xfrm>
          <a:prstGeom prst="rect">
            <a:avLst/>
          </a:prstGeom>
          <a:solidFill>
            <a:srgbClr val="00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82434" y="449968"/>
            <a:ext cx="10432712" cy="5078313"/>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prstClr val="black"/>
                </a:solidFill>
                <a:effectLst/>
                <a:uLnTx/>
                <a:uFillTx/>
                <a:latin typeface="Calibri" panose="020F0502020204030204"/>
                <a:ea typeface="+mn-ea"/>
                <a:cs typeface="+mn-cs"/>
              </a:rPr>
              <a:t>Qu’est-ce que tu aimes étudier au collège?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MC"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250000"/>
              </a:lnSpc>
              <a:spcBef>
                <a:spcPts val="0"/>
              </a:spcBef>
              <a:spcAft>
                <a:spcPts val="0"/>
              </a:spcAft>
              <a:buClrTx/>
              <a:buSzTx/>
              <a:buFontTx/>
              <a:buNone/>
              <a:tabLst/>
              <a:defRPr/>
            </a:pPr>
            <a:r>
              <a:rPr kumimoji="0" lang="fr-MC" sz="2400" b="0" i="0" u="none" strike="noStrike" kern="1200" cap="none" spc="0" normalizeH="0" baseline="0" noProof="0">
                <a:ln>
                  <a:noFill/>
                </a:ln>
                <a:solidFill>
                  <a:prstClr val="black"/>
                </a:solidFill>
                <a:effectLst/>
                <a:uLnTx/>
                <a:uFillTx/>
                <a:latin typeface="Calibri" panose="020F0502020204030204"/>
                <a:ea typeface="+mn-ea"/>
                <a:cs typeface="+mn-cs"/>
              </a:rPr>
              <a:t>Au collège, j’aime étudier les maths car je pense que c’est très intéressant, cependant, je n’aime pas étudier l’anglais parce qu’à mon avis, c’est assez ennuyeux.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Extending answers does not require a lot of additional knowledge of language, it is a skill and it can also be achieved spontaneously when you are stuck.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C00000"/>
                </a:solidFill>
                <a:effectLst/>
                <a:uLnTx/>
                <a:uFillTx/>
                <a:latin typeface="Calibri" panose="020F0502020204030204"/>
                <a:ea typeface="+mn-ea"/>
                <a:cs typeface="+mn-cs"/>
              </a:rPr>
              <a:t>Let’s practice some key vocabulary to enable us to do so!</a:t>
            </a:r>
          </a:p>
        </p:txBody>
      </p:sp>
      <p:sp>
        <p:nvSpPr>
          <p:cNvPr id="11" name="TextBox 10">
            <a:extLst>
              <a:ext uri="{FF2B5EF4-FFF2-40B4-BE49-F238E27FC236}">
                <a16:creationId xmlns:a16="http://schemas.microsoft.com/office/drawing/2014/main" id="{16E9F441-A56F-FE73-2568-C90E6267D995}"/>
              </a:ext>
            </a:extLst>
          </p:cNvPr>
          <p:cNvSpPr txBox="1"/>
          <p:nvPr/>
        </p:nvSpPr>
        <p:spPr>
          <a:xfrm>
            <a:off x="2491808" y="1125552"/>
            <a:ext cx="36041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opinion phrase followed by infinitive</a:t>
            </a:r>
          </a:p>
        </p:txBody>
      </p:sp>
      <p:sp>
        <p:nvSpPr>
          <p:cNvPr id="15" name="TextBox 14">
            <a:extLst>
              <a:ext uri="{FF2B5EF4-FFF2-40B4-BE49-F238E27FC236}">
                <a16:creationId xmlns:a16="http://schemas.microsoft.com/office/drawing/2014/main" id="{6D429792-E7F6-F8CB-D634-5277ECB2FA53}"/>
              </a:ext>
            </a:extLst>
          </p:cNvPr>
          <p:cNvSpPr txBox="1"/>
          <p:nvPr/>
        </p:nvSpPr>
        <p:spPr>
          <a:xfrm>
            <a:off x="5973864" y="1125552"/>
            <a:ext cx="47173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opinion phrase followed by a subordinate clause</a:t>
            </a:r>
          </a:p>
        </p:txBody>
      </p:sp>
      <p:sp>
        <p:nvSpPr>
          <p:cNvPr id="17" name="TextBox 16">
            <a:extLst>
              <a:ext uri="{FF2B5EF4-FFF2-40B4-BE49-F238E27FC236}">
                <a16:creationId xmlns:a16="http://schemas.microsoft.com/office/drawing/2014/main" id="{1BA3A0C4-FAAB-57E3-6BC4-CFC037D9FA4E}"/>
              </a:ext>
            </a:extLst>
          </p:cNvPr>
          <p:cNvSpPr txBox="1"/>
          <p:nvPr/>
        </p:nvSpPr>
        <p:spPr>
          <a:xfrm>
            <a:off x="8473893" y="1375481"/>
            <a:ext cx="2874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intensifiers before adjectives</a:t>
            </a:r>
          </a:p>
        </p:txBody>
      </p:sp>
      <p:sp>
        <p:nvSpPr>
          <p:cNvPr id="19" name="TextBox 18">
            <a:extLst>
              <a:ext uri="{FF2B5EF4-FFF2-40B4-BE49-F238E27FC236}">
                <a16:creationId xmlns:a16="http://schemas.microsoft.com/office/drawing/2014/main" id="{C39759E4-93F1-BE4B-9589-9BAEC4543F04}"/>
              </a:ext>
            </a:extLst>
          </p:cNvPr>
          <p:cNvSpPr txBox="1"/>
          <p:nvPr/>
        </p:nvSpPr>
        <p:spPr>
          <a:xfrm>
            <a:off x="994512" y="2144983"/>
            <a:ext cx="2436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conjunction of contrast</a:t>
            </a:r>
          </a:p>
        </p:txBody>
      </p:sp>
      <p:sp>
        <p:nvSpPr>
          <p:cNvPr id="21" name="TextBox 20">
            <a:extLst>
              <a:ext uri="{FF2B5EF4-FFF2-40B4-BE49-F238E27FC236}">
                <a16:creationId xmlns:a16="http://schemas.microsoft.com/office/drawing/2014/main" id="{93E8CF47-53AF-0A57-AF82-9C5D42E21235}"/>
              </a:ext>
            </a:extLst>
          </p:cNvPr>
          <p:cNvSpPr txBox="1"/>
          <p:nvPr/>
        </p:nvSpPr>
        <p:spPr>
          <a:xfrm>
            <a:off x="3187977" y="2130344"/>
            <a:ext cx="55311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00"/>
                </a:highlight>
                <a:uLnTx/>
                <a:uFillTx/>
                <a:latin typeface="Calibri" panose="020F0502020204030204"/>
                <a:ea typeface="+mn-ea"/>
                <a:cs typeface="+mn-cs"/>
              </a:rPr>
              <a:t>opinion phrase followed by infinitive </a:t>
            </a:r>
            <a:r>
              <a:rPr kumimoji="0" lang="en-GB" sz="1800" b="0" i="0" u="none" strike="noStrike" kern="1200" cap="none" spc="0" normalizeH="0" baseline="0" noProof="0">
                <a:ln>
                  <a:noFill/>
                </a:ln>
                <a:solidFill>
                  <a:srgbClr val="FF0000"/>
                </a:solidFill>
                <a:effectLst/>
                <a:highlight>
                  <a:srgbClr val="00FF00"/>
                </a:highlight>
                <a:uLnTx/>
                <a:uFillTx/>
                <a:latin typeface="Calibri" panose="020F0502020204030204"/>
                <a:ea typeface="+mn-ea"/>
                <a:cs typeface="+mn-cs"/>
              </a:rPr>
              <a:t>+ negative structure</a:t>
            </a:r>
          </a:p>
        </p:txBody>
      </p:sp>
      <p:sp>
        <p:nvSpPr>
          <p:cNvPr id="23" name="TextBox 22">
            <a:extLst>
              <a:ext uri="{FF2B5EF4-FFF2-40B4-BE49-F238E27FC236}">
                <a16:creationId xmlns:a16="http://schemas.microsoft.com/office/drawing/2014/main" id="{A50F0506-0C5F-6FFA-47FE-4C03F41AEDA8}"/>
              </a:ext>
            </a:extLst>
          </p:cNvPr>
          <p:cNvSpPr txBox="1"/>
          <p:nvPr/>
        </p:nvSpPr>
        <p:spPr>
          <a:xfrm>
            <a:off x="5118845" y="2933877"/>
            <a:ext cx="23213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00FF"/>
                </a:highlight>
                <a:uLnTx/>
                <a:uFillTx/>
                <a:latin typeface="Calibri" panose="020F0502020204030204"/>
                <a:ea typeface="+mn-ea"/>
                <a:cs typeface="+mn-cs"/>
              </a:rPr>
              <a:t>variety of conjunctions</a:t>
            </a:r>
          </a:p>
        </p:txBody>
      </p:sp>
      <p:sp>
        <p:nvSpPr>
          <p:cNvPr id="25" name="TextBox 24">
            <a:extLst>
              <a:ext uri="{FF2B5EF4-FFF2-40B4-BE49-F238E27FC236}">
                <a16:creationId xmlns:a16="http://schemas.microsoft.com/office/drawing/2014/main" id="{37E9678F-346B-2E41-3B76-96CBF530C924}"/>
              </a:ext>
            </a:extLst>
          </p:cNvPr>
          <p:cNvSpPr txBox="1"/>
          <p:nvPr/>
        </p:nvSpPr>
        <p:spPr>
          <a:xfrm>
            <a:off x="7360493" y="2950470"/>
            <a:ext cx="2615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variety of opinion phrases</a:t>
            </a:r>
          </a:p>
        </p:txBody>
      </p:sp>
      <p:sp>
        <p:nvSpPr>
          <p:cNvPr id="27" name="TextBox 26">
            <a:extLst>
              <a:ext uri="{FF2B5EF4-FFF2-40B4-BE49-F238E27FC236}">
                <a16:creationId xmlns:a16="http://schemas.microsoft.com/office/drawing/2014/main" id="{F2182FB3-8B96-6592-37A4-9E6F8CF94EA4}"/>
              </a:ext>
            </a:extLst>
          </p:cNvPr>
          <p:cNvSpPr txBox="1"/>
          <p:nvPr/>
        </p:nvSpPr>
        <p:spPr>
          <a:xfrm>
            <a:off x="9455194" y="2158237"/>
            <a:ext cx="2154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highlight>
                  <a:srgbClr val="00FFFF"/>
                </a:highlight>
                <a:uLnTx/>
                <a:uFillTx/>
                <a:latin typeface="Calibri" panose="020F0502020204030204"/>
                <a:ea typeface="+mn-ea"/>
                <a:cs typeface="+mn-cs"/>
              </a:rPr>
              <a:t>variety of intensifiers</a:t>
            </a:r>
          </a:p>
        </p:txBody>
      </p:sp>
    </p:spTree>
    <p:extLst>
      <p:ext uri="{BB962C8B-B14F-4D97-AF65-F5344CB8AC3E}">
        <p14:creationId xmlns:p14="http://schemas.microsoft.com/office/powerpoint/2010/main" val="134215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P spid="22" grpId="0" animBg="1"/>
      <p:bldP spid="20" grpId="0" animBg="1"/>
      <p:bldP spid="18" grpId="0" animBg="1"/>
      <p:bldP spid="16" grpId="0" animBg="1"/>
      <p:bldP spid="13" grpId="0" animBg="1"/>
      <p:bldP spid="12" grpId="0" animBg="1"/>
      <p:bldP spid="11" grpId="0"/>
      <p:bldP spid="15" grpId="0"/>
      <p:bldP spid="17" grpId="0"/>
      <p:bldP spid="19" grpId="0"/>
      <p:bldP spid="21" grpId="0"/>
      <p:bldP spid="23" grpId="0"/>
      <p:bldP spid="25" grpId="0"/>
      <p:bldP spid="2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949DF0-28C5-48AA-4584-D1EF9F1E872B}"/>
              </a:ext>
            </a:extLst>
          </p:cNvPr>
          <p:cNvSpPr txBox="1"/>
          <p:nvPr/>
        </p:nvSpPr>
        <p:spPr>
          <a:xfrm>
            <a:off x="7692456" y="1219205"/>
            <a:ext cx="3345905" cy="342927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Intensifiers and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INTENSIFIERS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très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very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vraiment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really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assez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quite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réellement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really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complètement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completely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totalement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totally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BETTER ADJECTIVES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captivant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captivating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fascinant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fascinating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divertissant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entertaining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passionnant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exciting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fatigant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tiring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barbant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boring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répétitif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répétitive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609756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 - OPINIONS</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4" name="Rectangle: Rounded Corners 3">
            <a:extLst>
              <a:ext uri="{FF2B5EF4-FFF2-40B4-BE49-F238E27FC236}">
                <a16:creationId xmlns:a16="http://schemas.microsoft.com/office/drawing/2014/main" id="{C6430261-CD1B-41DE-F612-803BC138CCA9}"/>
              </a:ext>
            </a:extLst>
          </p:cNvPr>
          <p:cNvSpPr/>
          <p:nvPr/>
        </p:nvSpPr>
        <p:spPr>
          <a:xfrm>
            <a:off x="737837" y="1181485"/>
            <a:ext cx="3525209" cy="311061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8BF7551-C40B-2D30-BAE2-2022557FE0D7}"/>
              </a:ext>
            </a:extLst>
          </p:cNvPr>
          <p:cNvSpPr txBox="1"/>
          <p:nvPr/>
        </p:nvSpPr>
        <p:spPr>
          <a:xfrm>
            <a:off x="767157" y="1219205"/>
            <a:ext cx="3495890" cy="3072892"/>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Giving opinions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SIMPLE OPINIONS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le/la/les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le/la/les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le/la/les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hate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n’aime pas le/la/les …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don’t like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COMPLEX OPINIONS + INFINITIVE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 INF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[DOING]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je n’aime pas + INF</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don’t like [DOING]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COMPLEX OPINIONS + SUBORDINATE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think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crois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believe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trouve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find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mon avis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avantage c’est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inconvénient c’est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disadvantage is that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8F25824-D594-696F-7764-90ACF045509C}"/>
              </a:ext>
            </a:extLst>
          </p:cNvPr>
          <p:cNvSpPr/>
          <p:nvPr/>
        </p:nvSpPr>
        <p:spPr>
          <a:xfrm>
            <a:off x="4316514" y="1181485"/>
            <a:ext cx="3293155" cy="311061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24E5616-D8D3-C5A9-40BE-FA3A2D9494CD}"/>
              </a:ext>
            </a:extLst>
          </p:cNvPr>
          <p:cNvSpPr txBox="1"/>
          <p:nvPr/>
        </p:nvSpPr>
        <p:spPr>
          <a:xfrm>
            <a:off x="4345833" y="1219205"/>
            <a:ext cx="3345905" cy="269060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Conjunctions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JUSTIFICATION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parce que / qu’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seeing that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étant donné que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given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CONSTRAST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cependant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revanche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néanmoins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nevertheless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d’un coté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on the one hand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d’un autre coté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on the other hand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5AC87B9-CDDD-8B13-DCE8-DC829D0F3983}"/>
              </a:ext>
            </a:extLst>
          </p:cNvPr>
          <p:cNvSpPr/>
          <p:nvPr/>
        </p:nvSpPr>
        <p:spPr>
          <a:xfrm>
            <a:off x="7663137" y="1181485"/>
            <a:ext cx="3293155" cy="330479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664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3" name="TextBox 32">
            <a:extLst>
              <a:ext uri="{FF2B5EF4-FFF2-40B4-BE49-F238E27FC236}">
                <a16:creationId xmlns:a16="http://schemas.microsoft.com/office/drawing/2014/main" id="{50DBB736-524A-D192-64B0-60580A432698}"/>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French, using the sentence builder below:</a:t>
            </a:r>
          </a:p>
        </p:txBody>
      </p:sp>
      <p:sp>
        <p:nvSpPr>
          <p:cNvPr id="34" name="TextBox 33">
            <a:extLst>
              <a:ext uri="{FF2B5EF4-FFF2-40B4-BE49-F238E27FC236}">
                <a16:creationId xmlns:a16="http://schemas.microsoft.com/office/drawing/2014/main" id="{00B7491C-F2FA-AFEF-6F84-06A6E3862EA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J’aime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les maths car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c’est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passionnant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35" name="Picture 34">
            <a:extLst>
              <a:ext uri="{FF2B5EF4-FFF2-40B4-BE49-F238E27FC236}">
                <a16:creationId xmlns:a16="http://schemas.microsoft.com/office/drawing/2014/main" id="{3D5FB326-323F-3F27-9D9F-7230BEC533A3}"/>
              </a:ext>
            </a:extLst>
          </p:cNvPr>
          <p:cNvPicPr>
            <a:picLocks noChangeAspect="1"/>
          </p:cNvPicPr>
          <p:nvPr/>
        </p:nvPicPr>
        <p:blipFill>
          <a:blip r:embed="rId6"/>
          <a:stretch>
            <a:fillRect/>
          </a:stretch>
        </p:blipFill>
        <p:spPr>
          <a:xfrm>
            <a:off x="2567300" y="1117471"/>
            <a:ext cx="8581244" cy="2892554"/>
          </a:xfrm>
          <a:prstGeom prst="rect">
            <a:avLst/>
          </a:prstGeom>
        </p:spPr>
      </p:pic>
    </p:spTree>
    <p:extLst>
      <p:ext uri="{BB962C8B-B14F-4D97-AF65-F5344CB8AC3E}">
        <p14:creationId xmlns:p14="http://schemas.microsoft.com/office/powerpoint/2010/main" val="2229591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French,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0983" y="3218628"/>
            <a:ext cx="11157829"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J</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rouve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ue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est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ssez</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b</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arbant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À m__ a____ c’___ c______ d_______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D’__ c___ j__ c___ q__ c’___ t__ f____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D’__ a____ c____ j__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p_____q</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___ c’___ t_____ c_______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U__ a_______ c’___ q___ c’___ v_____ p_____ n_______ u__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 c’____ q___ c’______ r_______ r________.</a:t>
            </a:r>
          </a:p>
        </p:txBody>
      </p:sp>
      <p:pic>
        <p:nvPicPr>
          <p:cNvPr id="9" name="Picture 8">
            <a:extLst>
              <a:ext uri="{FF2B5EF4-FFF2-40B4-BE49-F238E27FC236}">
                <a16:creationId xmlns:a16="http://schemas.microsoft.com/office/drawing/2014/main" id="{9E2C5B07-E795-87C2-3370-E3FA7026FA84}"/>
              </a:ext>
            </a:extLst>
          </p:cNvPr>
          <p:cNvPicPr>
            <a:picLocks noChangeAspect="1"/>
          </p:cNvPicPr>
          <p:nvPr/>
        </p:nvPicPr>
        <p:blipFill>
          <a:blip r:embed="rId6"/>
          <a:stretch>
            <a:fillRect/>
          </a:stretch>
        </p:blipFill>
        <p:spPr>
          <a:xfrm>
            <a:off x="2527500" y="860258"/>
            <a:ext cx="8581244" cy="2892554"/>
          </a:xfrm>
          <a:prstGeom prst="rect">
            <a:avLst/>
          </a:prstGeom>
        </p:spPr>
      </p:pic>
    </p:spTree>
    <p:extLst>
      <p:ext uri="{BB962C8B-B14F-4D97-AF65-F5344CB8AC3E}">
        <p14:creationId xmlns:p14="http://schemas.microsoft.com/office/powerpoint/2010/main" val="585906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3218628"/>
            <a:ext cx="11157829"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J</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rouve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ue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c’</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est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ssez</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b</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arbant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À m__ a____ c’___ c______ d_______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D’__ c___ j__ c___ q__ c’___ t__ f____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D’__ a____ c____ j__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p_____q</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___ c’___ t_____ c_______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U__ a_______ c’___ q___ c’___ v_____ p_____ n_______ u__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 c’____ q___ c’______ r_______ r________.</a:t>
            </a:r>
          </a:p>
        </p:txBody>
      </p:sp>
      <p:sp>
        <p:nvSpPr>
          <p:cNvPr id="4" name="TextBox 3">
            <a:extLst>
              <a:ext uri="{FF2B5EF4-FFF2-40B4-BE49-F238E27FC236}">
                <a16:creationId xmlns:a16="http://schemas.microsoft.com/office/drawing/2014/main" id="{F0533713-D218-6C15-B777-66FC0621B2E1}"/>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POSSIBLES  – POSSIBLES ANSWERS</a:t>
            </a:r>
          </a:p>
        </p:txBody>
      </p:sp>
      <p:sp>
        <p:nvSpPr>
          <p:cNvPr id="9" name="TextBox 8">
            <a:extLst>
              <a:ext uri="{FF2B5EF4-FFF2-40B4-BE49-F238E27FC236}">
                <a16:creationId xmlns:a16="http://schemas.microsoft.com/office/drawing/2014/main" id="{1D031BAF-52D3-DB74-B845-8A1EA99B711C}"/>
              </a:ext>
            </a:extLst>
          </p:cNvPr>
          <p:cNvSpPr txBox="1"/>
          <p:nvPr/>
        </p:nvSpPr>
        <p:spPr>
          <a:xfrm>
            <a:off x="1047750" y="3861818"/>
            <a:ext cx="5902496"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À</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mon avis c’est complètement divertissant.</a:t>
            </a:r>
          </a:p>
        </p:txBody>
      </p:sp>
      <p:sp>
        <p:nvSpPr>
          <p:cNvPr id="10" name="TextBox 9">
            <a:extLst>
              <a:ext uri="{FF2B5EF4-FFF2-40B4-BE49-F238E27FC236}">
                <a16:creationId xmlns:a16="http://schemas.microsoft.com/office/drawing/2014/main" id="{FB64AC53-363B-60AE-1360-12A9C0005A20}"/>
              </a:ext>
            </a:extLst>
          </p:cNvPr>
          <p:cNvSpPr txBox="1"/>
          <p:nvPr/>
        </p:nvSpPr>
        <p:spPr>
          <a:xfrm>
            <a:off x="1047750" y="4416983"/>
            <a:ext cx="5902496"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D’un côté je crois que c’est très fatigant.</a:t>
            </a:r>
          </a:p>
        </p:txBody>
      </p:sp>
      <p:sp>
        <p:nvSpPr>
          <p:cNvPr id="11" name="TextBox 10">
            <a:extLst>
              <a:ext uri="{FF2B5EF4-FFF2-40B4-BE49-F238E27FC236}">
                <a16:creationId xmlns:a16="http://schemas.microsoft.com/office/drawing/2014/main" id="{7EBEEA6C-D8D5-814B-6445-537471F13825}"/>
              </a:ext>
            </a:extLst>
          </p:cNvPr>
          <p:cNvSpPr txBox="1"/>
          <p:nvPr/>
        </p:nvSpPr>
        <p:spPr>
          <a:xfrm>
            <a:off x="1047750" y="4974664"/>
            <a:ext cx="7507042"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D’un autre coté je pense que c’est totalement captivant.</a:t>
            </a:r>
          </a:p>
        </p:txBody>
      </p:sp>
      <p:sp>
        <p:nvSpPr>
          <p:cNvPr id="12" name="TextBox 11">
            <a:extLst>
              <a:ext uri="{FF2B5EF4-FFF2-40B4-BE49-F238E27FC236}">
                <a16:creationId xmlns:a16="http://schemas.microsoft.com/office/drawing/2014/main" id="{2A78816E-7F25-D170-C50D-88A300EEB193}"/>
              </a:ext>
            </a:extLst>
          </p:cNvPr>
          <p:cNvSpPr txBox="1"/>
          <p:nvPr/>
        </p:nvSpPr>
        <p:spPr>
          <a:xfrm>
            <a:off x="1047750" y="5578526"/>
            <a:ext cx="10661062"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Un avantage c’est que c’est vraiment passionnant, néanmoins un inconvénient c’est que c’est réellement répétitif.</a:t>
            </a:r>
          </a:p>
        </p:txBody>
      </p:sp>
      <p:pic>
        <p:nvPicPr>
          <p:cNvPr id="13" name="Picture 12">
            <a:extLst>
              <a:ext uri="{FF2B5EF4-FFF2-40B4-BE49-F238E27FC236}">
                <a16:creationId xmlns:a16="http://schemas.microsoft.com/office/drawing/2014/main" id="{7C54CF8B-A09D-383E-DF54-AB978C152A66}"/>
              </a:ext>
            </a:extLst>
          </p:cNvPr>
          <p:cNvPicPr>
            <a:picLocks noChangeAspect="1"/>
          </p:cNvPicPr>
          <p:nvPr/>
        </p:nvPicPr>
        <p:blipFill>
          <a:blip r:embed="rId6"/>
          <a:stretch>
            <a:fillRect/>
          </a:stretch>
        </p:blipFill>
        <p:spPr>
          <a:xfrm>
            <a:off x="3641500" y="1117471"/>
            <a:ext cx="7507043" cy="2530464"/>
          </a:xfrm>
          <a:prstGeom prst="rect">
            <a:avLst/>
          </a:prstGeom>
        </p:spPr>
      </p:pic>
    </p:spTree>
    <p:extLst>
      <p:ext uri="{BB962C8B-B14F-4D97-AF65-F5344CB8AC3E}">
        <p14:creationId xmlns:p14="http://schemas.microsoft.com/office/powerpoint/2010/main" val="7909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rewrite the words in the correct order to make a sentence:</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4737322"/>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étudier / français / intéressant. / J’adore / le / car / totalement / c’est ________________________________________________________________________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cependant / pense / c’est / je / très / fatigant / Je / que / que / trouve / assez / facile.		 ________________________________________________________________________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coté / coté / c’est / D’un / par contre / répétitif. / je / crois / c’est / que / autre / d’un / que / pense / passionnant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________________________________________________________________________</a:t>
            </a:r>
          </a:p>
        </p:txBody>
      </p:sp>
      <p:sp>
        <p:nvSpPr>
          <p:cNvPr id="4" name="Rectangle 3">
            <a:extLst>
              <a:ext uri="{FF2B5EF4-FFF2-40B4-BE49-F238E27FC236}">
                <a16:creationId xmlns:a16="http://schemas.microsoft.com/office/drawing/2014/main" id="{F6E558DF-E5A7-D7EE-6BDE-6B00F0A8B04E}"/>
              </a:ext>
            </a:extLst>
          </p:cNvPr>
          <p:cNvSpPr/>
          <p:nvPr/>
        </p:nvSpPr>
        <p:spPr>
          <a:xfrm>
            <a:off x="529434" y="5809542"/>
            <a:ext cx="9147966" cy="64215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1-3 into English from memory.</a:t>
            </a:r>
          </a:p>
        </p:txBody>
      </p:sp>
    </p:spTree>
    <p:extLst>
      <p:ext uri="{BB962C8B-B14F-4D97-AF65-F5344CB8AC3E}">
        <p14:creationId xmlns:p14="http://schemas.microsoft.com/office/powerpoint/2010/main" val="25511065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5414431"/>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étudier / français / intéressant. / J’adore / le / car / totalement / c’est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endParaRPr kumimoji="0" lang="en-GB" sz="2200" b="0" i="0" u="none" strike="noStrike" kern="1200" cap="none" spc="0" normalizeH="0" baseline="0" noProof="1">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cependant / pense / c’est / je / très / fatigant / Je / que / que / trouve / assez / facile. / c’est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coté / coté / c’est / D’un / par contre / répétitif. / je / crois / c’est / que / autre / d’un / que / pense / passionnant / je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GB" sz="2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6E558DF-E5A7-D7EE-6BDE-6B00F0A8B04E}"/>
              </a:ext>
            </a:extLst>
          </p:cNvPr>
          <p:cNvSpPr/>
          <p:nvPr/>
        </p:nvSpPr>
        <p:spPr>
          <a:xfrm>
            <a:off x="536242" y="5884529"/>
            <a:ext cx="9147966" cy="642152"/>
          </a:xfrm>
          <a:prstGeom prst="rect">
            <a:avLst/>
          </a:prstGeom>
          <a:solidFill>
            <a:srgbClr val="EEFF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1-3 into English from memory.</a:t>
            </a:r>
          </a:p>
        </p:txBody>
      </p:sp>
      <p:sp>
        <p:nvSpPr>
          <p:cNvPr id="5" name="TextBox 4">
            <a:extLst>
              <a:ext uri="{FF2B5EF4-FFF2-40B4-BE49-F238E27FC236}">
                <a16:creationId xmlns:a16="http://schemas.microsoft.com/office/drawing/2014/main" id="{829294CB-1AE5-DC55-FFDF-E3F09C6B1923}"/>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POSSIBLES  – POSSIBLES ANSWERS</a:t>
            </a:r>
          </a:p>
        </p:txBody>
      </p:sp>
      <p:sp>
        <p:nvSpPr>
          <p:cNvPr id="9" name="TextBox 8">
            <a:extLst>
              <a:ext uri="{FF2B5EF4-FFF2-40B4-BE49-F238E27FC236}">
                <a16:creationId xmlns:a16="http://schemas.microsoft.com/office/drawing/2014/main" id="{168B4C68-E68B-7450-B67D-11BFD7AA418F}"/>
              </a:ext>
            </a:extLst>
          </p:cNvPr>
          <p:cNvSpPr txBox="1"/>
          <p:nvPr/>
        </p:nvSpPr>
        <p:spPr>
          <a:xfrm>
            <a:off x="1047749" y="1908430"/>
            <a:ext cx="81249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SN" sz="2400" b="1" i="0" u="none" strike="noStrike" kern="1200" cap="none" spc="0" normalizeH="0" baseline="0" noProof="0">
                <a:ln>
                  <a:noFill/>
                </a:ln>
                <a:solidFill>
                  <a:srgbClr val="C00000"/>
                </a:solidFill>
                <a:effectLst/>
                <a:uLnTx/>
                <a:uFillTx/>
                <a:latin typeface="Calibri" panose="020F0502020204030204"/>
                <a:ea typeface="+mn-ea"/>
                <a:cs typeface="+mn-cs"/>
              </a:rPr>
              <a:t>J’adore étudier le français car c’est totalement intéressant.</a:t>
            </a:r>
          </a:p>
        </p:txBody>
      </p:sp>
      <p:sp>
        <p:nvSpPr>
          <p:cNvPr id="11" name="TextBox 10">
            <a:extLst>
              <a:ext uri="{FF2B5EF4-FFF2-40B4-BE49-F238E27FC236}">
                <a16:creationId xmlns:a16="http://schemas.microsoft.com/office/drawing/2014/main" id="{F43E6770-D86B-84E1-2DC6-11A6B00CBC24}"/>
              </a:ext>
            </a:extLst>
          </p:cNvPr>
          <p:cNvSpPr txBox="1"/>
          <p:nvPr/>
        </p:nvSpPr>
        <p:spPr>
          <a:xfrm>
            <a:off x="1047750" y="3198167"/>
            <a:ext cx="10325100"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Je pense/trouve que c’est très/assez fatigant cependant je trouve/pense que c’est assez/très facile.</a:t>
            </a:r>
          </a:p>
        </p:txBody>
      </p:sp>
      <p:sp>
        <p:nvSpPr>
          <p:cNvPr id="12" name="TextBox 11">
            <a:extLst>
              <a:ext uri="{FF2B5EF4-FFF2-40B4-BE49-F238E27FC236}">
                <a16:creationId xmlns:a16="http://schemas.microsoft.com/office/drawing/2014/main" id="{CF33CD50-FD7C-A54B-93D2-3B4F87D53333}"/>
              </a:ext>
            </a:extLst>
          </p:cNvPr>
          <p:cNvSpPr txBox="1"/>
          <p:nvPr/>
        </p:nvSpPr>
        <p:spPr>
          <a:xfrm>
            <a:off x="1009046" y="5094233"/>
            <a:ext cx="10661062"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D’un coté, je crois/pense que c’est passionnant, par contre, d’un autre coté je pense/crois que c’est répétitif.</a:t>
            </a:r>
          </a:p>
        </p:txBody>
      </p:sp>
    </p:spTree>
    <p:extLst>
      <p:ext uri="{BB962C8B-B14F-4D97-AF65-F5344CB8AC3E}">
        <p14:creationId xmlns:p14="http://schemas.microsoft.com/office/powerpoint/2010/main" val="152635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I</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ls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s</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ont</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e</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rain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d</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m</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anger.</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S__ l__ p_____ </a:t>
            </a:r>
            <a:r>
              <a:rPr lang="en-GB" sz="2400" b="1" err="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y a u__ p______	5. S__ l__ p____ </a:t>
            </a:r>
            <a:r>
              <a:rPr lang="en-GB" sz="2400" b="1" err="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y a d__ g____-p______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s___ e__ t___ </a:t>
            </a:r>
            <a:r>
              <a:rPr lang="en-GB" sz="2400" b="1">
                <a:solidFill>
                  <a:prstClr val="black"/>
                </a:solidFill>
                <a:latin typeface="Calibri" panose="020F0502020204030204"/>
              </a:rPr>
              <a:t>d</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t________	6. </a:t>
            </a: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s___ e__ t___ </a:t>
            </a:r>
            <a:r>
              <a:rPr lang="en-GB" sz="2400" b="1">
                <a:solidFill>
                  <a:prstClr val="black"/>
                </a:solidFill>
                <a:latin typeface="Calibri" panose="020F0502020204030204"/>
              </a:rPr>
              <a:t>d</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r_______ u__ f___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 a l__ </a:t>
            </a:r>
            <a:r>
              <a:rPr lang="en-GB" sz="2400" b="1">
                <a:solidFill>
                  <a:prstClr val="black"/>
                </a:solidFill>
                <a:latin typeface="Calibri" panose="020F0502020204030204"/>
              </a:rPr>
              <a:t>c</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 c_______		7. </a:t>
            </a:r>
            <a:r>
              <a:rPr lang="en-GB" sz="2400" b="1">
                <a:solidFill>
                  <a:prstClr val="black"/>
                </a:solidFill>
                <a:latin typeface="Calibri" panose="020F0502020204030204"/>
              </a:rPr>
              <a:t>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 e___ </a:t>
            </a:r>
            <a:r>
              <a:rPr lang="en-GB" sz="2400" b="1">
                <a:solidFill>
                  <a:prstClr val="black"/>
                </a:solidFill>
                <a:latin typeface="Calibri" panose="020F0502020204030204"/>
              </a:rPr>
              <a:t>a</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c___________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f___ b____				8. </a:t>
            </a:r>
            <a:r>
              <a:rPr lang="en-GB" sz="2400" b="1">
                <a:solidFill>
                  <a:prstClr val="black"/>
                </a:solidFill>
                <a:latin typeface="Calibri" panose="020F0502020204030204"/>
              </a:rPr>
              <a:t>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 f___ c______	</a:t>
            </a:r>
          </a:p>
        </p:txBody>
      </p:sp>
      <p:pic>
        <p:nvPicPr>
          <p:cNvPr id="4" name="Picture 3">
            <a:extLst>
              <a:ext uri="{FF2B5EF4-FFF2-40B4-BE49-F238E27FC236}">
                <a16:creationId xmlns:a16="http://schemas.microsoft.com/office/drawing/2014/main" id="{EE39D4B7-7B22-71FD-D69C-14500351432F}"/>
              </a:ext>
            </a:extLst>
          </p:cNvPr>
          <p:cNvPicPr>
            <a:picLocks noChangeAspect="1"/>
          </p:cNvPicPr>
          <p:nvPr/>
        </p:nvPicPr>
        <p:blipFill>
          <a:blip r:embed="rId6"/>
          <a:stretch>
            <a:fillRect/>
          </a:stretch>
        </p:blipFill>
        <p:spPr>
          <a:xfrm>
            <a:off x="572532" y="1360413"/>
            <a:ext cx="11420475" cy="2575069"/>
          </a:xfrm>
          <a:prstGeom prst="rect">
            <a:avLst/>
          </a:prstGeom>
        </p:spPr>
      </p:pic>
      <p:sp>
        <p:nvSpPr>
          <p:cNvPr id="5" name="TextBox 4">
            <a:extLst>
              <a:ext uri="{FF2B5EF4-FFF2-40B4-BE49-F238E27FC236}">
                <a16:creationId xmlns:a16="http://schemas.microsoft.com/office/drawing/2014/main" id="{102771B5-59DA-98E7-178E-C9C9DE427C2F}"/>
              </a:ext>
            </a:extLst>
          </p:cNvPr>
          <p:cNvSpPr txBox="1"/>
          <p:nvPr/>
        </p:nvSpPr>
        <p:spPr>
          <a:xfrm>
            <a:off x="909961" y="533002"/>
            <a:ext cx="10820400" cy="584775"/>
          </a:xfrm>
          <a:prstGeom prst="rect">
            <a:avLst/>
          </a:prstGeom>
          <a:noFill/>
        </p:spPr>
        <p:txBody>
          <a:bodyPr wrap="square" rtlCol="0">
            <a:spAutoFit/>
          </a:bodyPr>
          <a:lstStyle/>
          <a:p>
            <a:pPr algn="ctr"/>
            <a:r>
              <a:rPr lang="en-GB" sz="3200" b="1" u="sng">
                <a:solidFill>
                  <a:srgbClr val="C00000"/>
                </a:solidFill>
              </a:rPr>
              <a:t>LES RÉPONSES – THE ANSWERS</a:t>
            </a:r>
          </a:p>
        </p:txBody>
      </p:sp>
      <p:sp>
        <p:nvSpPr>
          <p:cNvPr id="10" name="TextBox 9">
            <a:extLst>
              <a:ext uri="{FF2B5EF4-FFF2-40B4-BE49-F238E27FC236}">
                <a16:creationId xmlns:a16="http://schemas.microsoft.com/office/drawing/2014/main" id="{4C40330D-0B3A-A7BF-E627-3CE14D8D4FA6}"/>
              </a:ext>
            </a:extLst>
          </p:cNvPr>
          <p:cNvSpPr txBox="1"/>
          <p:nvPr/>
        </p:nvSpPr>
        <p:spPr>
          <a:xfrm>
            <a:off x="1014874" y="4291592"/>
            <a:ext cx="4611225" cy="461665"/>
          </a:xfrm>
          <a:prstGeom prst="rect">
            <a:avLst/>
          </a:prstGeom>
          <a:solidFill>
            <a:srgbClr val="DDFFEE"/>
          </a:solidFill>
        </p:spPr>
        <p:txBody>
          <a:bodyPr wrap="square">
            <a:spAutoFit/>
          </a:bodyPr>
          <a:lstStyle/>
          <a:p>
            <a:r>
              <a:rPr lang="fr-FR" sz="2400" b="1" noProof="0">
                <a:solidFill>
                  <a:srgbClr val="C00000"/>
                </a:solidFill>
              </a:rPr>
              <a:t>Sur la photo il y a un père. </a:t>
            </a:r>
          </a:p>
        </p:txBody>
      </p:sp>
      <p:sp>
        <p:nvSpPr>
          <p:cNvPr id="12" name="TextBox 11">
            <a:extLst>
              <a:ext uri="{FF2B5EF4-FFF2-40B4-BE49-F238E27FC236}">
                <a16:creationId xmlns:a16="http://schemas.microsoft.com/office/drawing/2014/main" id="{39FC24CC-9B8D-D0CE-3ACA-ED880E28329E}"/>
              </a:ext>
            </a:extLst>
          </p:cNvPr>
          <p:cNvSpPr txBox="1"/>
          <p:nvPr/>
        </p:nvSpPr>
        <p:spPr>
          <a:xfrm>
            <a:off x="1014873" y="4863365"/>
            <a:ext cx="4611225" cy="461665"/>
          </a:xfrm>
          <a:prstGeom prst="rect">
            <a:avLst/>
          </a:prstGeom>
          <a:solidFill>
            <a:srgbClr val="DDFFEE"/>
          </a:solidFill>
        </p:spPr>
        <p:txBody>
          <a:bodyPr wrap="square">
            <a:spAutoFit/>
          </a:bodyPr>
          <a:lstStyle/>
          <a:p>
            <a:r>
              <a:rPr lang="fr-FR" sz="2400" b="1" noProof="0">
                <a:solidFill>
                  <a:srgbClr val="C00000"/>
                </a:solidFill>
              </a:rPr>
              <a:t>Ils sont en train de travailler.</a:t>
            </a:r>
            <a:endParaRPr lang="en-GB" sz="2400" b="1">
              <a:solidFill>
                <a:srgbClr val="C00000"/>
              </a:solidFill>
            </a:endParaRPr>
          </a:p>
        </p:txBody>
      </p:sp>
      <p:sp>
        <p:nvSpPr>
          <p:cNvPr id="16" name="TextBox 15">
            <a:extLst>
              <a:ext uri="{FF2B5EF4-FFF2-40B4-BE49-F238E27FC236}">
                <a16:creationId xmlns:a16="http://schemas.microsoft.com/office/drawing/2014/main" id="{B5DE00CD-DB2A-CAAF-054B-DF07FFDF17C3}"/>
              </a:ext>
            </a:extLst>
          </p:cNvPr>
          <p:cNvSpPr txBox="1"/>
          <p:nvPr/>
        </p:nvSpPr>
        <p:spPr>
          <a:xfrm>
            <a:off x="1022877" y="5415750"/>
            <a:ext cx="3744000" cy="461665"/>
          </a:xfrm>
          <a:prstGeom prst="rect">
            <a:avLst/>
          </a:prstGeom>
          <a:solidFill>
            <a:srgbClr val="DDFFEE"/>
          </a:solidFill>
        </p:spPr>
        <p:txBody>
          <a:bodyPr wrap="square">
            <a:spAutoFit/>
          </a:bodyPr>
          <a:lstStyle/>
          <a:p>
            <a:r>
              <a:rPr lang="fr-FR" sz="2400" b="1" noProof="0">
                <a:solidFill>
                  <a:srgbClr val="C00000"/>
                </a:solidFill>
              </a:rPr>
              <a:t>Il a les cheveux courts.</a:t>
            </a:r>
          </a:p>
        </p:txBody>
      </p:sp>
      <p:sp>
        <p:nvSpPr>
          <p:cNvPr id="18" name="TextBox 17">
            <a:extLst>
              <a:ext uri="{FF2B5EF4-FFF2-40B4-BE49-F238E27FC236}">
                <a16:creationId xmlns:a16="http://schemas.microsoft.com/office/drawing/2014/main" id="{F110D6D6-8157-B684-7B0C-6C18EBA50880}"/>
              </a:ext>
            </a:extLst>
          </p:cNvPr>
          <p:cNvSpPr txBox="1"/>
          <p:nvPr/>
        </p:nvSpPr>
        <p:spPr>
          <a:xfrm>
            <a:off x="1014873" y="5990867"/>
            <a:ext cx="3744000" cy="461665"/>
          </a:xfrm>
          <a:prstGeom prst="rect">
            <a:avLst/>
          </a:prstGeom>
          <a:solidFill>
            <a:srgbClr val="DDFFEE"/>
          </a:solidFill>
        </p:spPr>
        <p:txBody>
          <a:bodyPr wrap="square">
            <a:spAutoFit/>
          </a:bodyPr>
          <a:lstStyle/>
          <a:p>
            <a:r>
              <a:rPr lang="fr-FR" sz="2400" b="1" noProof="0">
                <a:solidFill>
                  <a:srgbClr val="C00000"/>
                </a:solidFill>
              </a:rPr>
              <a:t>Il fait beau.</a:t>
            </a:r>
          </a:p>
        </p:txBody>
      </p:sp>
      <p:sp>
        <p:nvSpPr>
          <p:cNvPr id="20" name="TextBox 19">
            <a:extLst>
              <a:ext uri="{FF2B5EF4-FFF2-40B4-BE49-F238E27FC236}">
                <a16:creationId xmlns:a16="http://schemas.microsoft.com/office/drawing/2014/main" id="{99F931FE-00A8-1677-4B40-227B4936A04A}"/>
              </a:ext>
            </a:extLst>
          </p:cNvPr>
          <p:cNvSpPr txBox="1"/>
          <p:nvPr/>
        </p:nvSpPr>
        <p:spPr>
          <a:xfrm>
            <a:off x="6376215" y="4361789"/>
            <a:ext cx="5328000" cy="461665"/>
          </a:xfrm>
          <a:prstGeom prst="rect">
            <a:avLst/>
          </a:prstGeom>
          <a:solidFill>
            <a:srgbClr val="DDFFEE"/>
          </a:solidFill>
        </p:spPr>
        <p:txBody>
          <a:bodyPr wrap="square">
            <a:spAutoFit/>
          </a:bodyPr>
          <a:lstStyle/>
          <a:p>
            <a:r>
              <a:rPr lang="fr-FR" sz="2400" b="1" noProof="0">
                <a:solidFill>
                  <a:srgbClr val="C00000"/>
                </a:solidFill>
              </a:rPr>
              <a:t>Sur la photo il y a des grands-parents.</a:t>
            </a:r>
          </a:p>
        </p:txBody>
      </p:sp>
      <p:sp>
        <p:nvSpPr>
          <p:cNvPr id="22" name="TextBox 21">
            <a:extLst>
              <a:ext uri="{FF2B5EF4-FFF2-40B4-BE49-F238E27FC236}">
                <a16:creationId xmlns:a16="http://schemas.microsoft.com/office/drawing/2014/main" id="{87BD1A6F-1E5D-CF28-2F23-9613F60420D8}"/>
              </a:ext>
            </a:extLst>
          </p:cNvPr>
          <p:cNvSpPr txBox="1"/>
          <p:nvPr/>
        </p:nvSpPr>
        <p:spPr>
          <a:xfrm>
            <a:off x="6371014" y="4868901"/>
            <a:ext cx="5109785" cy="461665"/>
          </a:xfrm>
          <a:prstGeom prst="rect">
            <a:avLst/>
          </a:prstGeom>
          <a:solidFill>
            <a:srgbClr val="DDFFEE"/>
          </a:solidFill>
        </p:spPr>
        <p:txBody>
          <a:bodyPr wrap="square">
            <a:spAutoFit/>
          </a:bodyPr>
          <a:lstStyle/>
          <a:p>
            <a:r>
              <a:rPr lang="fr-FR" sz="2400" b="1" noProof="0">
                <a:solidFill>
                  <a:srgbClr val="C00000"/>
                </a:solidFill>
              </a:rPr>
              <a:t>Ils sont en train de regarder un film.</a:t>
            </a:r>
          </a:p>
        </p:txBody>
      </p:sp>
      <p:sp>
        <p:nvSpPr>
          <p:cNvPr id="24" name="TextBox 23">
            <a:extLst>
              <a:ext uri="{FF2B5EF4-FFF2-40B4-BE49-F238E27FC236}">
                <a16:creationId xmlns:a16="http://schemas.microsoft.com/office/drawing/2014/main" id="{D7B43E15-7045-DE64-52BC-B2DED9698AB4}"/>
              </a:ext>
            </a:extLst>
          </p:cNvPr>
          <p:cNvSpPr txBox="1"/>
          <p:nvPr/>
        </p:nvSpPr>
        <p:spPr>
          <a:xfrm>
            <a:off x="6371014" y="5415750"/>
            <a:ext cx="3744000" cy="461665"/>
          </a:xfrm>
          <a:prstGeom prst="rect">
            <a:avLst/>
          </a:prstGeom>
          <a:solidFill>
            <a:srgbClr val="DDFFEE"/>
          </a:solidFill>
        </p:spPr>
        <p:txBody>
          <a:bodyPr wrap="square">
            <a:spAutoFit/>
          </a:bodyPr>
          <a:lstStyle/>
          <a:p>
            <a:r>
              <a:rPr lang="fr-FR" sz="2400" b="1" noProof="0">
                <a:solidFill>
                  <a:srgbClr val="C00000"/>
                </a:solidFill>
              </a:rPr>
              <a:t>Elle est au collège. </a:t>
            </a:r>
          </a:p>
        </p:txBody>
      </p:sp>
      <p:sp>
        <p:nvSpPr>
          <p:cNvPr id="26" name="TextBox 25">
            <a:extLst>
              <a:ext uri="{FF2B5EF4-FFF2-40B4-BE49-F238E27FC236}">
                <a16:creationId xmlns:a16="http://schemas.microsoft.com/office/drawing/2014/main" id="{45A22160-AF2B-21C1-8C2E-6F3C2348AB49}"/>
              </a:ext>
            </a:extLst>
          </p:cNvPr>
          <p:cNvSpPr txBox="1"/>
          <p:nvPr/>
        </p:nvSpPr>
        <p:spPr>
          <a:xfrm>
            <a:off x="6371015" y="5966563"/>
            <a:ext cx="3268339" cy="461665"/>
          </a:xfrm>
          <a:prstGeom prst="rect">
            <a:avLst/>
          </a:prstGeom>
          <a:solidFill>
            <a:srgbClr val="DDFFEE"/>
          </a:solidFill>
        </p:spPr>
        <p:txBody>
          <a:bodyPr wrap="square">
            <a:spAutoFit/>
          </a:bodyPr>
          <a:lstStyle/>
          <a:p>
            <a:r>
              <a:rPr lang="fr-FR" sz="2400" b="1" noProof="0">
                <a:solidFill>
                  <a:srgbClr val="C00000"/>
                </a:solidFill>
              </a:rPr>
              <a:t>Il fait chaud.</a:t>
            </a:r>
            <a:endParaRPr lang="en-GB" sz="2400" b="1">
              <a:solidFill>
                <a:srgbClr val="C00000"/>
              </a:solidFill>
            </a:endParaRPr>
          </a:p>
        </p:txBody>
      </p:sp>
    </p:spTree>
    <p:extLst>
      <p:ext uri="{BB962C8B-B14F-4D97-AF65-F5344CB8AC3E}">
        <p14:creationId xmlns:p14="http://schemas.microsoft.com/office/powerpoint/2010/main" val="111662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8" grpId="0" animBg="1"/>
      <p:bldP spid="20" grpId="0" animBg="1"/>
      <p:bldP spid="22" grpId="0" animBg="1"/>
      <p:bldP spid="24" grpId="0" animBg="1"/>
      <p:bldP spid="2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extend these answers by justifying opinions and contrasting them. Be careful to vary your range of language:</a:t>
            </a:r>
          </a:p>
        </p:txBody>
      </p:sp>
      <p:sp>
        <p:nvSpPr>
          <p:cNvPr id="9" name="TextBox 8">
            <a:extLst>
              <a:ext uri="{FF2B5EF4-FFF2-40B4-BE49-F238E27FC236}">
                <a16:creationId xmlns:a16="http://schemas.microsoft.com/office/drawing/2014/main" id="{77C74A9E-1984-83DE-C861-B66995B148F1}"/>
              </a:ext>
            </a:extLst>
          </p:cNvPr>
          <p:cNvSpPr txBox="1"/>
          <p:nvPr/>
        </p:nvSpPr>
        <p:spPr>
          <a:xfrm>
            <a:off x="677868" y="1263022"/>
            <a:ext cx="1090453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Example: J’aime les maths parce que c’est intéressant.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err="1">
                <a:ln>
                  <a:noFill/>
                </a:ln>
                <a:solidFill>
                  <a:srgbClr val="C00000"/>
                </a:solidFill>
                <a:effectLst/>
                <a:uLnTx/>
                <a:uFillTx/>
                <a:latin typeface="Calibri" panose="020F0502020204030204"/>
                <a:ea typeface="+mn-ea"/>
                <a:cs typeface="+mn-cs"/>
              </a:rPr>
              <a:t>Improved</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Au collège,</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j’aime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étudier</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les maths car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je pense que </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c’est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très</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intéressant,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cependant,</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je n’aime pas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étudier</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l’anglais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parce qu’à mon avis</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c’est </a:t>
            </a: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assez</a:t>
            </a:r>
            <a:r>
              <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rPr>
              <a:t> ennuyeux.</a:t>
            </a:r>
          </a:p>
        </p:txBody>
      </p:sp>
      <p:sp>
        <p:nvSpPr>
          <p:cNvPr id="10" name="TextBox 9">
            <a:extLst>
              <a:ext uri="{FF2B5EF4-FFF2-40B4-BE49-F238E27FC236}">
                <a16:creationId xmlns:a16="http://schemas.microsoft.com/office/drawing/2014/main" id="{026974C4-59DB-B6C0-B8F9-2C54D604ED46}"/>
              </a:ext>
            </a:extLst>
          </p:cNvPr>
          <p:cNvSpPr txBox="1"/>
          <p:nvPr/>
        </p:nvSpPr>
        <p:spPr>
          <a:xfrm>
            <a:off x="677868" y="2565005"/>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1) À la récré, j’aime jouer au foot.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CD57970-B782-B234-566E-7F6D02A528D8}"/>
              </a:ext>
            </a:extLst>
          </p:cNvPr>
          <p:cNvSpPr txBox="1"/>
          <p:nvPr/>
        </p:nvSpPr>
        <p:spPr>
          <a:xfrm>
            <a:off x="677868" y="4262073"/>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2) J’aime ma prof de maths.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E3245A3-6089-884D-C8BD-06C4E4831FEA}"/>
              </a:ext>
            </a:extLst>
          </p:cNvPr>
          <p:cNvSpPr txBox="1"/>
          <p:nvPr/>
        </p:nvSpPr>
        <p:spPr>
          <a:xfrm>
            <a:off x="2416362" y="3163398"/>
            <a:ext cx="9097770" cy="1200329"/>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À la récré, j’aime jouer au foot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avec mes amis car c’est super amusant</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néanmoins</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je n’aime pas jouer au rugby car je pense que c’est assez barbant</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fr-SN"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AD2F698-5C33-DE5D-81EA-FFA2BEF22A1B}"/>
              </a:ext>
            </a:extLst>
          </p:cNvPr>
          <p:cNvSpPr txBox="1"/>
          <p:nvPr/>
        </p:nvSpPr>
        <p:spPr>
          <a:xfrm>
            <a:off x="2416362" y="4880130"/>
            <a:ext cx="9097770" cy="1200329"/>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J’aime ma prof de maths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car elle est complètement intéressante mais je trouve qu’elle est aussi un peu stricte. D’un autre coté, je déteste mon prof d’EPS car à mon avis, il est vraiment ennuyeux.</a:t>
            </a:r>
            <a:endParaRPr kumimoji="0" lang="fr-SN"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15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extend these answers by justifying opinions and contrasting them. Be careful to vary your range of language:</a:t>
            </a:r>
          </a:p>
        </p:txBody>
      </p:sp>
      <p:sp>
        <p:nvSpPr>
          <p:cNvPr id="10" name="TextBox 9">
            <a:extLst>
              <a:ext uri="{FF2B5EF4-FFF2-40B4-BE49-F238E27FC236}">
                <a16:creationId xmlns:a16="http://schemas.microsoft.com/office/drawing/2014/main" id="{026974C4-59DB-B6C0-B8F9-2C54D604ED46}"/>
              </a:ext>
            </a:extLst>
          </p:cNvPr>
          <p:cNvSpPr txBox="1"/>
          <p:nvPr/>
        </p:nvSpPr>
        <p:spPr>
          <a:xfrm>
            <a:off x="677868" y="1475212"/>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3) L’université c’est utile mais c’est difficile.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CD57970-B782-B234-566E-7F6D02A528D8}"/>
              </a:ext>
            </a:extLst>
          </p:cNvPr>
          <p:cNvSpPr txBox="1"/>
          <p:nvPr/>
        </p:nvSpPr>
        <p:spPr>
          <a:xfrm>
            <a:off x="677868" y="4262073"/>
            <a:ext cx="10904531" cy="16970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4) Oui, je voudrais être professeur.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Improved</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mn-cs"/>
              </a:rPr>
              <a:t>______________________________________________________________________</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126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763479" y="1366719"/>
            <a:ext cx="10860928" cy="49287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 Produce a spontaneous, relevant answer for the role-play bullet points below, without writing notes for them:</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activité hier - quoi</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professeur préféré - qui et une raison </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uniforme scolaire - un avantage et un inconvénient</a:t>
            </a:r>
            <a:r>
              <a:rPr kumimoji="0" lang="en-GB" sz="2400" b="1" i="0" u="none" strike="noStrike" kern="1200" cap="none" spc="0" normalizeH="0" baseline="0" noProof="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 Extend these answers spontaneously, without writing notes for them:</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mon uniforme car c’est horrible.</a:t>
            </a:r>
          </a:p>
          <a:p>
            <a:pPr marL="800100" marR="0" lvl="1"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club d’échecs car c’est amusant.</a:t>
            </a:r>
          </a:p>
        </p:txBody>
      </p:sp>
      <p:sp>
        <p:nvSpPr>
          <p:cNvPr id="20" name="TextBox 19">
            <a:extLst>
              <a:ext uri="{FF2B5EF4-FFF2-40B4-BE49-F238E27FC236}">
                <a16:creationId xmlns:a16="http://schemas.microsoft.com/office/drawing/2014/main" id="{F01192BD-5797-571F-90B7-CFA22A1B8B5F}"/>
              </a:ext>
            </a:extLst>
          </p:cNvPr>
          <p:cNvSpPr txBox="1"/>
          <p:nvPr/>
        </p:nvSpPr>
        <p:spPr>
          <a:xfrm>
            <a:off x="4178487" y="2190023"/>
            <a:ext cx="2889063" cy="4616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Hier, j’ai joué au foot.</a:t>
            </a:r>
            <a:endParaRPr kumimoji="0" lang="fr-SN"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B076D98-ADEF-B0AD-5CD5-2FB99B755EB1}"/>
              </a:ext>
            </a:extLst>
          </p:cNvPr>
          <p:cNvSpPr txBox="1"/>
          <p:nvPr/>
        </p:nvSpPr>
        <p:spPr>
          <a:xfrm>
            <a:off x="6540687" y="2598003"/>
            <a:ext cx="5083720"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J’adore ma prof de français car elle est sympa.</a:t>
            </a:r>
            <a:endParaRPr kumimoji="0" lang="fr-SN"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E63BC2F-3283-F557-813D-FFE4DBF0AB88}"/>
              </a:ext>
            </a:extLst>
          </p:cNvPr>
          <p:cNvSpPr txBox="1"/>
          <p:nvPr/>
        </p:nvSpPr>
        <p:spPr>
          <a:xfrm>
            <a:off x="1636626" y="3695998"/>
            <a:ext cx="9545723"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J’aime mon uniforme scolaire car c’est pratique, cependant c’est moche car c’est vert. </a:t>
            </a:r>
            <a:endParaRPr kumimoji="0" lang="fr-SN"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699723F-D665-628A-4601-0A3E0FA813D8}"/>
              </a:ext>
            </a:extLst>
          </p:cNvPr>
          <p:cNvSpPr txBox="1"/>
          <p:nvPr/>
        </p:nvSpPr>
        <p:spPr>
          <a:xfrm>
            <a:off x="1636625" y="4949552"/>
            <a:ext cx="9545723"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À mon avis,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mon uniforme car </a:t>
            </a: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c’est horrible</a:t>
            </a:r>
            <a:r>
              <a:rPr kumimoji="0" lang="fr-FR"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D’un autre côté, je crois que mon uniforme est assez pratique et confortable. </a:t>
            </a:r>
            <a:endParaRPr kumimoji="0" lang="fr-SN"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10A1A01-3D9A-2B26-A41B-41DF4C078FB0}"/>
              </a:ext>
            </a:extLst>
          </p:cNvPr>
          <p:cNvSpPr txBox="1"/>
          <p:nvPr/>
        </p:nvSpPr>
        <p:spPr>
          <a:xfrm>
            <a:off x="567594" y="5758279"/>
            <a:ext cx="10614754" cy="830997"/>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club d’échecs car </a:t>
            </a: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je trouve que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c’est </a:t>
            </a: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super</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amusant. </a:t>
            </a:r>
            <a:r>
              <a:rPr kumimoji="0" lang="en-GB"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Par contre je déteste aller au club de gymnastique car à mon avis c’est assez difficile et fatigant</a:t>
            </a: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 </a:t>
            </a:r>
            <a:endParaRPr kumimoji="0" lang="fr-SN"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4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438B67-0E25-BDCC-863C-A9E503EC6088}"/>
              </a:ext>
            </a:extLst>
          </p:cNvPr>
          <p:cNvGraphicFramePr>
            <a:graphicFrameLocks noGrp="1"/>
          </p:cNvGraphicFramePr>
          <p:nvPr/>
        </p:nvGraphicFramePr>
        <p:xfrm>
          <a:off x="159810" y="419101"/>
          <a:ext cx="11469723" cy="5943600"/>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876333">
                  <a:extLst>
                    <a:ext uri="{9D8B030D-6E8A-4147-A177-3AD203B41FA5}">
                      <a16:colId xmlns:a16="http://schemas.microsoft.com/office/drawing/2014/main" val="4082402607"/>
                    </a:ext>
                  </a:extLst>
                </a:gridCol>
                <a:gridCol w="3629025">
                  <a:extLst>
                    <a:ext uri="{9D8B030D-6E8A-4147-A177-3AD203B41FA5}">
                      <a16:colId xmlns:a16="http://schemas.microsoft.com/office/drawing/2014/main" val="111939444"/>
                    </a:ext>
                  </a:extLst>
                </a:gridCol>
                <a:gridCol w="4619133">
                  <a:extLst>
                    <a:ext uri="{9D8B030D-6E8A-4147-A177-3AD203B41FA5}">
                      <a16:colId xmlns:a16="http://schemas.microsoft.com/office/drawing/2014/main" val="2958541655"/>
                    </a:ext>
                  </a:extLst>
                </a:gridCol>
              </a:tblGrid>
              <a:tr h="958537">
                <a:tc>
                  <a:txBody>
                    <a:bodyPr/>
                    <a:lstStyle/>
                    <a:p>
                      <a:pPr algn="ctr">
                        <a:lnSpc>
                          <a:spcPct val="107000"/>
                        </a:lnSpc>
                        <a:spcAft>
                          <a:spcPts val="800"/>
                        </a:spcAft>
                      </a:pPr>
                      <a:r>
                        <a:rPr lang="en-GB" sz="2400">
                          <a:solidFill>
                            <a:schemeClr val="tx1"/>
                          </a:solidFill>
                          <a:effectLst/>
                        </a:rPr>
                        <a:t>Week </a:t>
                      </a:r>
                      <a:br>
                        <a:rPr lang="en-GB" sz="2400">
                          <a:solidFill>
                            <a:schemeClr val="tx1"/>
                          </a:solidFill>
                          <a:effectLst/>
                        </a:rPr>
                      </a:br>
                      <a:r>
                        <a:rPr lang="en-GB" sz="2400">
                          <a:solidFill>
                            <a:schemeClr val="tx1"/>
                          </a:solidFill>
                          <a:effectLst/>
                        </a:rPr>
                        <a:t>Date</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Module / Topic</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Speaking</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Key language</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3046277">
                <a:tc rowSpan="2">
                  <a:txBody>
                    <a:bodyPr/>
                    <a:lstStyle/>
                    <a:p>
                      <a:pPr>
                        <a:lnSpc>
                          <a:spcPct val="107000"/>
                        </a:lnSpc>
                        <a:spcAft>
                          <a:spcPts val="800"/>
                        </a:spcAft>
                      </a:pPr>
                      <a:r>
                        <a:rPr lang="en-GB" sz="2400">
                          <a:solidFill>
                            <a:schemeClr val="tx1"/>
                          </a:solidFill>
                          <a:effectLst/>
                        </a:rPr>
                        <a:t>WEEK 1</a:t>
                      </a:r>
                      <a:br>
                        <a:rPr lang="en-GB" sz="2400">
                          <a:solidFill>
                            <a:schemeClr val="tx1"/>
                          </a:solidFill>
                          <a:effectLst/>
                        </a:rPr>
                      </a:br>
                      <a:r>
                        <a:rPr lang="en-GB" sz="2400">
                          <a:solidFill>
                            <a:schemeClr val="tx1"/>
                          </a:solidFill>
                          <a:effectLst/>
                        </a:rPr>
                        <a:t>08/01/23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Family and hobbies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photo description: Spotting the tense question and changing the verb form from 'tu' to 'je'</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 as …é 	→ j’ai …é</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 vas …er	→ je vais …er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 voudrais	→ je voudrais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multiple tenses/reg/je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1938786">
                <a:tc vMerge="1">
                  <a:txBody>
                    <a:bodyPr/>
                    <a:lstStyle/>
                    <a:p>
                      <a:endParaRPr lang="en-GB"/>
                    </a:p>
                  </a:txBody>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Hobbies and past and future weekends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general conversation: strategies for memorisation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strategies for flashcards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use of Quizlet digital cards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revising with audio (Quizlet)</a:t>
                      </a:r>
                    </a:p>
                    <a:p>
                      <a:pPr marL="342900" lvl="0" indent="-342900">
                        <a:lnSpc>
                          <a:spcPct val="107000"/>
                        </a:lnSpc>
                        <a:buFont typeface="Wingdings" panose="05000000000000000000" pitchFamily="2" charset="2"/>
                        <a:buChar char=""/>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testing and recording</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22074976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successfully tackling the tense question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reviewing effective strategies of memorisation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52159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181400" y="276546"/>
            <a:ext cx="4914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2 février 2024</a:t>
            </a:fld>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CD1954-8856-8CC1-BDFF-C133C3DDBCE4}"/>
              </a:ext>
            </a:extLst>
          </p:cNvPr>
          <p:cNvSpPr/>
          <p:nvPr/>
        </p:nvSpPr>
        <p:spPr>
          <a:xfrm>
            <a:off x="449801" y="2832443"/>
            <a:ext cx="7797555"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Circle the correct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exemple: j’ai joué	I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play</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played</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to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play</a:t>
            </a:r>
            <a:endParaRPr kumimoji="0" lang="fr-LU"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mange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ate</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j’ai regardé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watch</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watched</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watch</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j’utilise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use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used</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use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vais aller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go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went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go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suis allé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go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went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go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vais manger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ate</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F5ABBA5-B272-C5D7-9397-9B2E6A622279}"/>
              </a:ext>
            </a:extLst>
          </p:cNvPr>
          <p:cNvSpPr/>
          <p:nvPr/>
        </p:nvSpPr>
        <p:spPr>
          <a:xfrm>
            <a:off x="8394861" y="2832443"/>
            <a:ext cx="3311826"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listen</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listened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am going to listen</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the weekend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last weekend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next weekend</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Rectangle: Rounded Corners 1">
            <a:extLst>
              <a:ext uri="{FF2B5EF4-FFF2-40B4-BE49-F238E27FC236}">
                <a16:creationId xmlns:a16="http://schemas.microsoft.com/office/drawing/2014/main" id="{96E116D8-F7D5-FBB4-2EA6-3827A2C6A6E4}"/>
              </a:ext>
            </a:extLst>
          </p:cNvPr>
          <p:cNvSpPr/>
          <p:nvPr/>
        </p:nvSpPr>
        <p:spPr>
          <a:xfrm>
            <a:off x="4283242" y="3785937"/>
            <a:ext cx="1219200" cy="38501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0060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DFF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449802" y="1222786"/>
            <a:ext cx="11256885"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successfully tackling the tense question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Q2 Photo</a:t>
            </a:r>
          </a:p>
          <a:p>
            <a:pPr marL="342900" marR="0" lvl="0" indent="-342900" algn="l" defTabSz="914400" rtl="0" eaLnBrk="1" fontAlgn="auto" latinLnBrk="0" hangingPunct="1">
              <a:lnSpc>
                <a:spcPct val="100000"/>
              </a:lnSpc>
              <a:spcBef>
                <a:spcPts val="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reviewing effective strategies of memorisation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Conversation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449801" y="2832443"/>
            <a:ext cx="7797555"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Circle the correct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exemple: j’ai joué	I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play</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played</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 to </a:t>
            </a:r>
            <a:r>
              <a:rPr kumimoji="0" lang="fr-LU" sz="2400" b="1" i="0" u="none" strike="noStrike" kern="1200" cap="none" spc="0" normalizeH="0" baseline="0" noProof="0" err="1">
                <a:ln>
                  <a:noFill/>
                </a:ln>
                <a:solidFill>
                  <a:prstClr val="black"/>
                </a:solidFill>
                <a:effectLst/>
                <a:uLnTx/>
                <a:uFillTx/>
                <a:latin typeface="Calibri" panose="020F0502020204030204"/>
                <a:ea typeface="+mn-ea"/>
                <a:cs typeface="+mn-cs"/>
              </a:rPr>
              <a:t>play</a:t>
            </a:r>
            <a:endParaRPr kumimoji="0" lang="fr-LU"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mange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ate</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j’ai regardé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watch</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watched</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watch</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j’utilise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use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used</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use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vais aller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go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went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go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suis allé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I go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went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go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vais manger   </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ate</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  I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am</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going</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to </a:t>
            </a:r>
            <a:r>
              <a:rPr kumimoji="0" lang="fr-LU" sz="2400" b="0" i="0" u="none" strike="noStrike" kern="1200" cap="none" spc="0" normalizeH="0" baseline="0" noProof="0" err="1">
                <a:ln>
                  <a:noFill/>
                </a:ln>
                <a:solidFill>
                  <a:prstClr val="black"/>
                </a:solidFill>
                <a:effectLst/>
                <a:uLnTx/>
                <a:uFillTx/>
                <a:latin typeface="Calibri" panose="020F0502020204030204"/>
                <a:ea typeface="+mn-ea"/>
                <a:cs typeface="+mn-cs"/>
              </a:rPr>
              <a:t>eat</a:t>
            </a:r>
            <a:r>
              <a:rPr kumimoji="0" lang="fr-LU" sz="24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fr-CA"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F5ABBA5-B272-C5D7-9397-9B2E6A622279}"/>
              </a:ext>
            </a:extLst>
          </p:cNvPr>
          <p:cNvSpPr/>
          <p:nvPr/>
        </p:nvSpPr>
        <p:spPr>
          <a:xfrm>
            <a:off x="8394861" y="2832443"/>
            <a:ext cx="3311826"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listen</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listened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am going to listen</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the weekend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last weekend</a:t>
            </a:r>
          </a:p>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next weekend</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48318BF1-DB41-0D69-BBE6-417FDBF7A971}"/>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3" name="TextBox 2">
            <a:extLst>
              <a:ext uri="{FF2B5EF4-FFF2-40B4-BE49-F238E27FC236}">
                <a16:creationId xmlns:a16="http://schemas.microsoft.com/office/drawing/2014/main" id="{D7AEE7B7-34DA-41EF-9F09-6DD233ED80F2}"/>
              </a:ext>
            </a:extLst>
          </p:cNvPr>
          <p:cNvSpPr txBox="1"/>
          <p:nvPr/>
        </p:nvSpPr>
        <p:spPr>
          <a:xfrm>
            <a:off x="9850040" y="3594774"/>
            <a:ext cx="1716429"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j’écoute</a:t>
            </a:r>
          </a:p>
        </p:txBody>
      </p:sp>
      <p:sp>
        <p:nvSpPr>
          <p:cNvPr id="7" name="TextBox 6">
            <a:extLst>
              <a:ext uri="{FF2B5EF4-FFF2-40B4-BE49-F238E27FC236}">
                <a16:creationId xmlns:a16="http://schemas.microsoft.com/office/drawing/2014/main" id="{B781B929-49F2-C05E-8C46-3FD4ABF21F1E}"/>
              </a:ext>
            </a:extLst>
          </p:cNvPr>
          <p:cNvSpPr txBox="1"/>
          <p:nvPr/>
        </p:nvSpPr>
        <p:spPr>
          <a:xfrm>
            <a:off x="10072343" y="4073756"/>
            <a:ext cx="1494126"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j’ai écouté</a:t>
            </a:r>
          </a:p>
        </p:txBody>
      </p:sp>
      <p:sp>
        <p:nvSpPr>
          <p:cNvPr id="9" name="TextBox 8">
            <a:extLst>
              <a:ext uri="{FF2B5EF4-FFF2-40B4-BE49-F238E27FC236}">
                <a16:creationId xmlns:a16="http://schemas.microsoft.com/office/drawing/2014/main" id="{809459B3-8380-3B7C-57C4-3A44E2EF3B1D}"/>
              </a:ext>
            </a:extLst>
          </p:cNvPr>
          <p:cNvSpPr txBox="1"/>
          <p:nvPr/>
        </p:nvSpPr>
        <p:spPr>
          <a:xfrm>
            <a:off x="9955918" y="4692401"/>
            <a:ext cx="2291530"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je vais écouter</a:t>
            </a:r>
          </a:p>
        </p:txBody>
      </p:sp>
      <p:sp>
        <p:nvSpPr>
          <p:cNvPr id="10" name="TextBox 9">
            <a:extLst>
              <a:ext uri="{FF2B5EF4-FFF2-40B4-BE49-F238E27FC236}">
                <a16:creationId xmlns:a16="http://schemas.microsoft.com/office/drawing/2014/main" id="{1C3DDD6C-C6D5-C08B-A64B-9904CC3404A0}"/>
              </a:ext>
            </a:extLst>
          </p:cNvPr>
          <p:cNvSpPr txBox="1"/>
          <p:nvPr/>
        </p:nvSpPr>
        <p:spPr>
          <a:xfrm>
            <a:off x="10091963" y="5249465"/>
            <a:ext cx="1995064"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le week-end</a:t>
            </a:r>
          </a:p>
        </p:txBody>
      </p:sp>
      <p:sp>
        <p:nvSpPr>
          <p:cNvPr id="11" name="TextBox 10">
            <a:extLst>
              <a:ext uri="{FF2B5EF4-FFF2-40B4-BE49-F238E27FC236}">
                <a16:creationId xmlns:a16="http://schemas.microsoft.com/office/drawing/2014/main" id="{45433DE0-E805-8C8C-0852-54E98A1B2C08}"/>
              </a:ext>
            </a:extLst>
          </p:cNvPr>
          <p:cNvSpPr txBox="1"/>
          <p:nvPr/>
        </p:nvSpPr>
        <p:spPr>
          <a:xfrm>
            <a:off x="8826903" y="5745832"/>
            <a:ext cx="3311826"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le week-end dernier</a:t>
            </a:r>
          </a:p>
        </p:txBody>
      </p:sp>
      <p:sp>
        <p:nvSpPr>
          <p:cNvPr id="15" name="TextBox 14">
            <a:extLst>
              <a:ext uri="{FF2B5EF4-FFF2-40B4-BE49-F238E27FC236}">
                <a16:creationId xmlns:a16="http://schemas.microsoft.com/office/drawing/2014/main" id="{54599645-5493-3825-C8FA-5C4D86753E18}"/>
              </a:ext>
            </a:extLst>
          </p:cNvPr>
          <p:cNvSpPr txBox="1"/>
          <p:nvPr/>
        </p:nvSpPr>
        <p:spPr>
          <a:xfrm>
            <a:off x="8826903" y="6306040"/>
            <a:ext cx="3073380" cy="461665"/>
          </a:xfrm>
          <a:prstGeom prst="rect">
            <a:avLst/>
          </a:prstGeom>
          <a:solidFill>
            <a:srgbClr val="DDFF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00000"/>
                </a:solidFill>
                <a:effectLst/>
                <a:uLnTx/>
                <a:uFillTx/>
                <a:latin typeface="Calibri" panose="020F0502020204030204"/>
                <a:ea typeface="+mn-ea"/>
                <a:cs typeface="+mn-cs"/>
              </a:rPr>
              <a:t>le week-end prochain</a:t>
            </a:r>
          </a:p>
        </p:txBody>
      </p:sp>
      <p:sp>
        <p:nvSpPr>
          <p:cNvPr id="16" name="Rectangle: Rounded Corners 15">
            <a:extLst>
              <a:ext uri="{FF2B5EF4-FFF2-40B4-BE49-F238E27FC236}">
                <a16:creationId xmlns:a16="http://schemas.microsoft.com/office/drawing/2014/main" id="{BE8D6C66-5944-F8F4-E62B-A375BF876737}"/>
              </a:ext>
            </a:extLst>
          </p:cNvPr>
          <p:cNvSpPr/>
          <p:nvPr/>
        </p:nvSpPr>
        <p:spPr>
          <a:xfrm>
            <a:off x="4283242" y="3785937"/>
            <a:ext cx="1219200" cy="38501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5307630E-684D-9653-B794-DA5240DFB662}"/>
              </a:ext>
            </a:extLst>
          </p:cNvPr>
          <p:cNvSpPr/>
          <p:nvPr/>
        </p:nvSpPr>
        <p:spPr>
          <a:xfrm>
            <a:off x="3047999" y="4178968"/>
            <a:ext cx="1019633"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FFD36E10-70C2-722B-382D-7A5A0166B136}"/>
              </a:ext>
            </a:extLst>
          </p:cNvPr>
          <p:cNvSpPr/>
          <p:nvPr/>
        </p:nvSpPr>
        <p:spPr>
          <a:xfrm>
            <a:off x="3921424" y="4562286"/>
            <a:ext cx="1340387"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EB731F29-3B41-A575-7ED7-540FD97F162E}"/>
              </a:ext>
            </a:extLst>
          </p:cNvPr>
          <p:cNvSpPr/>
          <p:nvPr/>
        </p:nvSpPr>
        <p:spPr>
          <a:xfrm>
            <a:off x="3047998" y="4953625"/>
            <a:ext cx="1019633"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E9F0EA9-B6FC-53D1-425C-0EB1FE625701}"/>
              </a:ext>
            </a:extLst>
          </p:cNvPr>
          <p:cNvSpPr/>
          <p:nvPr/>
        </p:nvSpPr>
        <p:spPr>
          <a:xfrm>
            <a:off x="5568427" y="5314573"/>
            <a:ext cx="2131784"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62ABA6FD-40D6-CE3E-781A-2ED09183C768}"/>
              </a:ext>
            </a:extLst>
          </p:cNvPr>
          <p:cNvSpPr/>
          <p:nvPr/>
        </p:nvSpPr>
        <p:spPr>
          <a:xfrm>
            <a:off x="4040884" y="5675521"/>
            <a:ext cx="1019633"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9AFDF666-269E-26BA-D99C-A5231BA8D9B1}"/>
              </a:ext>
            </a:extLst>
          </p:cNvPr>
          <p:cNvSpPr/>
          <p:nvPr/>
        </p:nvSpPr>
        <p:spPr>
          <a:xfrm>
            <a:off x="5568427" y="6056640"/>
            <a:ext cx="2131784" cy="36094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0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5" grpId="0" animBg="1"/>
      <p:bldP spid="17" grpId="0" animBg="1"/>
      <p:bldP spid="18" grpId="0" animBg="1"/>
      <p:bldP spid="19" grpId="0" animBg="1"/>
      <p:bldP spid="20" grpId="0" animBg="1"/>
      <p:bldP spid="21" grpId="0" animBg="1"/>
      <p:bldP spid="22"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20280"/>
            <a:ext cx="12192000" cy="6814636"/>
            <a:chOff x="0" y="-20280"/>
            <a:chExt cx="12192000" cy="6814636"/>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20280"/>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7219" y="466270"/>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Graphic 4" descr="Remote learning language with solid fill">
            <a:extLst>
              <a:ext uri="{FF2B5EF4-FFF2-40B4-BE49-F238E27FC236}">
                <a16:creationId xmlns:a16="http://schemas.microsoft.com/office/drawing/2014/main" id="{A44B8498-0D76-BF3D-6479-DC67FE56C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843" y="75460"/>
            <a:ext cx="914400" cy="914400"/>
          </a:xfrm>
          <a:prstGeom prst="rect">
            <a:avLst/>
          </a:prstGeom>
        </p:spPr>
      </p:pic>
      <p:sp>
        <p:nvSpPr>
          <p:cNvPr id="19" name="TextBox 18">
            <a:extLst>
              <a:ext uri="{FF2B5EF4-FFF2-40B4-BE49-F238E27FC236}">
                <a16:creationId xmlns:a16="http://schemas.microsoft.com/office/drawing/2014/main" id="{2C6C6FC8-6B9D-82FD-40AC-2905281642E7}"/>
              </a:ext>
            </a:extLst>
          </p:cNvPr>
          <p:cNvSpPr txBox="1"/>
          <p:nvPr/>
        </p:nvSpPr>
        <p:spPr>
          <a:xfrm>
            <a:off x="215928" y="1809149"/>
            <a:ext cx="3479086" cy="383835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as fait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did / have done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as mangé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ate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es allé(e)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went</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mangé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ate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joué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played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regardé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watched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fait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did</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allé(e)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c’était</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was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a fait beau</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was good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le week-end dernier</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l’année dernière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year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 semaine dernière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week</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samedi dernier</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last Saturday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hier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yesterday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4299701B-40F4-6BC7-7B48-3EAC8ABA0025}"/>
              </a:ext>
            </a:extLst>
          </p:cNvPr>
          <p:cNvSpPr/>
          <p:nvPr/>
        </p:nvSpPr>
        <p:spPr>
          <a:xfrm>
            <a:off x="157115" y="1739482"/>
            <a:ext cx="3420276" cy="373087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56F27C-BAF8-88A8-8F91-BCE745CC47A7}"/>
              </a:ext>
            </a:extLst>
          </p:cNvPr>
          <p:cNvSpPr txBox="1"/>
          <p:nvPr/>
        </p:nvSpPr>
        <p:spPr>
          <a:xfrm>
            <a:off x="4194369" y="1809149"/>
            <a:ext cx="3479086" cy="383835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Present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fais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do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manges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eat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vas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go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mange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eat, I am eating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joue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play, I am playing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regarde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watch, I am watching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fais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do, I am doing</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go, I am going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c’est</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is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fait beau</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good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le week-end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the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d’habitude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usually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normalement</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normally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samedi matin/soir</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on Saturday am/pm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l’après-midi</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 the afternoon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62304547-B960-9A33-C623-DFF09A1B7C1C}"/>
              </a:ext>
            </a:extLst>
          </p:cNvPr>
          <p:cNvSpPr/>
          <p:nvPr/>
        </p:nvSpPr>
        <p:spPr>
          <a:xfrm>
            <a:off x="4135556" y="1739482"/>
            <a:ext cx="3420276" cy="373087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1651A3C-93D1-F6B6-A599-E47E2A1A030F}"/>
              </a:ext>
            </a:extLst>
          </p:cNvPr>
          <p:cNvSpPr txBox="1"/>
          <p:nvPr/>
        </p:nvSpPr>
        <p:spPr>
          <a:xfrm>
            <a:off x="8172810" y="1809149"/>
            <a:ext cx="3479086" cy="364074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 tense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vas faire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do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vas manger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eat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vas aller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 are going to go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manger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eat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jouer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play</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regarder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watch</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faire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do</a:t>
            </a: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vais aller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am going to go</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ça va être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is goij ng to be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va faire beau</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going to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be good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le week-end prochain</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l’année prochaine</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year</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 semaine prochaine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week</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samedi prochain</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next Saturday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2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à l’avenir	</a:t>
            </a:r>
            <a:r>
              <a:rPr kumimoji="0" lang="en-GB" sz="12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in the future</a:t>
            </a:r>
          </a:p>
        </p:txBody>
      </p:sp>
      <p:sp>
        <p:nvSpPr>
          <p:cNvPr id="9" name="Rectangle: Rounded Corners 8">
            <a:extLst>
              <a:ext uri="{FF2B5EF4-FFF2-40B4-BE49-F238E27FC236}">
                <a16:creationId xmlns:a16="http://schemas.microsoft.com/office/drawing/2014/main" id="{36FA6ADA-8E6D-967E-BF4A-241E8D3C3BE9}"/>
              </a:ext>
            </a:extLst>
          </p:cNvPr>
          <p:cNvSpPr/>
          <p:nvPr/>
        </p:nvSpPr>
        <p:spPr>
          <a:xfrm>
            <a:off x="8113997" y="1739483"/>
            <a:ext cx="3420276" cy="373087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1177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French,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u</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llé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endParaRPr kumimoji="0" lang="en-GB"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L__ w__________ d_________	 	5. L__ s________ p__________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J__ v_____ r____________		6. T__ v___ f_____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N________ j__ m________		7. I__ a f___ b______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H_____ j____ j________			8. I__ v___ f______ c________	</a:t>
            </a:r>
          </a:p>
        </p:txBody>
      </p:sp>
      <p:pic>
        <p:nvPicPr>
          <p:cNvPr id="9" name="Picture 8">
            <a:extLst>
              <a:ext uri="{FF2B5EF4-FFF2-40B4-BE49-F238E27FC236}">
                <a16:creationId xmlns:a16="http://schemas.microsoft.com/office/drawing/2014/main" id="{39E49330-2925-2E8C-8273-05838202512C}"/>
              </a:ext>
            </a:extLst>
          </p:cNvPr>
          <p:cNvPicPr>
            <a:picLocks noChangeAspect="1"/>
          </p:cNvPicPr>
          <p:nvPr/>
        </p:nvPicPr>
        <p:blipFill>
          <a:blip r:embed="rId6"/>
          <a:stretch>
            <a:fillRect/>
          </a:stretch>
        </p:blipFill>
        <p:spPr>
          <a:xfrm>
            <a:off x="1763372" y="929526"/>
            <a:ext cx="8680051" cy="2954715"/>
          </a:xfrm>
          <a:prstGeom prst="rect">
            <a:avLst/>
          </a:prstGeom>
        </p:spPr>
      </p:pic>
    </p:spTree>
    <p:extLst>
      <p:ext uri="{BB962C8B-B14F-4D97-AF65-F5344CB8AC3E}">
        <p14:creationId xmlns:p14="http://schemas.microsoft.com/office/powerpoint/2010/main" val="34763123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9" name="Picture 8">
            <a:extLst>
              <a:ext uri="{FF2B5EF4-FFF2-40B4-BE49-F238E27FC236}">
                <a16:creationId xmlns:a16="http://schemas.microsoft.com/office/drawing/2014/main" id="{39E49330-2925-2E8C-8273-05838202512C}"/>
              </a:ext>
            </a:extLst>
          </p:cNvPr>
          <p:cNvPicPr>
            <a:picLocks noChangeAspect="1"/>
          </p:cNvPicPr>
          <p:nvPr/>
        </p:nvPicPr>
        <p:blipFill>
          <a:blip r:embed="rId6"/>
          <a:stretch>
            <a:fillRect/>
          </a:stretch>
        </p:blipFill>
        <p:spPr>
          <a:xfrm>
            <a:off x="1763372" y="929526"/>
            <a:ext cx="8680051" cy="2954715"/>
          </a:xfrm>
          <a:prstGeom prst="rect">
            <a:avLst/>
          </a:prstGeom>
        </p:spPr>
      </p:pic>
      <p:sp>
        <p:nvSpPr>
          <p:cNvPr id="4" name="TextBox 3">
            <a:extLst>
              <a:ext uri="{FF2B5EF4-FFF2-40B4-BE49-F238E27FC236}">
                <a16:creationId xmlns:a16="http://schemas.microsoft.com/office/drawing/2014/main" id="{30779C31-6733-9746-A2DC-8D7071F2654F}"/>
              </a:ext>
            </a:extLst>
          </p:cNvPr>
          <p:cNvSpPr txBox="1"/>
          <p:nvPr/>
        </p:nvSpPr>
        <p:spPr>
          <a:xfrm>
            <a:off x="552353" y="342735"/>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5" name="TextBox 4">
            <a:extLst>
              <a:ext uri="{FF2B5EF4-FFF2-40B4-BE49-F238E27FC236}">
                <a16:creationId xmlns:a16="http://schemas.microsoft.com/office/drawing/2014/main" id="{3742336E-7225-66D5-C732-CCD52C2843DE}"/>
              </a:ext>
            </a:extLst>
          </p:cNvPr>
          <p:cNvSpPr txBox="1"/>
          <p:nvPr/>
        </p:nvSpPr>
        <p:spPr>
          <a:xfrm>
            <a:off x="572532" y="3646631"/>
            <a:ext cx="11157829" cy="23529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000" b="1" i="0" u="none" strike="noStrike" kern="1200" cap="none" spc="0" normalizeH="0" baseline="0" noProof="0" err="1">
                <a:ln>
                  <a:noFill/>
                </a:ln>
                <a:solidFill>
                  <a:prstClr val="black"/>
                </a:solidFill>
                <a:effectLst/>
                <a:uLnTx/>
                <a:uFillTx/>
                <a:latin typeface="Calibri" panose="020F0502020204030204"/>
                <a:ea typeface="+mn-ea"/>
                <a:cs typeface="+mn-cs"/>
              </a:rPr>
              <a:t>t</a:t>
            </a:r>
            <a:r>
              <a:rPr kumimoji="0" lang="en-GB" sz="2000" b="1" i="0" u="none" strike="noStrike" kern="1200" cap="none" spc="0" normalizeH="0" baseline="0" noProof="0" err="1">
                <a:ln>
                  <a:noFill/>
                </a:ln>
                <a:solidFill>
                  <a:srgbClr val="C00000"/>
                </a:solidFill>
                <a:effectLst/>
                <a:uLnTx/>
                <a:uFillTx/>
                <a:latin typeface="Calibri" panose="020F0502020204030204"/>
                <a:ea typeface="+mn-ea"/>
                <a:cs typeface="+mn-cs"/>
              </a:rPr>
              <a:t>u</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 e</a:t>
            </a:r>
            <a:r>
              <a:rPr kumimoji="0" lang="en-GB" sz="2000" b="1" i="0" u="none" strike="noStrike" kern="1200" cap="none" spc="0" normalizeH="0" baseline="0" noProof="0">
                <a:ln>
                  <a:noFill/>
                </a:ln>
                <a:solidFill>
                  <a:srgbClr val="C00000"/>
                </a:solidFill>
                <a:effectLst/>
                <a:uLnTx/>
                <a:uFillTx/>
                <a:latin typeface="Calibri" panose="020F0502020204030204"/>
                <a:ea typeface="+mn-ea"/>
                <a:cs typeface="+mn-cs"/>
              </a:rPr>
              <a:t>s</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err="1">
                <a:ln>
                  <a:noFill/>
                </a:ln>
                <a:solidFill>
                  <a:prstClr val="black"/>
                </a:solidFill>
                <a:effectLst/>
                <a:uLnTx/>
                <a:uFillTx/>
                <a:latin typeface="Calibri" panose="020F0502020204030204"/>
                <a:ea typeface="+mn-ea"/>
                <a:cs typeface="+mn-cs"/>
              </a:rPr>
              <a:t>a</a:t>
            </a:r>
            <a:r>
              <a:rPr kumimoji="0" lang="en-GB" sz="2000" b="1" i="0" u="none" strike="noStrike" kern="1200" cap="none" spc="0" normalizeH="0" baseline="0" noProof="0" err="1">
                <a:ln>
                  <a:noFill/>
                </a:ln>
                <a:solidFill>
                  <a:srgbClr val="C00000"/>
                </a:solidFill>
                <a:effectLst/>
                <a:uLnTx/>
                <a:uFillTx/>
                <a:latin typeface="Calibri" panose="020F0502020204030204"/>
                <a:ea typeface="+mn-ea"/>
                <a:cs typeface="+mn-cs"/>
              </a:rPr>
              <a:t>llé</a:t>
            </a:r>
            <a:r>
              <a:rPr kumimoji="0" lang="en-GB" sz="2000" b="1" i="0" u="none" strike="noStrike" kern="1200" cap="none" spc="0" normalizeH="0" baseline="0" noProof="0">
                <a:ln>
                  <a:noFill/>
                </a:ln>
                <a:solidFill>
                  <a:srgbClr val="C00000"/>
                </a:solidFill>
                <a:effectLst/>
                <a:uLnTx/>
                <a:uFillTx/>
                <a:latin typeface="Calibri" panose="020F0502020204030204"/>
                <a:ea typeface="+mn-ea"/>
                <a:cs typeface="+mn-cs"/>
              </a:rPr>
              <a:t>(e)</a:t>
            </a: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L__ w__________ d_________	 	5. L__ s________ p__________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J__ v_____ r____________			6. T__ v___ f_____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N________ j__ m________			7. I__ a f___ b______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H_____ j____ j________			8. I__ v___ f______ c________	</a:t>
            </a:r>
          </a:p>
        </p:txBody>
      </p:sp>
      <p:sp>
        <p:nvSpPr>
          <p:cNvPr id="10" name="TextBox 9">
            <a:extLst>
              <a:ext uri="{FF2B5EF4-FFF2-40B4-BE49-F238E27FC236}">
                <a16:creationId xmlns:a16="http://schemas.microsoft.com/office/drawing/2014/main" id="{619412A8-AE25-6233-D6E1-F22158BD91B0}"/>
              </a:ext>
            </a:extLst>
          </p:cNvPr>
          <p:cNvSpPr txBox="1"/>
          <p:nvPr/>
        </p:nvSpPr>
        <p:spPr>
          <a:xfrm>
            <a:off x="8639155" y="3887747"/>
            <a:ext cx="2980313" cy="2251065"/>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La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semaine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prochaine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Tu vas faire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Il a fait beau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Il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faire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chaud</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89C887FC-0E8E-277B-9B08-5EEB6FEA40EF}"/>
              </a:ext>
            </a:extLst>
          </p:cNvPr>
          <p:cNvSpPr txBox="1"/>
          <p:nvPr/>
        </p:nvSpPr>
        <p:spPr>
          <a:xfrm>
            <a:off x="1051368" y="5531829"/>
            <a:ext cx="3233716"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H</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ier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531634CF-FDE7-BE12-8CEB-E5B27DAFEB8E}"/>
              </a:ext>
            </a:extLst>
          </p:cNvPr>
          <p:cNvSpPr txBox="1"/>
          <p:nvPr/>
        </p:nvSpPr>
        <p:spPr>
          <a:xfrm>
            <a:off x="1058766" y="5013279"/>
            <a:ext cx="3233716"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Normalement</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je mange</a:t>
            </a:r>
          </a:p>
        </p:txBody>
      </p:sp>
      <p:sp>
        <p:nvSpPr>
          <p:cNvPr id="13" name="TextBox 12">
            <a:extLst>
              <a:ext uri="{FF2B5EF4-FFF2-40B4-BE49-F238E27FC236}">
                <a16:creationId xmlns:a16="http://schemas.microsoft.com/office/drawing/2014/main" id="{17693006-2500-0CB4-2D53-8B78811C2ED2}"/>
              </a:ext>
            </a:extLst>
          </p:cNvPr>
          <p:cNvSpPr txBox="1"/>
          <p:nvPr/>
        </p:nvSpPr>
        <p:spPr>
          <a:xfrm>
            <a:off x="1051368" y="4072224"/>
            <a:ext cx="3233716"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Le week-end dernier</a:t>
            </a:r>
          </a:p>
        </p:txBody>
      </p:sp>
      <p:sp>
        <p:nvSpPr>
          <p:cNvPr id="12" name="TextBox 11">
            <a:extLst>
              <a:ext uri="{FF2B5EF4-FFF2-40B4-BE49-F238E27FC236}">
                <a16:creationId xmlns:a16="http://schemas.microsoft.com/office/drawing/2014/main" id="{DE7450B4-E22C-DAA4-2CB7-E9CF550E9F86}"/>
              </a:ext>
            </a:extLst>
          </p:cNvPr>
          <p:cNvSpPr txBox="1"/>
          <p:nvPr/>
        </p:nvSpPr>
        <p:spPr>
          <a:xfrm>
            <a:off x="1051368" y="4546509"/>
            <a:ext cx="3233716" cy="589072"/>
          </a:xfrm>
          <a:prstGeom prst="rect">
            <a:avLst/>
          </a:prstGeom>
          <a:solidFill>
            <a:srgbClr val="EEFFF6"/>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8275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3"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French, using the sentence builder below:</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Q</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u’est-ce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que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tu</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as fait le week-end dernier?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____________________________________________________________</a:t>
            </a:r>
          </a:p>
        </p:txBody>
      </p:sp>
      <p:pic>
        <p:nvPicPr>
          <p:cNvPr id="9" name="Picture 8">
            <a:extLst>
              <a:ext uri="{FF2B5EF4-FFF2-40B4-BE49-F238E27FC236}">
                <a16:creationId xmlns:a16="http://schemas.microsoft.com/office/drawing/2014/main" id="{CD1416EC-8839-A4DB-6875-297141C60A9B}"/>
              </a:ext>
            </a:extLst>
          </p:cNvPr>
          <p:cNvPicPr>
            <a:picLocks noChangeAspect="1"/>
          </p:cNvPicPr>
          <p:nvPr/>
        </p:nvPicPr>
        <p:blipFill>
          <a:blip r:embed="rId5"/>
          <a:stretch>
            <a:fillRect/>
          </a:stretch>
        </p:blipFill>
        <p:spPr>
          <a:xfrm>
            <a:off x="2432070" y="929526"/>
            <a:ext cx="8680051" cy="2954715"/>
          </a:xfrm>
          <a:prstGeom prst="rect">
            <a:avLst/>
          </a:prstGeom>
        </p:spPr>
      </p:pic>
    </p:spTree>
    <p:extLst>
      <p:ext uri="{BB962C8B-B14F-4D97-AF65-F5344CB8AC3E}">
        <p14:creationId xmlns:p14="http://schemas.microsoft.com/office/powerpoint/2010/main" val="3973326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sng">
                <a:solidFill>
                  <a:prstClr val="black"/>
                </a:solidFill>
                <a:latin typeface="Calibri" panose="020F0502020204030204"/>
              </a:rPr>
              <a:t>Without using the sentence builder</a:t>
            </a:r>
            <a:r>
              <a:rPr lang="en-GB" sz="2400">
                <a:solidFill>
                  <a:prstClr val="black"/>
                </a:solidFill>
                <a:latin typeface="Calibri" panose="020F0502020204030204"/>
              </a:rPr>
              <a:t>, re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the words in the correct order to make a sentence:</a:t>
            </a:r>
          </a:p>
        </p:txBody>
      </p:sp>
      <p:sp>
        <p:nvSpPr>
          <p:cNvPr id="15" name="TextBox 14">
            <a:extLst>
              <a:ext uri="{FF2B5EF4-FFF2-40B4-BE49-F238E27FC236}">
                <a16:creationId xmlns:a16="http://schemas.microsoft.com/office/drawing/2014/main" id="{89C887FC-0E8E-277B-9B08-5EEB6FEA40EF}"/>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 photo / personnes. / il y a / la / beaucoup de/ Sur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200" b="1" noProof="1">
                <a:solidFill>
                  <a:prstClr val="black"/>
                </a:solidFill>
                <a:latin typeface="Calibri" panose="020F0502020204030204"/>
              </a:rPr>
              <a:t>	→ </a:t>
            </a: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Sur la photo il y a beaucoup de personnes</a:t>
            </a:r>
            <a:r>
              <a:rPr lang="en-GB" sz="2200" b="1" noProof="1">
                <a:solidFill>
                  <a:prstClr val="black"/>
                </a:solidFill>
                <a:latin typeface="Calibri" panose="020F0502020204030204"/>
              </a:rPr>
              <a:t>.</a:t>
            </a:r>
            <a:endParaRPr kumimoji="0" lang="en-GB" sz="2200" b="1" i="0" u="none" strike="noStrike" kern="1200" cap="none" spc="0" normalizeH="0" baseline="0" noProof="1">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dans / restaurant. / Elles / un / sont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200" noProof="1">
                <a:solidFill>
                  <a:prstClr val="black"/>
                </a:solidFill>
                <a:latin typeface="Calibri" panose="020F0502020204030204"/>
              </a:rPr>
              <a:t>cheveux</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 a / longs. / les / Il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beau / et / chaud. / Il / fait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contentes / sont / très / Elles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manger / sont / en / train / ils / frites / des / de</a:t>
            </a:r>
            <a:r>
              <a:rPr kumimoji="0" lang="es-C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6E558DF-E5A7-D7EE-6BDE-6B00F0A8B04E}"/>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Tree>
    <p:extLst>
      <p:ext uri="{BB962C8B-B14F-4D97-AF65-F5344CB8AC3E}">
        <p14:creationId xmlns:p14="http://schemas.microsoft.com/office/powerpoint/2010/main" val="1174807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475557" y="467861"/>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Match the start of the sentence with the correct end and write them down:</a:t>
            </a:r>
          </a:p>
        </p:txBody>
      </p:sp>
      <p:sp>
        <p:nvSpPr>
          <p:cNvPr id="4" name="TextBox 3">
            <a:extLst>
              <a:ext uri="{FF2B5EF4-FFF2-40B4-BE49-F238E27FC236}">
                <a16:creationId xmlns:a16="http://schemas.microsoft.com/office/drawing/2014/main" id="{41873C62-D05D-BB15-28DD-B542CB967732}"/>
              </a:ext>
            </a:extLst>
          </p:cNvPr>
          <p:cNvSpPr txBox="1"/>
          <p:nvPr/>
        </p:nvSpPr>
        <p:spPr>
          <a:xfrm>
            <a:off x="715493" y="991081"/>
            <a:ext cx="4471930" cy="5021055"/>
          </a:xfrm>
          <a:prstGeom prst="rect">
            <a:avLst/>
          </a:prstGeom>
          <a:noFill/>
        </p:spPr>
        <p:txBody>
          <a:bodyPr wrap="non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Normalement le week-end je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L’année dernière, je suis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D’habitude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Il 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À l’avenir je vais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Récemment j’ai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Le week-end prochain je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Ça va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Il va faire …</a:t>
            </a:r>
          </a:p>
        </p:txBody>
      </p:sp>
      <p:sp>
        <p:nvSpPr>
          <p:cNvPr id="9" name="TextBox 8">
            <a:extLst>
              <a:ext uri="{FF2B5EF4-FFF2-40B4-BE49-F238E27FC236}">
                <a16:creationId xmlns:a16="http://schemas.microsoft.com/office/drawing/2014/main" id="{C2245341-91C1-9D24-8461-99F9D33D6777}"/>
              </a:ext>
            </a:extLst>
          </p:cNvPr>
          <p:cNvSpPr txBox="1"/>
          <p:nvPr/>
        </p:nvSpPr>
        <p:spPr>
          <a:xfrm>
            <a:off x="6265393" y="991081"/>
            <a:ext cx="5338193" cy="5021055"/>
          </a:xfrm>
          <a:prstGeom prst="rect">
            <a:avLst/>
          </a:prstGeom>
          <a:noFill/>
        </p:spPr>
        <p:txBody>
          <a:bodyPr wrap="non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 je tchatte avec mes amis.</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 acheté des vêtements.</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 passer plus de temps avec mes amis.</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 joue au foot au parc.</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 froid.</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 fait très chaud.</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être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génial</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 allée au Canada.</a:t>
            </a:r>
          </a:p>
          <a:p>
            <a:pPr marL="342900" marR="0" lvl="0" indent="-342900" algn="l" defTabSz="914400" rtl="0" eaLnBrk="1" fontAlgn="auto" latinLnBrk="0" hangingPunct="1">
              <a:lnSpc>
                <a:spcPct val="150000"/>
              </a:lnSpc>
              <a:spcBef>
                <a:spcPts val="0"/>
              </a:spcBef>
              <a:spcAft>
                <a:spcPts val="0"/>
              </a:spcAft>
              <a:buClrTx/>
              <a:buSzTx/>
              <a:buFontTx/>
              <a:buAutoNum type="alphaL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 vais regarder un film au cinéma.</a:t>
            </a:r>
          </a:p>
        </p:txBody>
      </p:sp>
    </p:spTree>
    <p:extLst>
      <p:ext uri="{BB962C8B-B14F-4D97-AF65-F5344CB8AC3E}">
        <p14:creationId xmlns:p14="http://schemas.microsoft.com/office/powerpoint/2010/main" val="30141413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41873C62-D05D-BB15-28DD-B542CB967732}"/>
              </a:ext>
            </a:extLst>
          </p:cNvPr>
          <p:cNvSpPr txBox="1"/>
          <p:nvPr/>
        </p:nvSpPr>
        <p:spPr>
          <a:xfrm>
            <a:off x="715493" y="991081"/>
            <a:ext cx="4471930" cy="5021055"/>
          </a:xfrm>
          <a:prstGeom prst="rect">
            <a:avLst/>
          </a:prstGeom>
          <a:noFill/>
        </p:spPr>
        <p:txBody>
          <a:bodyPr wrap="non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Normalement le week-end je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L’année dernière, je suis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D’habitude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Il 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À l’avenir je vais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Récemment j’ai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Le week-end prochain je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Ça va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fr-CH" sz="2400" b="0" i="0" u="none" strike="noStrike" kern="1200" cap="none" spc="0" normalizeH="0" baseline="0" noProof="0">
                <a:ln>
                  <a:noFill/>
                </a:ln>
                <a:solidFill>
                  <a:prstClr val="black"/>
                </a:solidFill>
                <a:effectLst/>
                <a:uLnTx/>
                <a:uFillTx/>
                <a:latin typeface="Calibri" panose="020F0502020204030204"/>
                <a:ea typeface="+mn-ea"/>
                <a:cs typeface="+mn-cs"/>
              </a:rPr>
              <a:t>Il va faire …</a:t>
            </a:r>
          </a:p>
        </p:txBody>
      </p:sp>
      <p:sp>
        <p:nvSpPr>
          <p:cNvPr id="9" name="TextBox 8">
            <a:extLst>
              <a:ext uri="{FF2B5EF4-FFF2-40B4-BE49-F238E27FC236}">
                <a16:creationId xmlns:a16="http://schemas.microsoft.com/office/drawing/2014/main" id="{C2245341-91C1-9D24-8461-99F9D33D6777}"/>
              </a:ext>
            </a:extLst>
          </p:cNvPr>
          <p:cNvSpPr txBox="1"/>
          <p:nvPr/>
        </p:nvSpPr>
        <p:spPr>
          <a:xfrm>
            <a:off x="5650372" y="976322"/>
            <a:ext cx="3354060"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H" sz="2400" b="0" i="0" u="none" strike="noStrike" kern="1200" cap="none" spc="0" normalizeH="0" baseline="0" noProof="0">
                <a:ln>
                  <a:noFill/>
                </a:ln>
                <a:solidFill>
                  <a:srgbClr val="C00000"/>
                </a:solidFill>
                <a:effectLst/>
                <a:uLnTx/>
                <a:uFillTx/>
                <a:latin typeface="Calibri" panose="020F0502020204030204"/>
                <a:ea typeface="+mn-ea"/>
                <a:cs typeface="+mn-cs"/>
              </a:rPr>
              <a:t>d. … joue au foot au parc.</a:t>
            </a:r>
          </a:p>
        </p:txBody>
      </p:sp>
      <p:sp>
        <p:nvSpPr>
          <p:cNvPr id="5" name="TextBox 4">
            <a:extLst>
              <a:ext uri="{FF2B5EF4-FFF2-40B4-BE49-F238E27FC236}">
                <a16:creationId xmlns:a16="http://schemas.microsoft.com/office/drawing/2014/main" id="{6AA6F1B7-6F75-BC65-D222-5A8FAE468FEA}"/>
              </a:ext>
            </a:extLst>
          </p:cNvPr>
          <p:cNvSpPr txBox="1"/>
          <p:nvPr/>
        </p:nvSpPr>
        <p:spPr>
          <a:xfrm>
            <a:off x="552353" y="342735"/>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10" name="TextBox 9">
            <a:extLst>
              <a:ext uri="{FF2B5EF4-FFF2-40B4-BE49-F238E27FC236}">
                <a16:creationId xmlns:a16="http://schemas.microsoft.com/office/drawing/2014/main" id="{75C0AD69-C468-D7C0-FC84-64789843E58C}"/>
              </a:ext>
            </a:extLst>
          </p:cNvPr>
          <p:cNvSpPr txBox="1"/>
          <p:nvPr/>
        </p:nvSpPr>
        <p:spPr>
          <a:xfrm>
            <a:off x="5569699" y="5386036"/>
            <a:ext cx="1434880"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H" sz="2400" b="0" i="0" u="none" strike="noStrike" kern="1200" cap="none" spc="0" normalizeH="0" baseline="0" noProof="0">
                <a:ln>
                  <a:noFill/>
                </a:ln>
                <a:solidFill>
                  <a:srgbClr val="C00000"/>
                </a:solidFill>
                <a:effectLst/>
                <a:uLnTx/>
                <a:uFillTx/>
                <a:latin typeface="Calibri" panose="020F0502020204030204"/>
                <a:ea typeface="+mn-ea"/>
                <a:cs typeface="+mn-cs"/>
              </a:rPr>
              <a:t>e. … froid.</a:t>
            </a:r>
          </a:p>
        </p:txBody>
      </p:sp>
      <p:sp>
        <p:nvSpPr>
          <p:cNvPr id="11" name="TextBox 10">
            <a:extLst>
              <a:ext uri="{FF2B5EF4-FFF2-40B4-BE49-F238E27FC236}">
                <a16:creationId xmlns:a16="http://schemas.microsoft.com/office/drawing/2014/main" id="{F768E488-85A8-7CB7-7861-CC540AAA02E1}"/>
              </a:ext>
            </a:extLst>
          </p:cNvPr>
          <p:cNvSpPr txBox="1"/>
          <p:nvPr/>
        </p:nvSpPr>
        <p:spPr>
          <a:xfrm>
            <a:off x="5650372" y="1504239"/>
            <a:ext cx="2824812"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H" sz="2400" b="0" i="0" u="none" strike="noStrike" kern="1200" cap="none" spc="0" normalizeH="0" baseline="0" noProof="0">
                <a:ln>
                  <a:noFill/>
                </a:ln>
                <a:solidFill>
                  <a:srgbClr val="C00000"/>
                </a:solidFill>
                <a:effectLst/>
                <a:uLnTx/>
                <a:uFillTx/>
                <a:latin typeface="Calibri" panose="020F0502020204030204"/>
                <a:ea typeface="+mn-ea"/>
                <a:cs typeface="+mn-cs"/>
              </a:rPr>
              <a:t>h. … allée au Canada.</a:t>
            </a:r>
          </a:p>
        </p:txBody>
      </p:sp>
      <p:sp>
        <p:nvSpPr>
          <p:cNvPr id="12" name="TextBox 11">
            <a:extLst>
              <a:ext uri="{FF2B5EF4-FFF2-40B4-BE49-F238E27FC236}">
                <a16:creationId xmlns:a16="http://schemas.microsoft.com/office/drawing/2014/main" id="{801A5F7E-A071-FDA4-8385-523FC4FBEF66}"/>
              </a:ext>
            </a:extLst>
          </p:cNvPr>
          <p:cNvSpPr txBox="1"/>
          <p:nvPr/>
        </p:nvSpPr>
        <p:spPr>
          <a:xfrm>
            <a:off x="5650372" y="2032156"/>
            <a:ext cx="4060663" cy="589072"/>
          </a:xfrm>
          <a:prstGeom prst="rect">
            <a:avLst/>
          </a:prstGeom>
          <a:noFill/>
        </p:spPr>
        <p:txBody>
          <a:bodyPr wrap="non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lphaLcPeriod"/>
              <a:tabLst/>
              <a:defRPr/>
            </a:pPr>
            <a:r>
              <a:rPr kumimoji="0" lang="fr-CH" sz="2400" b="0" i="0" u="none" strike="noStrike" kern="1200" cap="none" spc="0" normalizeH="0" baseline="0" noProof="0">
                <a:ln>
                  <a:noFill/>
                </a:ln>
                <a:solidFill>
                  <a:srgbClr val="C00000"/>
                </a:solidFill>
                <a:effectLst/>
                <a:uLnTx/>
                <a:uFillTx/>
                <a:latin typeface="Calibri" panose="020F0502020204030204"/>
                <a:ea typeface="+mn-ea"/>
                <a:cs typeface="+mn-cs"/>
              </a:rPr>
              <a:t>… je tchatte avec mes amis.</a:t>
            </a:r>
          </a:p>
        </p:txBody>
      </p:sp>
      <p:sp>
        <p:nvSpPr>
          <p:cNvPr id="13" name="TextBox 12">
            <a:extLst>
              <a:ext uri="{FF2B5EF4-FFF2-40B4-BE49-F238E27FC236}">
                <a16:creationId xmlns:a16="http://schemas.microsoft.com/office/drawing/2014/main" id="{B6787BF8-5A57-3BF7-54C6-86BAFA6E5AC0}"/>
              </a:ext>
            </a:extLst>
          </p:cNvPr>
          <p:cNvSpPr txBox="1"/>
          <p:nvPr/>
        </p:nvSpPr>
        <p:spPr>
          <a:xfrm>
            <a:off x="5647334" y="2598220"/>
            <a:ext cx="2553841"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H" sz="2400" b="0" i="0" u="none" strike="noStrike" kern="1200" cap="none" spc="0" normalizeH="0" baseline="0" noProof="0">
                <a:ln>
                  <a:noFill/>
                </a:ln>
                <a:solidFill>
                  <a:srgbClr val="C00000"/>
                </a:solidFill>
                <a:effectLst/>
                <a:uLnTx/>
                <a:uFillTx/>
                <a:latin typeface="Calibri" panose="020F0502020204030204"/>
                <a:ea typeface="+mn-ea"/>
                <a:cs typeface="+mn-cs"/>
              </a:rPr>
              <a:t>f. … fait très chaud.</a:t>
            </a:r>
          </a:p>
        </p:txBody>
      </p:sp>
      <p:sp>
        <p:nvSpPr>
          <p:cNvPr id="15" name="TextBox 14">
            <a:extLst>
              <a:ext uri="{FF2B5EF4-FFF2-40B4-BE49-F238E27FC236}">
                <a16:creationId xmlns:a16="http://schemas.microsoft.com/office/drawing/2014/main" id="{2F6447E0-B4B3-A824-6DC5-D67605F8E6E5}"/>
              </a:ext>
            </a:extLst>
          </p:cNvPr>
          <p:cNvSpPr txBox="1"/>
          <p:nvPr/>
        </p:nvSpPr>
        <p:spPr>
          <a:xfrm>
            <a:off x="5590990" y="3103747"/>
            <a:ext cx="5318957"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H" sz="2400" b="0" i="0" u="none" strike="noStrike" kern="1200" cap="none" spc="0" normalizeH="0" baseline="0" noProof="0">
                <a:ln>
                  <a:noFill/>
                </a:ln>
                <a:solidFill>
                  <a:srgbClr val="C00000"/>
                </a:solidFill>
                <a:effectLst/>
                <a:uLnTx/>
                <a:uFillTx/>
                <a:latin typeface="Calibri" panose="020F0502020204030204"/>
                <a:ea typeface="+mn-ea"/>
                <a:cs typeface="+mn-cs"/>
              </a:rPr>
              <a:t>c. … passer plus de temps avec mes amis.</a:t>
            </a:r>
          </a:p>
        </p:txBody>
      </p:sp>
      <p:sp>
        <p:nvSpPr>
          <p:cNvPr id="16" name="TextBox 15">
            <a:extLst>
              <a:ext uri="{FF2B5EF4-FFF2-40B4-BE49-F238E27FC236}">
                <a16:creationId xmlns:a16="http://schemas.microsoft.com/office/drawing/2014/main" id="{4793A1BB-CD94-3CD8-ED02-6FBD5D092C65}"/>
              </a:ext>
            </a:extLst>
          </p:cNvPr>
          <p:cNvSpPr txBox="1"/>
          <p:nvPr/>
        </p:nvSpPr>
        <p:spPr>
          <a:xfrm>
            <a:off x="5603165" y="3608656"/>
            <a:ext cx="3592778"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H" sz="2400" b="0" i="0" u="none" strike="noStrike" kern="1200" cap="none" spc="0" normalizeH="0" baseline="0" noProof="0">
                <a:ln>
                  <a:noFill/>
                </a:ln>
                <a:solidFill>
                  <a:srgbClr val="C00000"/>
                </a:solidFill>
                <a:effectLst/>
                <a:uLnTx/>
                <a:uFillTx/>
                <a:latin typeface="Calibri" panose="020F0502020204030204"/>
                <a:ea typeface="+mn-ea"/>
                <a:cs typeface="+mn-cs"/>
              </a:rPr>
              <a:t>b. … acheté des vêtements.</a:t>
            </a:r>
          </a:p>
        </p:txBody>
      </p:sp>
      <p:sp>
        <p:nvSpPr>
          <p:cNvPr id="17" name="TextBox 16">
            <a:extLst>
              <a:ext uri="{FF2B5EF4-FFF2-40B4-BE49-F238E27FC236}">
                <a16:creationId xmlns:a16="http://schemas.microsoft.com/office/drawing/2014/main" id="{08F2908D-0417-6DA9-CFE8-686D9460EF29}"/>
              </a:ext>
            </a:extLst>
          </p:cNvPr>
          <p:cNvSpPr txBox="1"/>
          <p:nvPr/>
        </p:nvSpPr>
        <p:spPr>
          <a:xfrm>
            <a:off x="5590990" y="4194133"/>
            <a:ext cx="4670638"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H" sz="2400" b="0" i="0" u="none" strike="noStrike" kern="1200" cap="none" spc="0" normalizeH="0" baseline="0" noProof="0">
                <a:ln>
                  <a:noFill/>
                </a:ln>
                <a:solidFill>
                  <a:srgbClr val="C00000"/>
                </a:solidFill>
                <a:effectLst/>
                <a:uLnTx/>
                <a:uFillTx/>
                <a:latin typeface="Calibri" panose="020F0502020204030204"/>
                <a:ea typeface="+mn-ea"/>
                <a:cs typeface="+mn-cs"/>
              </a:rPr>
              <a:t>i. … vais regarder un film au cinéma.</a:t>
            </a:r>
          </a:p>
        </p:txBody>
      </p:sp>
      <p:sp>
        <p:nvSpPr>
          <p:cNvPr id="18" name="TextBox 17">
            <a:extLst>
              <a:ext uri="{FF2B5EF4-FFF2-40B4-BE49-F238E27FC236}">
                <a16:creationId xmlns:a16="http://schemas.microsoft.com/office/drawing/2014/main" id="{402A357F-40CC-7668-F6AE-37C31C77F030}"/>
              </a:ext>
            </a:extLst>
          </p:cNvPr>
          <p:cNvSpPr txBox="1"/>
          <p:nvPr/>
        </p:nvSpPr>
        <p:spPr>
          <a:xfrm>
            <a:off x="5590990" y="4693317"/>
            <a:ext cx="2160913" cy="58907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g. …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être</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génial</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857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P spid="16" grpId="0"/>
      <p:bldP spid="17" grpId="0"/>
      <p:bldP spid="18"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9144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 - the 3 tenses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Last week, we learnt that the verb in the question must be changed and to do so, we need to pay attention to the tense and the verb form. Here is a reminder: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in the present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sng" strike="noStrike" kern="1200" cap="none" spc="0" normalizeH="0" baseline="0" noProof="1">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the verbs usually sound the same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the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 the past: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je suis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joué</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fait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acheté</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attendu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je vais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jouer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faire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acheter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attendre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in the conditional</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tu voudrais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je voudrais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jouer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faire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acheter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attendre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40605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2" y="1102751"/>
            <a:ext cx="10967484" cy="119127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Conjugate each infinitive verb in all 3 tenses and write down the translation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If you are stuck, follow the example or look back at the vocabulary sheet.</a:t>
            </a:r>
          </a:p>
        </p:txBody>
      </p:sp>
      <p:graphicFrame>
        <p:nvGraphicFramePr>
          <p:cNvPr id="9" name="Table 9">
            <a:extLst>
              <a:ext uri="{FF2B5EF4-FFF2-40B4-BE49-F238E27FC236}">
                <a16:creationId xmlns:a16="http://schemas.microsoft.com/office/drawing/2014/main" id="{36125E21-0DC4-991E-40C0-ECC859E2EA9F}"/>
              </a:ext>
            </a:extLst>
          </p:cNvPr>
          <p:cNvGraphicFramePr>
            <a:graphicFrameLocks noGrp="1"/>
          </p:cNvGraphicFramePr>
          <p:nvPr/>
        </p:nvGraphicFramePr>
        <p:xfrm>
          <a:off x="662642" y="2427027"/>
          <a:ext cx="10902304" cy="3200400"/>
        </p:xfrm>
        <a:graphic>
          <a:graphicData uri="http://schemas.openxmlformats.org/drawingml/2006/table">
            <a:tbl>
              <a:tblPr firstRow="1" bandRow="1">
                <a:tableStyleId>{5C22544A-7EE6-4342-B048-85BDC9FD1C3A}</a:tableStyleId>
              </a:tblPr>
              <a:tblGrid>
                <a:gridCol w="2209030">
                  <a:extLst>
                    <a:ext uri="{9D8B030D-6E8A-4147-A177-3AD203B41FA5}">
                      <a16:colId xmlns:a16="http://schemas.microsoft.com/office/drawing/2014/main" val="3800854231"/>
                    </a:ext>
                  </a:extLst>
                </a:gridCol>
                <a:gridCol w="2181458">
                  <a:extLst>
                    <a:ext uri="{9D8B030D-6E8A-4147-A177-3AD203B41FA5}">
                      <a16:colId xmlns:a16="http://schemas.microsoft.com/office/drawing/2014/main" val="411988895"/>
                    </a:ext>
                  </a:extLst>
                </a:gridCol>
                <a:gridCol w="2311695">
                  <a:extLst>
                    <a:ext uri="{9D8B030D-6E8A-4147-A177-3AD203B41FA5}">
                      <a16:colId xmlns:a16="http://schemas.microsoft.com/office/drawing/2014/main" val="1769280826"/>
                    </a:ext>
                  </a:extLst>
                </a:gridCol>
                <a:gridCol w="4200121">
                  <a:extLst>
                    <a:ext uri="{9D8B030D-6E8A-4147-A177-3AD203B41FA5}">
                      <a16:colId xmlns:a16="http://schemas.microsoft.com/office/drawing/2014/main" val="348348571"/>
                    </a:ext>
                  </a:extLst>
                </a:gridCol>
              </a:tblGrid>
              <a:tr h="370840">
                <a:tc>
                  <a:txBody>
                    <a:bodyPr/>
                    <a:lstStyle/>
                    <a:p>
                      <a:pPr algn="ctr"/>
                      <a:r>
                        <a:rPr lang="en-GB" sz="2400" b="0">
                          <a:solidFill>
                            <a:schemeClr val="tx1"/>
                          </a:solidFill>
                        </a:rPr>
                        <a:t>infinitive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extLst>
                  <a:ext uri="{0D108BD9-81ED-4DB2-BD59-A6C34878D82A}">
                    <a16:rowId xmlns:a16="http://schemas.microsoft.com/office/drawing/2014/main" val="3437145792"/>
                  </a:ext>
                </a:extLst>
              </a:tr>
              <a:tr h="370840">
                <a:tc>
                  <a:txBody>
                    <a:bodyPr/>
                    <a:lstStyle/>
                    <a:p>
                      <a:r>
                        <a:rPr lang="en-GB" sz="2400" b="0">
                          <a:solidFill>
                            <a:schemeClr val="tx1"/>
                          </a:solidFill>
                        </a:rPr>
                        <a:t>manger </a:t>
                      </a:r>
                      <a:r>
                        <a:rPr lang="en-GB" sz="2400" b="0">
                          <a:solidFill>
                            <a:schemeClr val="accent1"/>
                          </a:solidFill>
                        </a:rPr>
                        <a:t>(to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a:solidFill>
                            <a:schemeClr val="tx1"/>
                          </a:solidFill>
                        </a:rPr>
                        <a:t>je mange </a:t>
                      </a:r>
                      <a:r>
                        <a:rPr lang="en-GB" sz="2400" b="0">
                          <a:solidFill>
                            <a:schemeClr val="accent1"/>
                          </a:solidFill>
                        </a:rPr>
                        <a:t>(I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err="1">
                          <a:solidFill>
                            <a:schemeClr val="tx1"/>
                          </a:solidFill>
                        </a:rPr>
                        <a:t>j’ai</a:t>
                      </a:r>
                      <a:r>
                        <a:rPr lang="en-GB" sz="2400" b="0">
                          <a:solidFill>
                            <a:schemeClr val="tx1"/>
                          </a:solidFill>
                        </a:rPr>
                        <a:t> </a:t>
                      </a:r>
                      <a:r>
                        <a:rPr lang="en-GB" sz="2400" b="0" err="1">
                          <a:solidFill>
                            <a:schemeClr val="tx1"/>
                          </a:solidFill>
                        </a:rPr>
                        <a:t>mangé</a:t>
                      </a:r>
                      <a:r>
                        <a:rPr lang="en-GB" sz="2400" b="0">
                          <a:solidFill>
                            <a:schemeClr val="tx1"/>
                          </a:solidFill>
                        </a:rPr>
                        <a:t> </a:t>
                      </a:r>
                      <a:r>
                        <a:rPr lang="en-GB" sz="2400" b="0">
                          <a:solidFill>
                            <a:schemeClr val="accent1"/>
                          </a:solidFill>
                        </a:rPr>
                        <a:t>(I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a:solidFill>
                            <a:schemeClr val="tx1"/>
                          </a:solidFill>
                        </a:rPr>
                        <a:t>je </a:t>
                      </a:r>
                      <a:r>
                        <a:rPr lang="en-GB" sz="2400" b="0" err="1">
                          <a:solidFill>
                            <a:schemeClr val="tx1"/>
                          </a:solidFill>
                        </a:rPr>
                        <a:t>vais</a:t>
                      </a:r>
                      <a:r>
                        <a:rPr lang="en-GB" sz="2400" b="0">
                          <a:solidFill>
                            <a:schemeClr val="tx1"/>
                          </a:solidFill>
                        </a:rPr>
                        <a:t> manger </a:t>
                      </a:r>
                      <a:r>
                        <a:rPr lang="en-GB" sz="2400" b="0">
                          <a:solidFill>
                            <a:schemeClr val="accent1"/>
                          </a:solidFill>
                        </a:rPr>
                        <a:t>(I’m going 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4868363"/>
                  </a:ext>
                </a:extLst>
              </a:tr>
              <a:tr h="370840">
                <a:tc>
                  <a:txBody>
                    <a:bodyPr/>
                    <a:lstStyle/>
                    <a:p>
                      <a:r>
                        <a:rPr lang="en-GB" sz="2400" b="0" err="1">
                          <a:solidFill>
                            <a:schemeClr val="tx1"/>
                          </a:solidFill>
                        </a:rPr>
                        <a:t>jouer</a:t>
                      </a:r>
                      <a:r>
                        <a:rPr lang="en-GB" sz="2400" b="0">
                          <a:solidFill>
                            <a:schemeClr val="tx1"/>
                          </a:solidFill>
                        </a:rPr>
                        <a:t> </a:t>
                      </a:r>
                      <a:r>
                        <a:rPr lang="en-GB" sz="2400" b="0">
                          <a:solidFill>
                            <a:schemeClr val="accent1"/>
                          </a:solidFill>
                        </a:rPr>
                        <a:t>(to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2746108"/>
                  </a:ext>
                </a:extLst>
              </a:tr>
              <a:tr h="370840">
                <a:tc>
                  <a:txBody>
                    <a:bodyPr/>
                    <a:lstStyle/>
                    <a:p>
                      <a:r>
                        <a:rPr lang="en-GB" sz="2400" b="0" err="1">
                          <a:solidFill>
                            <a:schemeClr val="tx1"/>
                          </a:solidFill>
                        </a:rPr>
                        <a:t>regarder</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759079"/>
                  </a:ext>
                </a:extLst>
              </a:tr>
              <a:tr h="370840">
                <a:tc>
                  <a:txBody>
                    <a:bodyPr/>
                    <a:lstStyle/>
                    <a:p>
                      <a:r>
                        <a:rPr lang="en-GB" sz="2400" b="0" err="1">
                          <a:solidFill>
                            <a:schemeClr val="tx1"/>
                          </a:solidFill>
                        </a:rPr>
                        <a:t>écouter</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051092"/>
                  </a:ext>
                </a:extLst>
              </a:tr>
              <a:tr h="370840">
                <a:tc>
                  <a:txBody>
                    <a:bodyPr/>
                    <a:lstStyle/>
                    <a:p>
                      <a:r>
                        <a:rPr lang="en-GB" sz="2400" b="0">
                          <a:solidFill>
                            <a:schemeClr val="tx1"/>
                          </a:solidFill>
                        </a:rPr>
                        <a:t>faire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869344"/>
                  </a:ext>
                </a:extLst>
              </a:tr>
              <a:tr h="370840">
                <a:tc>
                  <a:txBody>
                    <a:bodyPr/>
                    <a:lstStyle/>
                    <a:p>
                      <a:r>
                        <a:rPr lang="en-GB" sz="2400" b="0" err="1">
                          <a:solidFill>
                            <a:schemeClr val="tx1"/>
                          </a:solidFill>
                        </a:rPr>
                        <a:t>aller</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37824"/>
                  </a:ext>
                </a:extLst>
              </a:tr>
            </a:tbl>
          </a:graphicData>
        </a:graphic>
      </p:graphicFrame>
    </p:spTree>
    <p:extLst>
      <p:ext uri="{BB962C8B-B14F-4D97-AF65-F5344CB8AC3E}">
        <p14:creationId xmlns:p14="http://schemas.microsoft.com/office/powerpoint/2010/main" val="38951601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2" y="1102751"/>
            <a:ext cx="10967484" cy="119127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Conjugate each infinitive verb in all 3 tenses and write down the translation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If you are stuck, follow the example or look back at the vocabulary sheet.</a:t>
            </a:r>
          </a:p>
        </p:txBody>
      </p:sp>
      <p:graphicFrame>
        <p:nvGraphicFramePr>
          <p:cNvPr id="9" name="Table 9">
            <a:extLst>
              <a:ext uri="{FF2B5EF4-FFF2-40B4-BE49-F238E27FC236}">
                <a16:creationId xmlns:a16="http://schemas.microsoft.com/office/drawing/2014/main" id="{36125E21-0DC4-991E-40C0-ECC859E2EA9F}"/>
              </a:ext>
            </a:extLst>
          </p:cNvPr>
          <p:cNvGraphicFramePr>
            <a:graphicFrameLocks noGrp="1"/>
          </p:cNvGraphicFramePr>
          <p:nvPr/>
        </p:nvGraphicFramePr>
        <p:xfrm>
          <a:off x="662642" y="2427027"/>
          <a:ext cx="10902304" cy="3200400"/>
        </p:xfrm>
        <a:graphic>
          <a:graphicData uri="http://schemas.openxmlformats.org/drawingml/2006/table">
            <a:tbl>
              <a:tblPr firstRow="1" bandRow="1">
                <a:tableStyleId>{5C22544A-7EE6-4342-B048-85BDC9FD1C3A}</a:tableStyleId>
              </a:tblPr>
              <a:tblGrid>
                <a:gridCol w="2209030">
                  <a:extLst>
                    <a:ext uri="{9D8B030D-6E8A-4147-A177-3AD203B41FA5}">
                      <a16:colId xmlns:a16="http://schemas.microsoft.com/office/drawing/2014/main" val="3800854231"/>
                    </a:ext>
                  </a:extLst>
                </a:gridCol>
                <a:gridCol w="2181458">
                  <a:extLst>
                    <a:ext uri="{9D8B030D-6E8A-4147-A177-3AD203B41FA5}">
                      <a16:colId xmlns:a16="http://schemas.microsoft.com/office/drawing/2014/main" val="411988895"/>
                    </a:ext>
                  </a:extLst>
                </a:gridCol>
                <a:gridCol w="2311695">
                  <a:extLst>
                    <a:ext uri="{9D8B030D-6E8A-4147-A177-3AD203B41FA5}">
                      <a16:colId xmlns:a16="http://schemas.microsoft.com/office/drawing/2014/main" val="1769280826"/>
                    </a:ext>
                  </a:extLst>
                </a:gridCol>
                <a:gridCol w="4200121">
                  <a:extLst>
                    <a:ext uri="{9D8B030D-6E8A-4147-A177-3AD203B41FA5}">
                      <a16:colId xmlns:a16="http://schemas.microsoft.com/office/drawing/2014/main" val="348348571"/>
                    </a:ext>
                  </a:extLst>
                </a:gridCol>
              </a:tblGrid>
              <a:tr h="370840">
                <a:tc>
                  <a:txBody>
                    <a:bodyPr/>
                    <a:lstStyle/>
                    <a:p>
                      <a:pPr algn="ctr"/>
                      <a:r>
                        <a:rPr lang="en-GB" sz="2400" b="0">
                          <a:solidFill>
                            <a:schemeClr val="tx1"/>
                          </a:solidFill>
                        </a:rPr>
                        <a:t>infinitive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present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tc>
                  <a:txBody>
                    <a:bodyPr/>
                    <a:lstStyle/>
                    <a:p>
                      <a:pPr algn="ctr"/>
                      <a:r>
                        <a:rPr lang="en-GB" sz="2400" b="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CEBD7"/>
                    </a:solidFill>
                  </a:tcPr>
                </a:tc>
                <a:extLst>
                  <a:ext uri="{0D108BD9-81ED-4DB2-BD59-A6C34878D82A}">
                    <a16:rowId xmlns:a16="http://schemas.microsoft.com/office/drawing/2014/main" val="3437145792"/>
                  </a:ext>
                </a:extLst>
              </a:tr>
              <a:tr h="370840">
                <a:tc>
                  <a:txBody>
                    <a:bodyPr/>
                    <a:lstStyle/>
                    <a:p>
                      <a:r>
                        <a:rPr lang="en-GB" sz="2400" b="0">
                          <a:solidFill>
                            <a:schemeClr val="tx1"/>
                          </a:solidFill>
                        </a:rPr>
                        <a:t>manger </a:t>
                      </a:r>
                      <a:r>
                        <a:rPr lang="en-GB" sz="2400" b="0">
                          <a:solidFill>
                            <a:schemeClr val="accent1"/>
                          </a:solidFill>
                        </a:rPr>
                        <a:t>(to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a:solidFill>
                            <a:schemeClr val="tx1"/>
                          </a:solidFill>
                        </a:rPr>
                        <a:t>je mange </a:t>
                      </a:r>
                      <a:r>
                        <a:rPr lang="en-GB" sz="2400" b="0">
                          <a:solidFill>
                            <a:schemeClr val="accent1"/>
                          </a:solidFill>
                        </a:rPr>
                        <a:t>(I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err="1">
                          <a:solidFill>
                            <a:schemeClr val="tx1"/>
                          </a:solidFill>
                        </a:rPr>
                        <a:t>j’ai</a:t>
                      </a:r>
                      <a:r>
                        <a:rPr lang="en-GB" sz="2400" b="0">
                          <a:solidFill>
                            <a:schemeClr val="tx1"/>
                          </a:solidFill>
                        </a:rPr>
                        <a:t> </a:t>
                      </a:r>
                      <a:r>
                        <a:rPr lang="en-GB" sz="2400" b="0" err="1">
                          <a:solidFill>
                            <a:schemeClr val="tx1"/>
                          </a:solidFill>
                        </a:rPr>
                        <a:t>mangé</a:t>
                      </a:r>
                      <a:r>
                        <a:rPr lang="en-GB" sz="2400" b="0">
                          <a:solidFill>
                            <a:schemeClr val="tx1"/>
                          </a:solidFill>
                        </a:rPr>
                        <a:t> </a:t>
                      </a:r>
                      <a:r>
                        <a:rPr lang="en-GB" sz="2400" b="0">
                          <a:solidFill>
                            <a:schemeClr val="accent1"/>
                          </a:solidFill>
                        </a:rPr>
                        <a:t>(I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2400" b="0">
                          <a:solidFill>
                            <a:schemeClr val="tx1"/>
                          </a:solidFill>
                        </a:rPr>
                        <a:t>je </a:t>
                      </a:r>
                      <a:r>
                        <a:rPr lang="en-GB" sz="2400" b="0" err="1">
                          <a:solidFill>
                            <a:schemeClr val="tx1"/>
                          </a:solidFill>
                        </a:rPr>
                        <a:t>vais</a:t>
                      </a:r>
                      <a:r>
                        <a:rPr lang="en-GB" sz="2400" b="0">
                          <a:solidFill>
                            <a:schemeClr val="tx1"/>
                          </a:solidFill>
                        </a:rPr>
                        <a:t> manger </a:t>
                      </a:r>
                      <a:r>
                        <a:rPr lang="en-GB" sz="2400" b="0">
                          <a:solidFill>
                            <a:schemeClr val="accent1"/>
                          </a:solidFill>
                        </a:rPr>
                        <a:t>(I’m going to 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4868363"/>
                  </a:ext>
                </a:extLst>
              </a:tr>
              <a:tr h="370840">
                <a:tc>
                  <a:txBody>
                    <a:bodyPr/>
                    <a:lstStyle/>
                    <a:p>
                      <a:r>
                        <a:rPr lang="en-GB" sz="2400" b="0" err="1">
                          <a:solidFill>
                            <a:schemeClr val="tx1"/>
                          </a:solidFill>
                        </a:rPr>
                        <a:t>jouer</a:t>
                      </a:r>
                      <a:r>
                        <a:rPr lang="en-GB" sz="2400" b="0">
                          <a:solidFill>
                            <a:schemeClr val="tx1"/>
                          </a:solidFill>
                        </a:rPr>
                        <a:t> </a:t>
                      </a:r>
                      <a:r>
                        <a:rPr lang="en-GB" sz="2400" b="0">
                          <a:solidFill>
                            <a:schemeClr val="accent1"/>
                          </a:solidFill>
                        </a:rPr>
                        <a:t>(to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2746108"/>
                  </a:ext>
                </a:extLst>
              </a:tr>
              <a:tr h="370840">
                <a:tc>
                  <a:txBody>
                    <a:bodyPr/>
                    <a:lstStyle/>
                    <a:p>
                      <a:r>
                        <a:rPr lang="en-GB" sz="2400" b="0" err="1">
                          <a:solidFill>
                            <a:schemeClr val="tx1"/>
                          </a:solidFill>
                        </a:rPr>
                        <a:t>regarder</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759079"/>
                  </a:ext>
                </a:extLst>
              </a:tr>
              <a:tr h="370840">
                <a:tc>
                  <a:txBody>
                    <a:bodyPr/>
                    <a:lstStyle/>
                    <a:p>
                      <a:r>
                        <a:rPr lang="en-GB" sz="2400" b="0" err="1">
                          <a:solidFill>
                            <a:schemeClr val="tx1"/>
                          </a:solidFill>
                        </a:rPr>
                        <a:t>écouter</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3051092"/>
                  </a:ext>
                </a:extLst>
              </a:tr>
              <a:tr h="370840">
                <a:tc>
                  <a:txBody>
                    <a:bodyPr/>
                    <a:lstStyle/>
                    <a:p>
                      <a:r>
                        <a:rPr lang="en-GB" sz="2400" b="0">
                          <a:solidFill>
                            <a:schemeClr val="tx1"/>
                          </a:solidFill>
                        </a:rPr>
                        <a:t>faire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869344"/>
                  </a:ext>
                </a:extLst>
              </a:tr>
              <a:tr h="370840">
                <a:tc>
                  <a:txBody>
                    <a:bodyPr/>
                    <a:lstStyle/>
                    <a:p>
                      <a:r>
                        <a:rPr lang="en-GB" sz="2400" b="0" err="1">
                          <a:solidFill>
                            <a:schemeClr val="tx1"/>
                          </a:solidFill>
                        </a:rPr>
                        <a:t>aller</a:t>
                      </a:r>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237824"/>
                  </a:ext>
                </a:extLst>
              </a:tr>
            </a:tbl>
          </a:graphicData>
        </a:graphic>
      </p:graphicFrame>
      <p:sp>
        <p:nvSpPr>
          <p:cNvPr id="4" name="TextBox 3">
            <a:extLst>
              <a:ext uri="{FF2B5EF4-FFF2-40B4-BE49-F238E27FC236}">
                <a16:creationId xmlns:a16="http://schemas.microsoft.com/office/drawing/2014/main" id="{B5001FAD-720F-3A26-7C9E-4013F233A082}"/>
              </a:ext>
            </a:extLst>
          </p:cNvPr>
          <p:cNvSpPr txBox="1"/>
          <p:nvPr/>
        </p:nvSpPr>
        <p:spPr>
          <a:xfrm>
            <a:off x="2886005" y="3306833"/>
            <a:ext cx="2248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 play)</a:t>
            </a:r>
          </a:p>
        </p:txBody>
      </p:sp>
      <p:sp>
        <p:nvSpPr>
          <p:cNvPr id="16" name="TextBox 15">
            <a:extLst>
              <a:ext uri="{FF2B5EF4-FFF2-40B4-BE49-F238E27FC236}">
                <a16:creationId xmlns:a16="http://schemas.microsoft.com/office/drawing/2014/main" id="{1B3E445C-C5B8-E1D5-3D28-3B8A11125E5E}"/>
              </a:ext>
            </a:extLst>
          </p:cNvPr>
          <p:cNvSpPr txBox="1"/>
          <p:nvPr/>
        </p:nvSpPr>
        <p:spPr>
          <a:xfrm>
            <a:off x="5067040" y="3306833"/>
            <a:ext cx="255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 played)</a:t>
            </a:r>
          </a:p>
        </p:txBody>
      </p:sp>
      <p:sp>
        <p:nvSpPr>
          <p:cNvPr id="17" name="TextBox 16">
            <a:extLst>
              <a:ext uri="{FF2B5EF4-FFF2-40B4-BE49-F238E27FC236}">
                <a16:creationId xmlns:a16="http://schemas.microsoft.com/office/drawing/2014/main" id="{EBC3DB0F-721E-CDAC-6D97-A860FD437AAC}"/>
              </a:ext>
            </a:extLst>
          </p:cNvPr>
          <p:cNvSpPr txBox="1"/>
          <p:nvPr/>
        </p:nvSpPr>
        <p:spPr>
          <a:xfrm>
            <a:off x="7358266" y="3306833"/>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(I’m going to play)</a:t>
            </a:r>
          </a:p>
        </p:txBody>
      </p:sp>
      <p:sp>
        <p:nvSpPr>
          <p:cNvPr id="18" name="TextBox 17">
            <a:extLst>
              <a:ext uri="{FF2B5EF4-FFF2-40B4-BE49-F238E27FC236}">
                <a16:creationId xmlns:a16="http://schemas.microsoft.com/office/drawing/2014/main" id="{15C17AA1-F94A-3CFA-7A87-96A7D81A577F}"/>
              </a:ext>
            </a:extLst>
          </p:cNvPr>
          <p:cNvSpPr txBox="1"/>
          <p:nvPr/>
        </p:nvSpPr>
        <p:spPr>
          <a:xfrm>
            <a:off x="2309886" y="3804592"/>
            <a:ext cx="27571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 watch)</a:t>
            </a:r>
          </a:p>
        </p:txBody>
      </p:sp>
      <p:sp>
        <p:nvSpPr>
          <p:cNvPr id="19" name="TextBox 18">
            <a:extLst>
              <a:ext uri="{FF2B5EF4-FFF2-40B4-BE49-F238E27FC236}">
                <a16:creationId xmlns:a16="http://schemas.microsoft.com/office/drawing/2014/main" id="{C8141694-E1A6-D153-BDB5-D1B02E5B5CC4}"/>
              </a:ext>
            </a:extLst>
          </p:cNvPr>
          <p:cNvSpPr txBox="1"/>
          <p:nvPr/>
        </p:nvSpPr>
        <p:spPr>
          <a:xfrm>
            <a:off x="4985842" y="3789352"/>
            <a:ext cx="3091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 watched)</a:t>
            </a:r>
          </a:p>
        </p:txBody>
      </p:sp>
      <p:sp>
        <p:nvSpPr>
          <p:cNvPr id="20" name="TextBox 19">
            <a:extLst>
              <a:ext uri="{FF2B5EF4-FFF2-40B4-BE49-F238E27FC236}">
                <a16:creationId xmlns:a16="http://schemas.microsoft.com/office/drawing/2014/main" id="{31805255-0945-8D8F-B9AC-7E895DC5CCEC}"/>
              </a:ext>
            </a:extLst>
          </p:cNvPr>
          <p:cNvSpPr txBox="1"/>
          <p:nvPr/>
        </p:nvSpPr>
        <p:spPr>
          <a:xfrm>
            <a:off x="7946384" y="3803649"/>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(I’ll watch)</a:t>
            </a:r>
          </a:p>
        </p:txBody>
      </p:sp>
      <p:sp>
        <p:nvSpPr>
          <p:cNvPr id="21" name="TextBox 20">
            <a:extLst>
              <a:ext uri="{FF2B5EF4-FFF2-40B4-BE49-F238E27FC236}">
                <a16:creationId xmlns:a16="http://schemas.microsoft.com/office/drawing/2014/main" id="{85926ADD-7E43-AF82-628D-EE7E5802243B}"/>
              </a:ext>
            </a:extLst>
          </p:cNvPr>
          <p:cNvSpPr txBox="1"/>
          <p:nvPr/>
        </p:nvSpPr>
        <p:spPr>
          <a:xfrm>
            <a:off x="2309886" y="4266257"/>
            <a:ext cx="255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j’écoute</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 listen)</a:t>
            </a:r>
          </a:p>
        </p:txBody>
      </p:sp>
      <p:sp>
        <p:nvSpPr>
          <p:cNvPr id="22" name="TextBox 21">
            <a:extLst>
              <a:ext uri="{FF2B5EF4-FFF2-40B4-BE49-F238E27FC236}">
                <a16:creationId xmlns:a16="http://schemas.microsoft.com/office/drawing/2014/main" id="{7E372EE0-E45E-8C1A-C1A5-8F61E306CEA9}"/>
              </a:ext>
            </a:extLst>
          </p:cNvPr>
          <p:cNvSpPr txBox="1"/>
          <p:nvPr/>
        </p:nvSpPr>
        <p:spPr>
          <a:xfrm>
            <a:off x="4967342" y="4251017"/>
            <a:ext cx="31259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écouté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 listened)</a:t>
            </a:r>
          </a:p>
        </p:txBody>
      </p:sp>
      <p:sp>
        <p:nvSpPr>
          <p:cNvPr id="26" name="TextBox 25">
            <a:extLst>
              <a:ext uri="{FF2B5EF4-FFF2-40B4-BE49-F238E27FC236}">
                <a16:creationId xmlns:a16="http://schemas.microsoft.com/office/drawing/2014/main" id="{1B721F69-BBF8-8194-A192-F1BFE39CE7FD}"/>
              </a:ext>
            </a:extLst>
          </p:cNvPr>
          <p:cNvSpPr txBox="1"/>
          <p:nvPr/>
        </p:nvSpPr>
        <p:spPr>
          <a:xfrm>
            <a:off x="8077199" y="4251017"/>
            <a:ext cx="37000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écouter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(I’ll listen)</a:t>
            </a:r>
          </a:p>
        </p:txBody>
      </p:sp>
      <p:sp>
        <p:nvSpPr>
          <p:cNvPr id="27" name="TextBox 26">
            <a:extLst>
              <a:ext uri="{FF2B5EF4-FFF2-40B4-BE49-F238E27FC236}">
                <a16:creationId xmlns:a16="http://schemas.microsoft.com/office/drawing/2014/main" id="{6A12FAEC-A95B-D4AF-2833-B89E12925094}"/>
              </a:ext>
            </a:extLst>
          </p:cNvPr>
          <p:cNvSpPr txBox="1"/>
          <p:nvPr/>
        </p:nvSpPr>
        <p:spPr>
          <a:xfrm>
            <a:off x="2816589" y="4741285"/>
            <a:ext cx="2248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fais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 do)</a:t>
            </a:r>
          </a:p>
        </p:txBody>
      </p:sp>
      <p:sp>
        <p:nvSpPr>
          <p:cNvPr id="28" name="TextBox 27">
            <a:extLst>
              <a:ext uri="{FF2B5EF4-FFF2-40B4-BE49-F238E27FC236}">
                <a16:creationId xmlns:a16="http://schemas.microsoft.com/office/drawing/2014/main" id="{8753B831-7957-B81F-0AE1-98E9F35D8E38}"/>
              </a:ext>
            </a:extLst>
          </p:cNvPr>
          <p:cNvSpPr txBox="1"/>
          <p:nvPr/>
        </p:nvSpPr>
        <p:spPr>
          <a:xfrm>
            <a:off x="4997624" y="4741285"/>
            <a:ext cx="2552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fait (I did)</a:t>
            </a:r>
          </a:p>
        </p:txBody>
      </p:sp>
      <p:sp>
        <p:nvSpPr>
          <p:cNvPr id="29" name="TextBox 28">
            <a:extLst>
              <a:ext uri="{FF2B5EF4-FFF2-40B4-BE49-F238E27FC236}">
                <a16:creationId xmlns:a16="http://schemas.microsoft.com/office/drawing/2014/main" id="{A73AADF5-84A4-7902-5A11-58AEF014BA5D}"/>
              </a:ext>
            </a:extLst>
          </p:cNvPr>
          <p:cNvSpPr txBox="1"/>
          <p:nvPr/>
        </p:nvSpPr>
        <p:spPr>
          <a:xfrm>
            <a:off x="7288850" y="4741285"/>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faire (I’m going to do)</a:t>
            </a:r>
          </a:p>
        </p:txBody>
      </p:sp>
      <p:sp>
        <p:nvSpPr>
          <p:cNvPr id="30" name="TextBox 29">
            <a:extLst>
              <a:ext uri="{FF2B5EF4-FFF2-40B4-BE49-F238E27FC236}">
                <a16:creationId xmlns:a16="http://schemas.microsoft.com/office/drawing/2014/main" id="{01BAF9E7-9C14-A00C-CC53-CD6D631C86E0}"/>
              </a:ext>
            </a:extLst>
          </p:cNvPr>
          <p:cNvSpPr txBox="1"/>
          <p:nvPr/>
        </p:nvSpPr>
        <p:spPr>
          <a:xfrm>
            <a:off x="2886005" y="5196019"/>
            <a:ext cx="2248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 go)</a:t>
            </a:r>
          </a:p>
        </p:txBody>
      </p:sp>
      <p:sp>
        <p:nvSpPr>
          <p:cNvPr id="31" name="TextBox 30">
            <a:extLst>
              <a:ext uri="{FF2B5EF4-FFF2-40B4-BE49-F238E27FC236}">
                <a16:creationId xmlns:a16="http://schemas.microsoft.com/office/drawing/2014/main" id="{9983D49C-2D52-AF8C-8EBD-70A8FAE6D577}"/>
              </a:ext>
            </a:extLst>
          </p:cNvPr>
          <p:cNvSpPr txBox="1"/>
          <p:nvPr/>
        </p:nvSpPr>
        <p:spPr>
          <a:xfrm>
            <a:off x="5067040" y="5196019"/>
            <a:ext cx="25529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(I went)</a:t>
            </a:r>
          </a:p>
        </p:txBody>
      </p:sp>
      <p:sp>
        <p:nvSpPr>
          <p:cNvPr id="32" name="TextBox 31">
            <a:extLst>
              <a:ext uri="{FF2B5EF4-FFF2-40B4-BE49-F238E27FC236}">
                <a16:creationId xmlns:a16="http://schemas.microsoft.com/office/drawing/2014/main" id="{9FDB5C3E-4757-D9FE-85F4-DB899B178D7A}"/>
              </a:ext>
            </a:extLst>
          </p:cNvPr>
          <p:cNvSpPr txBox="1"/>
          <p:nvPr/>
        </p:nvSpPr>
        <p:spPr>
          <a:xfrm>
            <a:off x="7358266" y="5196019"/>
            <a:ext cx="4276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aller</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(I’m going to go)</a:t>
            </a:r>
          </a:p>
        </p:txBody>
      </p:sp>
    </p:spTree>
    <p:extLst>
      <p:ext uri="{BB962C8B-B14F-4D97-AF65-F5344CB8AC3E}">
        <p14:creationId xmlns:p14="http://schemas.microsoft.com/office/powerpoint/2010/main" val="348994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p:bldP spid="21" grpId="0"/>
      <p:bldP spid="22" grpId="0"/>
      <p:bldP spid="26" grpId="0"/>
      <p:bldP spid="27" grpId="0"/>
      <p:bldP spid="28" grpId="0"/>
      <p:bldP spid="29" grpId="0"/>
      <p:bldP spid="30" grpId="0"/>
      <p:bldP spid="31" grpId="0"/>
      <p:bldP spid="3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12258" y="3864520"/>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visité</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visité.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joues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fait</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regardes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écoutes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manger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 allé(e)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recyclé</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aller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faire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bois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Rectangle 6">
            <a:extLst>
              <a:ext uri="{FF2B5EF4-FFF2-40B4-BE49-F238E27FC236}">
                <a16:creationId xmlns:a16="http://schemas.microsoft.com/office/drawing/2014/main" id="{3877B351-CEA4-E57F-83A8-0C21D973525D}"/>
              </a:ext>
            </a:extLst>
          </p:cNvPr>
          <p:cNvSpPr/>
          <p:nvPr/>
        </p:nvSpPr>
        <p:spPr>
          <a:xfrm>
            <a:off x="597462" y="1102751"/>
            <a:ext cx="10967484" cy="271353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Decide what tense the verb is in: Present (PR)	Past (PA)	Future (FU)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exemple: j’ai joué au foot au parc			PA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mange une pizza végétarienne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j’ai regardé un film d’horreur au cinéma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j’utilise mon portable pour jouer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à</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des jeux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vais aller au centre commercial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suis allé au centre commercial			_______</a:t>
            </a:r>
          </a:p>
        </p:txBody>
      </p:sp>
    </p:spTree>
    <p:extLst>
      <p:ext uri="{BB962C8B-B14F-4D97-AF65-F5344CB8AC3E}">
        <p14:creationId xmlns:p14="http://schemas.microsoft.com/office/powerpoint/2010/main" val="41153784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81F799F-DD98-FF87-6B69-38510CA2806E}"/>
              </a:ext>
            </a:extLst>
          </p:cNvPr>
          <p:cNvSpPr txBox="1"/>
          <p:nvPr/>
        </p:nvSpPr>
        <p:spPr>
          <a:xfrm>
            <a:off x="604860" y="3894114"/>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visité</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visité.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joues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fait</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regardes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écoutes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manger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 allé(e)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 recyclé</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aller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 faire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 bois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FF6"/>
            </a:solidFill>
            <a:ln>
              <a:solidFill>
                <a:srgbClr val="EEF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7" name="TextBox 6">
            <a:extLst>
              <a:ext uri="{FF2B5EF4-FFF2-40B4-BE49-F238E27FC236}">
                <a16:creationId xmlns:a16="http://schemas.microsoft.com/office/drawing/2014/main" id="{BE04F2F4-D83A-C631-76F2-2EB1B06AAB94}"/>
              </a:ext>
            </a:extLst>
          </p:cNvPr>
          <p:cNvSpPr txBox="1"/>
          <p:nvPr/>
        </p:nvSpPr>
        <p:spPr>
          <a:xfrm>
            <a:off x="3999538" y="4577484"/>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1F92025-A9E1-398D-12BD-1C3A30BAE01C}"/>
              </a:ext>
            </a:extLst>
          </p:cNvPr>
          <p:cNvSpPr txBox="1"/>
          <p:nvPr/>
        </p:nvSpPr>
        <p:spPr>
          <a:xfrm>
            <a:off x="3988415" y="4968573"/>
            <a:ext cx="1762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regarde</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7B8F2DB-1530-0F01-7D17-F3CB9400E812}"/>
              </a:ext>
            </a:extLst>
          </p:cNvPr>
          <p:cNvSpPr txBox="1"/>
          <p:nvPr/>
        </p:nvSpPr>
        <p:spPr>
          <a:xfrm>
            <a:off x="3558565" y="5366587"/>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manger</a:t>
            </a:r>
          </a:p>
        </p:txBody>
      </p:sp>
      <p:sp>
        <p:nvSpPr>
          <p:cNvPr id="13" name="TextBox 12">
            <a:extLst>
              <a:ext uri="{FF2B5EF4-FFF2-40B4-BE49-F238E27FC236}">
                <a16:creationId xmlns:a16="http://schemas.microsoft.com/office/drawing/2014/main" id="{DF77BD1C-34B2-B9D9-8465-101ED8B68C2E}"/>
              </a:ext>
            </a:extLst>
          </p:cNvPr>
          <p:cNvSpPr txBox="1"/>
          <p:nvPr/>
        </p:nvSpPr>
        <p:spPr>
          <a:xfrm>
            <a:off x="3977292" y="5735067"/>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recyclé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3D755E5-4BEF-1DA7-6D28-4E57DA26E822}"/>
              </a:ext>
            </a:extLst>
          </p:cNvPr>
          <p:cNvSpPr txBox="1"/>
          <p:nvPr/>
        </p:nvSpPr>
        <p:spPr>
          <a:xfrm>
            <a:off x="3629252" y="6083219"/>
            <a:ext cx="2469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faire</a:t>
            </a:r>
          </a:p>
        </p:txBody>
      </p:sp>
      <p:sp>
        <p:nvSpPr>
          <p:cNvPr id="16" name="TextBox 15">
            <a:extLst>
              <a:ext uri="{FF2B5EF4-FFF2-40B4-BE49-F238E27FC236}">
                <a16:creationId xmlns:a16="http://schemas.microsoft.com/office/drawing/2014/main" id="{430D8412-8EA7-2ECC-C531-D96F481566B2}"/>
              </a:ext>
            </a:extLst>
          </p:cNvPr>
          <p:cNvSpPr txBox="1"/>
          <p:nvPr/>
        </p:nvSpPr>
        <p:spPr>
          <a:xfrm>
            <a:off x="9313051" y="4563294"/>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fait</a:t>
            </a:r>
          </a:p>
        </p:txBody>
      </p:sp>
      <p:sp>
        <p:nvSpPr>
          <p:cNvPr id="17" name="TextBox 16">
            <a:extLst>
              <a:ext uri="{FF2B5EF4-FFF2-40B4-BE49-F238E27FC236}">
                <a16:creationId xmlns:a16="http://schemas.microsoft.com/office/drawing/2014/main" id="{B860F6B9-1EB0-3C14-13BF-289C943469D9}"/>
              </a:ext>
            </a:extLst>
          </p:cNvPr>
          <p:cNvSpPr txBox="1"/>
          <p:nvPr/>
        </p:nvSpPr>
        <p:spPr>
          <a:xfrm>
            <a:off x="9301928" y="4954383"/>
            <a:ext cx="1625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écouté</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F0CDBDB-E928-7637-E8FB-5C21C14FC905}"/>
              </a:ext>
            </a:extLst>
          </p:cNvPr>
          <p:cNvSpPr txBox="1"/>
          <p:nvPr/>
        </p:nvSpPr>
        <p:spPr>
          <a:xfrm>
            <a:off x="9290805" y="5352397"/>
            <a:ext cx="2026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suis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allé</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(e)</a:t>
            </a:r>
          </a:p>
        </p:txBody>
      </p:sp>
      <p:sp>
        <p:nvSpPr>
          <p:cNvPr id="19" name="TextBox 18">
            <a:extLst>
              <a:ext uri="{FF2B5EF4-FFF2-40B4-BE49-F238E27FC236}">
                <a16:creationId xmlns:a16="http://schemas.microsoft.com/office/drawing/2014/main" id="{1458CE68-7BB4-65F7-3BE8-25F9C1BA062A}"/>
              </a:ext>
            </a:extLst>
          </p:cNvPr>
          <p:cNvSpPr txBox="1"/>
          <p:nvPr/>
        </p:nvSpPr>
        <p:spPr>
          <a:xfrm>
            <a:off x="9290805" y="5720877"/>
            <a:ext cx="1868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70034A-486A-AE1A-8ACB-8D48EBA3CC17}"/>
              </a:ext>
            </a:extLst>
          </p:cNvPr>
          <p:cNvSpPr txBox="1"/>
          <p:nvPr/>
        </p:nvSpPr>
        <p:spPr>
          <a:xfrm>
            <a:off x="9386055" y="6069029"/>
            <a:ext cx="2026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bois</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F091D44-0861-6321-A6C3-1F54E0C24179}"/>
              </a:ext>
            </a:extLst>
          </p:cNvPr>
          <p:cNvSpPr txBox="1"/>
          <p:nvPr/>
        </p:nvSpPr>
        <p:spPr>
          <a:xfrm>
            <a:off x="1769504" y="429559"/>
            <a:ext cx="8916103" cy="584775"/>
          </a:xfrm>
          <a:prstGeom prst="rect">
            <a:avLst/>
          </a:prstGeom>
          <a:solidFill>
            <a:srgbClr val="EEFFF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33" name="Rectangle 32">
            <a:extLst>
              <a:ext uri="{FF2B5EF4-FFF2-40B4-BE49-F238E27FC236}">
                <a16:creationId xmlns:a16="http://schemas.microsoft.com/office/drawing/2014/main" id="{879D8E05-DD6F-6F0C-2A48-42B4F78CFC92}"/>
              </a:ext>
            </a:extLst>
          </p:cNvPr>
          <p:cNvSpPr/>
          <p:nvPr/>
        </p:nvSpPr>
        <p:spPr>
          <a:xfrm>
            <a:off x="597462" y="1102751"/>
            <a:ext cx="10967484" cy="271353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Decide what tense the verb is in : Present (PR)	Past (PA)	Future (FU)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a:ln>
                  <a:noFill/>
                </a:ln>
                <a:solidFill>
                  <a:prstClr val="black"/>
                </a:solidFill>
                <a:effectLst/>
                <a:uLnTx/>
                <a:uFillTx/>
                <a:latin typeface="Calibri" panose="020F0502020204030204"/>
                <a:ea typeface="+mn-ea"/>
                <a:cs typeface="+mn-cs"/>
              </a:rPr>
              <a:t>exemple: j’ai joué au foot au parc			PA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mange une pizza végétarienne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j’ai regardé un film d’horreur au cinéma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j’utilise mon portable pour jouer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à</a:t>
            </a: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 des jeux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vais aller au centre commercial		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0">
                <a:ln>
                  <a:noFill/>
                </a:ln>
                <a:solidFill>
                  <a:prstClr val="black"/>
                </a:solidFill>
                <a:effectLst/>
                <a:uLnTx/>
                <a:uFillTx/>
                <a:latin typeface="Calibri" panose="020F0502020204030204"/>
                <a:ea typeface="+mn-ea"/>
                <a:cs typeface="+mn-cs"/>
              </a:rPr>
              <a:t>je suis allé au centre commercial			_______</a:t>
            </a:r>
          </a:p>
        </p:txBody>
      </p:sp>
      <p:sp>
        <p:nvSpPr>
          <p:cNvPr id="34" name="TextBox 33">
            <a:extLst>
              <a:ext uri="{FF2B5EF4-FFF2-40B4-BE49-F238E27FC236}">
                <a16:creationId xmlns:a16="http://schemas.microsoft.com/office/drawing/2014/main" id="{1D504C1A-30B7-0C83-8CAE-61207623B374}"/>
              </a:ext>
            </a:extLst>
          </p:cNvPr>
          <p:cNvSpPr txBox="1"/>
          <p:nvPr/>
        </p:nvSpPr>
        <p:spPr>
          <a:xfrm>
            <a:off x="7029157" y="1816518"/>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PR</a:t>
            </a:r>
          </a:p>
        </p:txBody>
      </p:sp>
      <p:sp>
        <p:nvSpPr>
          <p:cNvPr id="35" name="TextBox 34">
            <a:extLst>
              <a:ext uri="{FF2B5EF4-FFF2-40B4-BE49-F238E27FC236}">
                <a16:creationId xmlns:a16="http://schemas.microsoft.com/office/drawing/2014/main" id="{3E5111B4-F7BE-4076-D840-728344355F27}"/>
              </a:ext>
            </a:extLst>
          </p:cNvPr>
          <p:cNvSpPr txBox="1"/>
          <p:nvPr/>
        </p:nvSpPr>
        <p:spPr>
          <a:xfrm>
            <a:off x="7048207" y="2168758"/>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PA</a:t>
            </a:r>
          </a:p>
        </p:txBody>
      </p:sp>
      <p:sp>
        <p:nvSpPr>
          <p:cNvPr id="36" name="TextBox 35">
            <a:extLst>
              <a:ext uri="{FF2B5EF4-FFF2-40B4-BE49-F238E27FC236}">
                <a16:creationId xmlns:a16="http://schemas.microsoft.com/office/drawing/2014/main" id="{0F107AE1-73D0-0A5F-0E0C-B21B14E1BD76}"/>
              </a:ext>
            </a:extLst>
          </p:cNvPr>
          <p:cNvSpPr txBox="1"/>
          <p:nvPr/>
        </p:nvSpPr>
        <p:spPr>
          <a:xfrm>
            <a:off x="7048207" y="2553587"/>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PR</a:t>
            </a:r>
          </a:p>
        </p:txBody>
      </p:sp>
      <p:sp>
        <p:nvSpPr>
          <p:cNvPr id="37" name="TextBox 36">
            <a:extLst>
              <a:ext uri="{FF2B5EF4-FFF2-40B4-BE49-F238E27FC236}">
                <a16:creationId xmlns:a16="http://schemas.microsoft.com/office/drawing/2014/main" id="{56DA7E71-85D5-A3D5-C015-A8D45B8236FD}"/>
              </a:ext>
            </a:extLst>
          </p:cNvPr>
          <p:cNvSpPr txBox="1"/>
          <p:nvPr/>
        </p:nvSpPr>
        <p:spPr>
          <a:xfrm>
            <a:off x="7048207" y="2924877"/>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FU</a:t>
            </a:r>
          </a:p>
        </p:txBody>
      </p:sp>
      <p:sp>
        <p:nvSpPr>
          <p:cNvPr id="38" name="TextBox 37">
            <a:extLst>
              <a:ext uri="{FF2B5EF4-FFF2-40B4-BE49-F238E27FC236}">
                <a16:creationId xmlns:a16="http://schemas.microsoft.com/office/drawing/2014/main" id="{D0628E80-7C40-3A80-3AB4-4EC6C2E5B0CC}"/>
              </a:ext>
            </a:extLst>
          </p:cNvPr>
          <p:cNvSpPr txBox="1"/>
          <p:nvPr/>
        </p:nvSpPr>
        <p:spPr>
          <a:xfrm>
            <a:off x="7057732" y="3290656"/>
            <a:ext cx="1359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PA</a:t>
            </a:r>
          </a:p>
        </p:txBody>
      </p:sp>
    </p:spTree>
    <p:extLst>
      <p:ext uri="{BB962C8B-B14F-4D97-AF65-F5344CB8AC3E}">
        <p14:creationId xmlns:p14="http://schemas.microsoft.com/office/powerpoint/2010/main" val="28855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P spid="15" grpId="0"/>
      <p:bldP spid="16" grpId="0"/>
      <p:bldP spid="17" grpId="0"/>
      <p:bldP spid="18" grpId="0"/>
      <p:bldP spid="19" grpId="0"/>
      <p:bldP spid="20" grpId="0"/>
      <p:bldP spid="34" grpId="0"/>
      <p:bldP spid="35" grpId="0"/>
      <p:bldP spid="36" grpId="0"/>
      <p:bldP spid="37" grpId="0"/>
      <p:bldP spid="38"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25529" y="662857"/>
            <a:ext cx="10844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Every photo card requires to respond to 5 questions, 2 unprepared.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We already know that the first question is always: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Qu’est</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ce</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err="1">
                <a:ln>
                  <a:noFill/>
                </a:ln>
                <a:solidFill>
                  <a:srgbClr val="C00000"/>
                </a:solidFill>
                <a:effectLst/>
                <a:uLnTx/>
                <a:uFillTx/>
                <a:latin typeface="Calibri" panose="020F0502020204030204"/>
                <a:ea typeface="+mn-ea"/>
                <a:cs typeface="+mn-cs"/>
              </a:rPr>
              <a:t>qu’il</a:t>
            </a: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 y a sur la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For the other questions, you can expect:</a:t>
            </a:r>
          </a:p>
        </p:txBody>
      </p:sp>
      <p:sp>
        <p:nvSpPr>
          <p:cNvPr id="4" name="TextBox 3">
            <a:extLst>
              <a:ext uri="{FF2B5EF4-FFF2-40B4-BE49-F238E27FC236}">
                <a16:creationId xmlns:a16="http://schemas.microsoft.com/office/drawing/2014/main" id="{C1205571-A4CF-801B-D863-6F9214084734}"/>
              </a:ext>
            </a:extLst>
          </p:cNvPr>
          <p:cNvSpPr txBox="1"/>
          <p:nvPr/>
        </p:nvSpPr>
        <p:spPr>
          <a:xfrm>
            <a:off x="737937" y="2778823"/>
            <a:ext cx="4783938" cy="34163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Foundation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Questions on the card: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one question in the past OR future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one question in the present tense</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Unprepared questions: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both questions in the present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one question requires an opinion</a:t>
            </a:r>
          </a:p>
        </p:txBody>
      </p:sp>
      <p:sp>
        <p:nvSpPr>
          <p:cNvPr id="10" name="TextBox 9">
            <a:extLst>
              <a:ext uri="{FF2B5EF4-FFF2-40B4-BE49-F238E27FC236}">
                <a16:creationId xmlns:a16="http://schemas.microsoft.com/office/drawing/2014/main" id="{EC31DDC6-9660-B307-8EFC-FFAD22D6639D}"/>
              </a:ext>
            </a:extLst>
          </p:cNvPr>
          <p:cNvSpPr txBox="1"/>
          <p:nvPr/>
        </p:nvSpPr>
        <p:spPr>
          <a:xfrm>
            <a:off x="6047816" y="2778823"/>
            <a:ext cx="5476884" cy="37856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Higher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Questions on the card: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one question in the past OR future*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one question in the present tense</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Unprepared questions: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one question in the future OR past*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(*different tense from question on card)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one question in the present</a:t>
            </a:r>
          </a:p>
        </p:txBody>
      </p:sp>
    </p:spTree>
    <p:extLst>
      <p:ext uri="{BB962C8B-B14F-4D97-AF65-F5344CB8AC3E}">
        <p14:creationId xmlns:p14="http://schemas.microsoft.com/office/powerpoint/2010/main" val="394881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625529" y="662857"/>
            <a:ext cx="10844575"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Spotting the verbs in the questions and identifying the tense is crucial to make sure that you prepare accurate responses that communicate without ambiguities.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Follow the quick steps below:</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1 - circle the verb in the question</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 decide if it is past (PA), present (PR) or future (FU)</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3 - write 3 verbs in the ‘je’ form and correct tense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Qu’est-ce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que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tu</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vas faire le week-end prochain avec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tes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amis</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EDA3467-189A-4334-DFEB-F6C79B10C252}"/>
              </a:ext>
            </a:extLst>
          </p:cNvPr>
          <p:cNvSpPr/>
          <p:nvPr/>
        </p:nvSpPr>
        <p:spPr>
          <a:xfrm>
            <a:off x="3737810" y="4475746"/>
            <a:ext cx="1411705" cy="43313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FD500CD-175B-B91A-F378-D2536ABD1BD2}"/>
              </a:ext>
            </a:extLst>
          </p:cNvPr>
          <p:cNvSpPr txBox="1"/>
          <p:nvPr/>
        </p:nvSpPr>
        <p:spPr>
          <a:xfrm>
            <a:off x="4443662" y="4014081"/>
            <a:ext cx="132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FU</a:t>
            </a:r>
          </a:p>
        </p:txBody>
      </p:sp>
      <p:sp>
        <p:nvSpPr>
          <p:cNvPr id="11" name="TextBox 10">
            <a:extLst>
              <a:ext uri="{FF2B5EF4-FFF2-40B4-BE49-F238E27FC236}">
                <a16:creationId xmlns:a16="http://schemas.microsoft.com/office/drawing/2014/main" id="{13D49354-A35D-107D-B748-AEEB33BFA686}"/>
              </a:ext>
            </a:extLst>
          </p:cNvPr>
          <p:cNvSpPr txBox="1"/>
          <p:nvPr/>
        </p:nvSpPr>
        <p:spPr>
          <a:xfrm>
            <a:off x="2251299" y="5183457"/>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manger</a:t>
            </a:r>
          </a:p>
        </p:txBody>
      </p:sp>
      <p:sp>
        <p:nvSpPr>
          <p:cNvPr id="12" name="TextBox 11">
            <a:extLst>
              <a:ext uri="{FF2B5EF4-FFF2-40B4-BE49-F238E27FC236}">
                <a16:creationId xmlns:a16="http://schemas.microsoft.com/office/drawing/2014/main" id="{88C16467-E834-0B16-45E4-5685613A6234}"/>
              </a:ext>
            </a:extLst>
          </p:cNvPr>
          <p:cNvSpPr txBox="1"/>
          <p:nvPr/>
        </p:nvSpPr>
        <p:spPr>
          <a:xfrm>
            <a:off x="4805865" y="518345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aller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A37513B-377F-E31C-CC77-6017AEA3181A}"/>
              </a:ext>
            </a:extLst>
          </p:cNvPr>
          <p:cNvSpPr txBox="1"/>
          <p:nvPr/>
        </p:nvSpPr>
        <p:spPr>
          <a:xfrm>
            <a:off x="7041802" y="5183456"/>
            <a:ext cx="2192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je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srgbClr val="C00000"/>
                </a:solidFill>
                <a:effectLst/>
                <a:uLnTx/>
                <a:uFillTx/>
                <a:latin typeface="Calibri" panose="020F0502020204030204"/>
                <a:ea typeface="+mn-ea"/>
                <a:cs typeface="+mn-cs"/>
              </a:rPr>
              <a:t>jouer</a:t>
            </a:r>
            <a:endParaRPr kumimoji="0" lang="en-GB"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P spid="12" grpId="0"/>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DFFEE">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AEFB2E41-5971-A46A-480A-7989BCA1A86F}"/>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write 3 verbs in the correct tense to respond to the questions:</a:t>
            </a:r>
          </a:p>
        </p:txBody>
      </p:sp>
      <p:sp>
        <p:nvSpPr>
          <p:cNvPr id="9" name="TextBox 8">
            <a:extLst>
              <a:ext uri="{FF2B5EF4-FFF2-40B4-BE49-F238E27FC236}">
                <a16:creationId xmlns:a16="http://schemas.microsoft.com/office/drawing/2014/main" id="{77C74A9E-1984-83DE-C861-B66995B148F1}"/>
              </a:ext>
            </a:extLst>
          </p:cNvPr>
          <p:cNvSpPr txBox="1"/>
          <p:nvPr/>
        </p:nvSpPr>
        <p:spPr>
          <a:xfrm>
            <a:off x="677868" y="1263022"/>
            <a:ext cx="109045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Example: Qu’est-ce que tu fais normalement le week-end avec ta famille?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MC" sz="2400" b="1" i="0" u="none" strike="noStrike" kern="1200" cap="none" spc="0" normalizeH="0" baseline="0" noProof="0">
                <a:ln>
                  <a:noFill/>
                </a:ln>
                <a:solidFill>
                  <a:srgbClr val="C00000"/>
                </a:solidFill>
                <a:effectLst/>
                <a:uLnTx/>
                <a:uFillTx/>
                <a:latin typeface="Calibri" panose="020F0502020204030204"/>
                <a:ea typeface="+mn-ea"/>
                <a:cs typeface="+mn-cs"/>
              </a:rPr>
              <a:t>	     Je vais / Je joue / Je mange</a:t>
            </a:r>
            <a:endParaRPr kumimoji="0" lang="fr-MC" sz="2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26974C4-59DB-B6C0-B8F9-2C54D604ED46}"/>
              </a:ext>
            </a:extLst>
          </p:cNvPr>
          <p:cNvSpPr txBox="1"/>
          <p:nvPr/>
        </p:nvSpPr>
        <p:spPr>
          <a:xfrm>
            <a:off x="643734" y="1820682"/>
            <a:ext cx="10904531" cy="4559390"/>
          </a:xfrm>
          <a:prstGeom prst="rect">
            <a:avLst/>
          </a:prstGeom>
          <a:noFill/>
        </p:spPr>
        <p:txBody>
          <a:bodyPr wrap="square">
            <a:spAutoFit/>
          </a:bodyPr>
          <a:lstStyle/>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Qu’est-ce que tu aimes faire pendant ton temps libre?</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Qu’est-ce que tu vas faire après les examens?</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Est-ce que tu as recyclé à la maison récemment?</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Comment as-tu célébré ton dernier anniversaire?</a:t>
            </a:r>
          </a:p>
          <a:p>
            <a:pPr marL="457200" marR="0" lvl="0" indent="-457200" algn="l" defTabSz="914400" rtl="0" eaLnBrk="1" fontAlgn="auto" latinLnBrk="0" hangingPunct="1">
              <a:lnSpc>
                <a:spcPct val="250000"/>
              </a:lnSpc>
              <a:spcBef>
                <a:spcPts val="0"/>
              </a:spcBef>
              <a:spcAft>
                <a:spcPts val="0"/>
              </a:spcAft>
              <a:buClrTx/>
              <a:buSzTx/>
              <a:buFontTx/>
              <a:buAutoNum type="arabicParenR"/>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mn-cs"/>
              </a:rPr>
              <a:t>Quels sont tes projets pour les prochaines vacances?</a:t>
            </a:r>
          </a:p>
        </p:txBody>
      </p:sp>
    </p:spTree>
    <p:extLst>
      <p:ext uri="{BB962C8B-B14F-4D97-AF65-F5344CB8AC3E}">
        <p14:creationId xmlns:p14="http://schemas.microsoft.com/office/powerpoint/2010/main" val="3323034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splayTemplateJSIconUrl xmlns="http://schemas.microsoft.com/sharepoint/v3">
      <Url xsi:nil="true"/>
      <Description xsi:nil="true"/>
    </DisplayTemplateJSIconUrl>
    <SharedWithUsers xmlns="2c3522eb-8fb1-40dc-a50e-0f84b63374dc">
      <UserInfo>
        <DisplayName>Qianyu Bai (HABE)</DisplayName>
        <AccountId>3396</AccountId>
        <AccountType/>
      </UserInfo>
    </SharedWithUsers>
    <MediaLengthInSeconds xmlns="941bb4ba-a803-4751-b585-f42dfa7e7d0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51D93103ED7E4B93B023C217749DF7" ma:contentTypeVersion="16" ma:contentTypeDescription="Create a new document." ma:contentTypeScope="" ma:versionID="761a5598ceec0398a5ec13494d9d053e">
  <xsd:schema xmlns:xsd="http://www.w3.org/2001/XMLSchema" xmlns:xs="http://www.w3.org/2001/XMLSchema" xmlns:p="http://schemas.microsoft.com/office/2006/metadata/properties" xmlns:ns1="http://schemas.microsoft.com/sharepoint/v3" xmlns:ns2="941bb4ba-a803-4751-b585-f42dfa7e7d0b" xmlns:ns3="2c3522eb-8fb1-40dc-a50e-0f84b63374dc" targetNamespace="http://schemas.microsoft.com/office/2006/metadata/properties" ma:root="true" ma:fieldsID="ec6a9422afbb209a4b36eba4bc23b471" ns1:_="" ns2:_="" ns3:_="">
    <xsd:import namespace="http://schemas.microsoft.com/sharepoint/v3"/>
    <xsd:import namespace="941bb4ba-a803-4751-b585-f42dfa7e7d0b"/>
    <xsd:import namespace="2c3522eb-8fb1-40dc-a50e-0f84b63374d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1:DisplayTemplateJSIconUr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isplayTemplateJSIconUrl" ma:index="21" nillable="true" ma:displayName="Icon" ma:description="Icon to be displayed for this override." ma:format="Image" ma:internalName="DisplayTemplateJSIcon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41bb4ba-a803-4751-b585-f42dfa7e7d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3522eb-8fb1-40dc-a50e-0f84b63374d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681B55-84F3-44B1-A231-5AC84967B501}">
  <ds:schemaRefs>
    <ds:schemaRef ds:uri="http://schemas.microsoft.com/sharepoint/v3/contenttype/forms"/>
  </ds:schemaRefs>
</ds:datastoreItem>
</file>

<file path=customXml/itemProps2.xml><?xml version="1.0" encoding="utf-8"?>
<ds:datastoreItem xmlns:ds="http://schemas.openxmlformats.org/officeDocument/2006/customXml" ds:itemID="{326513CB-9E90-41A1-8B76-EAD50CA41C13}">
  <ds:schemaRefs>
    <ds:schemaRef ds:uri="2c3522eb-8fb1-40dc-a50e-0f84b63374dc"/>
    <ds:schemaRef ds:uri="941bb4ba-a803-4751-b585-f42dfa7e7d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C90E64-59BB-4DC6-A58B-23FEDDAD907F}">
  <ds:schemaRefs>
    <ds:schemaRef ds:uri="2c3522eb-8fb1-40dc-a50e-0f84b63374dc"/>
    <ds:schemaRef ds:uri="941bb4ba-a803-4751-b585-f42dfa7e7d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204</Slides>
  <Notes>72</Notes>
  <HiddenSlides>15</HiddenSlides>
  <ScaleCrop>false</ScaleCrop>
  <HeadingPairs>
    <vt:vector size="4" baseType="variant">
      <vt:variant>
        <vt:lpstr>Theme</vt:lpstr>
      </vt:variant>
      <vt:variant>
        <vt:i4>3</vt:i4>
      </vt:variant>
      <vt:variant>
        <vt:lpstr>Slide Titles</vt:lpstr>
      </vt:variant>
      <vt:variant>
        <vt:i4>204</vt:i4>
      </vt:variant>
    </vt:vector>
  </HeadingPairs>
  <TitlesOfParts>
    <vt:vector size="207"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Conversation – Revision cards</vt:lpstr>
      <vt:lpstr>General Conversation – Revision 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will be uploaded weekly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Julien Violette (HF)</dc:creator>
  <cp:revision>1</cp:revision>
  <dcterms:created xsi:type="dcterms:W3CDTF">2023-12-05T08:59:15Z</dcterms:created>
  <dcterms:modified xsi:type="dcterms:W3CDTF">2024-02-02T09:00:22Z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0x0101005051D93103ED7E4B93B023C217749DF7</vt:lpwstr>
  </property>
  <property fmtid="{D5CDD505-2E9C-101B-9397-08002B2CF9AE}" pid="3" name="MediaServiceImageTags">
    <vt:lpwstr/>
  </property>
  <property fmtid="{D5CDD505-2E9C-101B-9397-08002B2CF9AE}" pid="4" name="Order">
    <vt:r8>38085400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