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3" r:id="rId2"/>
    <p:sldId id="311" r:id="rId3"/>
    <p:sldId id="313" r:id="rId4"/>
    <p:sldId id="445" r:id="rId5"/>
    <p:sldId id="444" r:id="rId6"/>
    <p:sldId id="447" r:id="rId7"/>
    <p:sldId id="452" r:id="rId8"/>
    <p:sldId id="451" r:id="rId9"/>
    <p:sldId id="45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881" autoAdjust="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0AA7-D28A-4457-B5B6-11DC98886FF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F744A-DAA3-4F1F-8B14-CE83EBC22459}">
      <dgm:prSet/>
      <dgm:spPr/>
      <dgm:t>
        <a:bodyPr/>
        <a:lstStyle/>
        <a:p>
          <a:r>
            <a:rPr lang="en-GB"/>
            <a:t>If you need a new name, tell us in the chat and we can rename you!</a:t>
          </a:r>
          <a:endParaRPr lang="en-US"/>
        </a:p>
      </dgm:t>
    </dgm:pt>
    <dgm:pt modelId="{F5DDED49-1DE5-419A-8449-5C8BFFED51A9}" type="parTrans" cxnId="{54892469-7C08-485D-A2BC-C507370EC0F4}">
      <dgm:prSet/>
      <dgm:spPr/>
      <dgm:t>
        <a:bodyPr/>
        <a:lstStyle/>
        <a:p>
          <a:endParaRPr lang="en-US"/>
        </a:p>
      </dgm:t>
    </dgm:pt>
    <dgm:pt modelId="{20991948-AFD7-45A0-A1F7-D483A2140FF8}" type="sibTrans" cxnId="{54892469-7C08-485D-A2BC-C507370EC0F4}">
      <dgm:prSet/>
      <dgm:spPr/>
      <dgm:t>
        <a:bodyPr/>
        <a:lstStyle/>
        <a:p>
          <a:endParaRPr lang="en-US"/>
        </a:p>
      </dgm:t>
    </dgm:pt>
    <dgm:pt modelId="{1C611381-5ACE-48B3-BA36-F9E77F631916}">
      <dgm:prSet/>
      <dgm:spPr/>
      <dgm:t>
        <a:bodyPr/>
        <a:lstStyle/>
        <a:p>
          <a:r>
            <a:rPr lang="en-GB"/>
            <a:t>Please feel free to use the chat – we love interactivity!  Add ‘Q’ in front of a question.</a:t>
          </a:r>
          <a:endParaRPr lang="en-US"/>
        </a:p>
      </dgm:t>
    </dgm:pt>
    <dgm:pt modelId="{6AC979E7-2B34-4FB3-B3A4-925B229B9C87}" type="parTrans" cxnId="{4D7C45C3-8DED-4FAE-92EA-28F983C94E45}">
      <dgm:prSet/>
      <dgm:spPr/>
      <dgm:t>
        <a:bodyPr/>
        <a:lstStyle/>
        <a:p>
          <a:endParaRPr lang="en-US"/>
        </a:p>
      </dgm:t>
    </dgm:pt>
    <dgm:pt modelId="{715376B7-3618-4BC4-8B76-3BA5BBBBFA15}" type="sibTrans" cxnId="{4D7C45C3-8DED-4FAE-92EA-28F983C94E45}">
      <dgm:prSet/>
      <dgm:spPr/>
      <dgm:t>
        <a:bodyPr/>
        <a:lstStyle/>
        <a:p>
          <a:endParaRPr lang="en-US"/>
        </a:p>
      </dgm:t>
    </dgm:pt>
    <dgm:pt modelId="{C5EF33BB-ACD5-4B72-93BD-06FD931E35F5}">
      <dgm:prSet/>
      <dgm:spPr/>
      <dgm:t>
        <a:bodyPr/>
        <a:lstStyle/>
        <a:p>
          <a:r>
            <a:rPr lang="en-GB"/>
            <a:t>The session is recorded.  Links will be sent tomorrow to recordings / any presentations available / download of chat</a:t>
          </a:r>
          <a:endParaRPr lang="en-US"/>
        </a:p>
      </dgm:t>
    </dgm:pt>
    <dgm:pt modelId="{3DEE7592-D58C-4A84-863B-715FC5E6B291}" type="parTrans" cxnId="{741C2903-6A72-4BBB-B66B-BFD2B565D4CB}">
      <dgm:prSet/>
      <dgm:spPr/>
      <dgm:t>
        <a:bodyPr/>
        <a:lstStyle/>
        <a:p>
          <a:endParaRPr lang="en-US"/>
        </a:p>
      </dgm:t>
    </dgm:pt>
    <dgm:pt modelId="{56DE44DF-F422-4228-A017-B72CD30B0B4C}" type="sibTrans" cxnId="{741C2903-6A72-4BBB-B66B-BFD2B565D4CB}">
      <dgm:prSet/>
      <dgm:spPr/>
      <dgm:t>
        <a:bodyPr/>
        <a:lstStyle/>
        <a:p>
          <a:endParaRPr lang="en-US"/>
        </a:p>
      </dgm:t>
    </dgm:pt>
    <dgm:pt modelId="{15BAF21A-F672-4A60-BEF5-7CE6FADC7293}">
      <dgm:prSet/>
      <dgm:spPr/>
      <dgm:t>
        <a:bodyPr/>
        <a:lstStyle/>
        <a:p>
          <a:r>
            <a:rPr lang="en-GB"/>
            <a:t>Due to run about 60 minutes..no need to apologise if you need to leave early … we understand!</a:t>
          </a:r>
          <a:endParaRPr lang="en-US"/>
        </a:p>
      </dgm:t>
    </dgm:pt>
    <dgm:pt modelId="{B775E9C8-B572-4FB2-AC06-45B9F54F07F5}" type="parTrans" cxnId="{7E647192-994C-4A36-BBD4-9760AEDD39D2}">
      <dgm:prSet/>
      <dgm:spPr/>
      <dgm:t>
        <a:bodyPr/>
        <a:lstStyle/>
        <a:p>
          <a:endParaRPr lang="en-US"/>
        </a:p>
      </dgm:t>
    </dgm:pt>
    <dgm:pt modelId="{825D0BD9-6258-42D2-9D95-F0B00FECF19A}" type="sibTrans" cxnId="{7E647192-994C-4A36-BBD4-9760AEDD39D2}">
      <dgm:prSet/>
      <dgm:spPr/>
      <dgm:t>
        <a:bodyPr/>
        <a:lstStyle/>
        <a:p>
          <a:endParaRPr lang="en-US"/>
        </a:p>
      </dgm:t>
    </dgm:pt>
    <dgm:pt modelId="{787F7029-A3E1-4502-AC8D-5BE05F53B25A}">
      <dgm:prSet/>
      <dgm:spPr/>
      <dgm:t>
        <a:bodyPr/>
        <a:lstStyle/>
        <a:p>
          <a:r>
            <a:rPr lang="en-GB"/>
            <a:t>Video and audio disabled during presentation.</a:t>
          </a:r>
          <a:endParaRPr lang="en-US"/>
        </a:p>
      </dgm:t>
    </dgm:pt>
    <dgm:pt modelId="{9A2440AB-B0D9-42A9-B180-FF1D068912DE}" type="parTrans" cxnId="{6B5E1D5E-9848-40E6-8DDE-41F68238DF07}">
      <dgm:prSet/>
      <dgm:spPr/>
      <dgm:t>
        <a:bodyPr/>
        <a:lstStyle/>
        <a:p>
          <a:endParaRPr lang="en-US"/>
        </a:p>
      </dgm:t>
    </dgm:pt>
    <dgm:pt modelId="{9762E396-D6B5-4493-B7DC-0B74EE3E357A}" type="sibTrans" cxnId="{6B5E1D5E-9848-40E6-8DDE-41F68238DF07}">
      <dgm:prSet/>
      <dgm:spPr/>
      <dgm:t>
        <a:bodyPr/>
        <a:lstStyle/>
        <a:p>
          <a:endParaRPr lang="en-US"/>
        </a:p>
      </dgm:t>
    </dgm:pt>
    <dgm:pt modelId="{0B3F6251-B43E-4A0B-A229-5FF95A59D5A9}" type="pres">
      <dgm:prSet presAssocID="{2BD00AA7-D28A-4457-B5B6-11DC98886FF7}" presName="vert0" presStyleCnt="0">
        <dgm:presLayoutVars>
          <dgm:dir/>
          <dgm:animOne val="branch"/>
          <dgm:animLvl val="lvl"/>
        </dgm:presLayoutVars>
      </dgm:prSet>
      <dgm:spPr/>
    </dgm:pt>
    <dgm:pt modelId="{3961F8B4-9D16-47FD-A23D-280978E97010}" type="pres">
      <dgm:prSet presAssocID="{1F5F744A-DAA3-4F1F-8B14-CE83EBC22459}" presName="thickLine" presStyleLbl="alignNode1" presStyleIdx="0" presStyleCnt="5"/>
      <dgm:spPr/>
    </dgm:pt>
    <dgm:pt modelId="{B5876B46-3CC9-4EAE-BE42-D84BF3FD7978}" type="pres">
      <dgm:prSet presAssocID="{1F5F744A-DAA3-4F1F-8B14-CE83EBC22459}" presName="horz1" presStyleCnt="0"/>
      <dgm:spPr/>
    </dgm:pt>
    <dgm:pt modelId="{01DB82A7-7964-443B-8C6E-8AD37EEF29CC}" type="pres">
      <dgm:prSet presAssocID="{1F5F744A-DAA3-4F1F-8B14-CE83EBC22459}" presName="tx1" presStyleLbl="revTx" presStyleIdx="0" presStyleCnt="5"/>
      <dgm:spPr/>
    </dgm:pt>
    <dgm:pt modelId="{7C9495A8-C49D-42FF-8BAB-4C6B94C11F34}" type="pres">
      <dgm:prSet presAssocID="{1F5F744A-DAA3-4F1F-8B14-CE83EBC22459}" presName="vert1" presStyleCnt="0"/>
      <dgm:spPr/>
    </dgm:pt>
    <dgm:pt modelId="{3640B6AF-1AF3-4153-B226-67159F8D71C6}" type="pres">
      <dgm:prSet presAssocID="{1C611381-5ACE-48B3-BA36-F9E77F631916}" presName="thickLine" presStyleLbl="alignNode1" presStyleIdx="1" presStyleCnt="5"/>
      <dgm:spPr/>
    </dgm:pt>
    <dgm:pt modelId="{D5CF96BE-C3D3-448F-95F7-CC1C76CE0C17}" type="pres">
      <dgm:prSet presAssocID="{1C611381-5ACE-48B3-BA36-F9E77F631916}" presName="horz1" presStyleCnt="0"/>
      <dgm:spPr/>
    </dgm:pt>
    <dgm:pt modelId="{39D2F81C-2D80-4F37-BCDB-6477E4DE1D57}" type="pres">
      <dgm:prSet presAssocID="{1C611381-5ACE-48B3-BA36-F9E77F631916}" presName="tx1" presStyleLbl="revTx" presStyleIdx="1" presStyleCnt="5"/>
      <dgm:spPr/>
    </dgm:pt>
    <dgm:pt modelId="{BCACB0E5-011F-46D6-BDA6-4B9AC9D2D6A3}" type="pres">
      <dgm:prSet presAssocID="{1C611381-5ACE-48B3-BA36-F9E77F631916}" presName="vert1" presStyleCnt="0"/>
      <dgm:spPr/>
    </dgm:pt>
    <dgm:pt modelId="{14EFD685-6149-4A39-B804-62F66E068068}" type="pres">
      <dgm:prSet presAssocID="{C5EF33BB-ACD5-4B72-93BD-06FD931E35F5}" presName="thickLine" presStyleLbl="alignNode1" presStyleIdx="2" presStyleCnt="5"/>
      <dgm:spPr/>
    </dgm:pt>
    <dgm:pt modelId="{66725859-6D72-4F35-8FB2-FE183E16D149}" type="pres">
      <dgm:prSet presAssocID="{C5EF33BB-ACD5-4B72-93BD-06FD931E35F5}" presName="horz1" presStyleCnt="0"/>
      <dgm:spPr/>
    </dgm:pt>
    <dgm:pt modelId="{DB2CB0BC-DA6D-4863-8C1C-C2CC803548C2}" type="pres">
      <dgm:prSet presAssocID="{C5EF33BB-ACD5-4B72-93BD-06FD931E35F5}" presName="tx1" presStyleLbl="revTx" presStyleIdx="2" presStyleCnt="5"/>
      <dgm:spPr/>
    </dgm:pt>
    <dgm:pt modelId="{EA7454F0-E012-4348-B9B7-B8610C5F64C6}" type="pres">
      <dgm:prSet presAssocID="{C5EF33BB-ACD5-4B72-93BD-06FD931E35F5}" presName="vert1" presStyleCnt="0"/>
      <dgm:spPr/>
    </dgm:pt>
    <dgm:pt modelId="{6A10ACA3-754B-4CD0-A393-EDE8868F795F}" type="pres">
      <dgm:prSet presAssocID="{15BAF21A-F672-4A60-BEF5-7CE6FADC7293}" presName="thickLine" presStyleLbl="alignNode1" presStyleIdx="3" presStyleCnt="5"/>
      <dgm:spPr/>
    </dgm:pt>
    <dgm:pt modelId="{7B66334F-8B32-4E6E-83F8-5E0B03D52682}" type="pres">
      <dgm:prSet presAssocID="{15BAF21A-F672-4A60-BEF5-7CE6FADC7293}" presName="horz1" presStyleCnt="0"/>
      <dgm:spPr/>
    </dgm:pt>
    <dgm:pt modelId="{0757C4CC-69F2-4AC3-9C71-8511EB4CFAA4}" type="pres">
      <dgm:prSet presAssocID="{15BAF21A-F672-4A60-BEF5-7CE6FADC7293}" presName="tx1" presStyleLbl="revTx" presStyleIdx="3" presStyleCnt="5"/>
      <dgm:spPr/>
    </dgm:pt>
    <dgm:pt modelId="{859AC0FD-63F7-4080-A506-DB01F8FF0F19}" type="pres">
      <dgm:prSet presAssocID="{15BAF21A-F672-4A60-BEF5-7CE6FADC7293}" presName="vert1" presStyleCnt="0"/>
      <dgm:spPr/>
    </dgm:pt>
    <dgm:pt modelId="{AB5DF5CF-B312-4631-BF1D-F841F758CA6B}" type="pres">
      <dgm:prSet presAssocID="{787F7029-A3E1-4502-AC8D-5BE05F53B25A}" presName="thickLine" presStyleLbl="alignNode1" presStyleIdx="4" presStyleCnt="5"/>
      <dgm:spPr/>
    </dgm:pt>
    <dgm:pt modelId="{1299F9D8-4835-4361-BF94-E5ACAD8271AD}" type="pres">
      <dgm:prSet presAssocID="{787F7029-A3E1-4502-AC8D-5BE05F53B25A}" presName="horz1" presStyleCnt="0"/>
      <dgm:spPr/>
    </dgm:pt>
    <dgm:pt modelId="{16B9CBD9-A9B0-4BD5-8623-A000CCEE7541}" type="pres">
      <dgm:prSet presAssocID="{787F7029-A3E1-4502-AC8D-5BE05F53B25A}" presName="tx1" presStyleLbl="revTx" presStyleIdx="4" presStyleCnt="5"/>
      <dgm:spPr/>
    </dgm:pt>
    <dgm:pt modelId="{BE963AA9-3623-4DB8-A542-C1E7C7CFBC90}" type="pres">
      <dgm:prSet presAssocID="{787F7029-A3E1-4502-AC8D-5BE05F53B25A}" presName="vert1" presStyleCnt="0"/>
      <dgm:spPr/>
    </dgm:pt>
  </dgm:ptLst>
  <dgm:cxnLst>
    <dgm:cxn modelId="{741C2903-6A72-4BBB-B66B-BFD2B565D4CB}" srcId="{2BD00AA7-D28A-4457-B5B6-11DC98886FF7}" destId="{C5EF33BB-ACD5-4B72-93BD-06FD931E35F5}" srcOrd="2" destOrd="0" parTransId="{3DEE7592-D58C-4A84-863B-715FC5E6B291}" sibTransId="{56DE44DF-F422-4228-A017-B72CD30B0B4C}"/>
    <dgm:cxn modelId="{D9964923-7E60-4306-BC50-7319F3948B65}" type="presOf" srcId="{15BAF21A-F672-4A60-BEF5-7CE6FADC7293}" destId="{0757C4CC-69F2-4AC3-9C71-8511EB4CFAA4}" srcOrd="0" destOrd="0" presId="urn:microsoft.com/office/officeart/2008/layout/LinedList"/>
    <dgm:cxn modelId="{6B5E1D5E-9848-40E6-8DDE-41F68238DF07}" srcId="{2BD00AA7-D28A-4457-B5B6-11DC98886FF7}" destId="{787F7029-A3E1-4502-AC8D-5BE05F53B25A}" srcOrd="4" destOrd="0" parTransId="{9A2440AB-B0D9-42A9-B180-FF1D068912DE}" sibTransId="{9762E396-D6B5-4493-B7DC-0B74EE3E357A}"/>
    <dgm:cxn modelId="{54892469-7C08-485D-A2BC-C507370EC0F4}" srcId="{2BD00AA7-D28A-4457-B5B6-11DC98886FF7}" destId="{1F5F744A-DAA3-4F1F-8B14-CE83EBC22459}" srcOrd="0" destOrd="0" parTransId="{F5DDED49-1DE5-419A-8449-5C8BFFED51A9}" sibTransId="{20991948-AFD7-45A0-A1F7-D483A2140FF8}"/>
    <dgm:cxn modelId="{D3F04051-BD61-4553-B31A-A5390ECF13C6}" type="presOf" srcId="{787F7029-A3E1-4502-AC8D-5BE05F53B25A}" destId="{16B9CBD9-A9B0-4BD5-8623-A000CCEE7541}" srcOrd="0" destOrd="0" presId="urn:microsoft.com/office/officeart/2008/layout/LinedList"/>
    <dgm:cxn modelId="{40CEE753-D180-406D-B493-D3F21F8E63E2}" type="presOf" srcId="{C5EF33BB-ACD5-4B72-93BD-06FD931E35F5}" destId="{DB2CB0BC-DA6D-4863-8C1C-C2CC803548C2}" srcOrd="0" destOrd="0" presId="urn:microsoft.com/office/officeart/2008/layout/LinedList"/>
    <dgm:cxn modelId="{1F144C54-E154-4B16-B3BC-FA6401F2A03E}" type="presOf" srcId="{1F5F744A-DAA3-4F1F-8B14-CE83EBC22459}" destId="{01DB82A7-7964-443B-8C6E-8AD37EEF29CC}" srcOrd="0" destOrd="0" presId="urn:microsoft.com/office/officeart/2008/layout/LinedList"/>
    <dgm:cxn modelId="{32AE7D89-A06D-486F-A082-9E3BE0461517}" type="presOf" srcId="{1C611381-5ACE-48B3-BA36-F9E77F631916}" destId="{39D2F81C-2D80-4F37-BCDB-6477E4DE1D57}" srcOrd="0" destOrd="0" presId="urn:microsoft.com/office/officeart/2008/layout/LinedList"/>
    <dgm:cxn modelId="{7E647192-994C-4A36-BBD4-9760AEDD39D2}" srcId="{2BD00AA7-D28A-4457-B5B6-11DC98886FF7}" destId="{15BAF21A-F672-4A60-BEF5-7CE6FADC7293}" srcOrd="3" destOrd="0" parTransId="{B775E9C8-B572-4FB2-AC06-45B9F54F07F5}" sibTransId="{825D0BD9-6258-42D2-9D95-F0B00FECF19A}"/>
    <dgm:cxn modelId="{0AF5189B-5DA8-4457-8797-B8D9BCAEB38B}" type="presOf" srcId="{2BD00AA7-D28A-4457-B5B6-11DC98886FF7}" destId="{0B3F6251-B43E-4A0B-A229-5FF95A59D5A9}" srcOrd="0" destOrd="0" presId="urn:microsoft.com/office/officeart/2008/layout/LinedList"/>
    <dgm:cxn modelId="{4D7C45C3-8DED-4FAE-92EA-28F983C94E45}" srcId="{2BD00AA7-D28A-4457-B5B6-11DC98886FF7}" destId="{1C611381-5ACE-48B3-BA36-F9E77F631916}" srcOrd="1" destOrd="0" parTransId="{6AC979E7-2B34-4FB3-B3A4-925B229B9C87}" sibTransId="{715376B7-3618-4BC4-8B76-3BA5BBBBFA15}"/>
    <dgm:cxn modelId="{63D4F962-7AB4-4BA6-9D32-9ECA30BD59C9}" type="presParOf" srcId="{0B3F6251-B43E-4A0B-A229-5FF95A59D5A9}" destId="{3961F8B4-9D16-47FD-A23D-280978E97010}" srcOrd="0" destOrd="0" presId="urn:microsoft.com/office/officeart/2008/layout/LinedList"/>
    <dgm:cxn modelId="{2A80A7D4-9130-423E-AB4D-561E927982B9}" type="presParOf" srcId="{0B3F6251-B43E-4A0B-A229-5FF95A59D5A9}" destId="{B5876B46-3CC9-4EAE-BE42-D84BF3FD7978}" srcOrd="1" destOrd="0" presId="urn:microsoft.com/office/officeart/2008/layout/LinedList"/>
    <dgm:cxn modelId="{78F2F951-F4EA-41E2-9779-0A0DB1B949C2}" type="presParOf" srcId="{B5876B46-3CC9-4EAE-BE42-D84BF3FD7978}" destId="{01DB82A7-7964-443B-8C6E-8AD37EEF29CC}" srcOrd="0" destOrd="0" presId="urn:microsoft.com/office/officeart/2008/layout/LinedList"/>
    <dgm:cxn modelId="{C5DC206A-FC39-4ABF-B6BC-585E339B1EF2}" type="presParOf" srcId="{B5876B46-3CC9-4EAE-BE42-D84BF3FD7978}" destId="{7C9495A8-C49D-42FF-8BAB-4C6B94C11F34}" srcOrd="1" destOrd="0" presId="urn:microsoft.com/office/officeart/2008/layout/LinedList"/>
    <dgm:cxn modelId="{B43D7E75-1BAB-4D16-87C7-26333C1F5982}" type="presParOf" srcId="{0B3F6251-B43E-4A0B-A229-5FF95A59D5A9}" destId="{3640B6AF-1AF3-4153-B226-67159F8D71C6}" srcOrd="2" destOrd="0" presId="urn:microsoft.com/office/officeart/2008/layout/LinedList"/>
    <dgm:cxn modelId="{0D6D6557-D705-4C9D-BA5D-3208C57B2AD9}" type="presParOf" srcId="{0B3F6251-B43E-4A0B-A229-5FF95A59D5A9}" destId="{D5CF96BE-C3D3-448F-95F7-CC1C76CE0C17}" srcOrd="3" destOrd="0" presId="urn:microsoft.com/office/officeart/2008/layout/LinedList"/>
    <dgm:cxn modelId="{F7C4716F-3EE7-47DD-B5E4-7C9E122495E2}" type="presParOf" srcId="{D5CF96BE-C3D3-448F-95F7-CC1C76CE0C17}" destId="{39D2F81C-2D80-4F37-BCDB-6477E4DE1D57}" srcOrd="0" destOrd="0" presId="urn:microsoft.com/office/officeart/2008/layout/LinedList"/>
    <dgm:cxn modelId="{88231E41-7AA3-41FC-B96D-D4F8CBDC61BD}" type="presParOf" srcId="{D5CF96BE-C3D3-448F-95F7-CC1C76CE0C17}" destId="{BCACB0E5-011F-46D6-BDA6-4B9AC9D2D6A3}" srcOrd="1" destOrd="0" presId="urn:microsoft.com/office/officeart/2008/layout/LinedList"/>
    <dgm:cxn modelId="{185E5399-311C-4A95-8D76-4F66DD64D653}" type="presParOf" srcId="{0B3F6251-B43E-4A0B-A229-5FF95A59D5A9}" destId="{14EFD685-6149-4A39-B804-62F66E068068}" srcOrd="4" destOrd="0" presId="urn:microsoft.com/office/officeart/2008/layout/LinedList"/>
    <dgm:cxn modelId="{2B57205A-13E0-4D9C-BDBC-68E7A451FB57}" type="presParOf" srcId="{0B3F6251-B43E-4A0B-A229-5FF95A59D5A9}" destId="{66725859-6D72-4F35-8FB2-FE183E16D149}" srcOrd="5" destOrd="0" presId="urn:microsoft.com/office/officeart/2008/layout/LinedList"/>
    <dgm:cxn modelId="{374BD26A-E6E6-4F2D-BC98-AFA80572D8A1}" type="presParOf" srcId="{66725859-6D72-4F35-8FB2-FE183E16D149}" destId="{DB2CB0BC-DA6D-4863-8C1C-C2CC803548C2}" srcOrd="0" destOrd="0" presId="urn:microsoft.com/office/officeart/2008/layout/LinedList"/>
    <dgm:cxn modelId="{63CC8C14-938A-41CF-B3A5-9F47F90D6A54}" type="presParOf" srcId="{66725859-6D72-4F35-8FB2-FE183E16D149}" destId="{EA7454F0-E012-4348-B9B7-B8610C5F64C6}" srcOrd="1" destOrd="0" presId="urn:microsoft.com/office/officeart/2008/layout/LinedList"/>
    <dgm:cxn modelId="{D98BE439-38A8-410C-A4EC-D1D4E6909772}" type="presParOf" srcId="{0B3F6251-B43E-4A0B-A229-5FF95A59D5A9}" destId="{6A10ACA3-754B-4CD0-A393-EDE8868F795F}" srcOrd="6" destOrd="0" presId="urn:microsoft.com/office/officeart/2008/layout/LinedList"/>
    <dgm:cxn modelId="{DB9E0D8D-F572-4A4D-ACAA-DD79C07A86F9}" type="presParOf" srcId="{0B3F6251-B43E-4A0B-A229-5FF95A59D5A9}" destId="{7B66334F-8B32-4E6E-83F8-5E0B03D52682}" srcOrd="7" destOrd="0" presId="urn:microsoft.com/office/officeart/2008/layout/LinedList"/>
    <dgm:cxn modelId="{CC31414D-FDE1-4D80-9F3B-7B87C911A53E}" type="presParOf" srcId="{7B66334F-8B32-4E6E-83F8-5E0B03D52682}" destId="{0757C4CC-69F2-4AC3-9C71-8511EB4CFAA4}" srcOrd="0" destOrd="0" presId="urn:microsoft.com/office/officeart/2008/layout/LinedList"/>
    <dgm:cxn modelId="{9F0D38DB-0651-46F3-80D3-F01DA31EE597}" type="presParOf" srcId="{7B66334F-8B32-4E6E-83F8-5E0B03D52682}" destId="{859AC0FD-63F7-4080-A506-DB01F8FF0F19}" srcOrd="1" destOrd="0" presId="urn:microsoft.com/office/officeart/2008/layout/LinedList"/>
    <dgm:cxn modelId="{389EF2BD-1A28-4F0D-AC30-036A98200B65}" type="presParOf" srcId="{0B3F6251-B43E-4A0B-A229-5FF95A59D5A9}" destId="{AB5DF5CF-B312-4631-BF1D-F841F758CA6B}" srcOrd="8" destOrd="0" presId="urn:microsoft.com/office/officeart/2008/layout/LinedList"/>
    <dgm:cxn modelId="{1E953EAD-6838-44CC-A19E-D03F957A12B1}" type="presParOf" srcId="{0B3F6251-B43E-4A0B-A229-5FF95A59D5A9}" destId="{1299F9D8-4835-4361-BF94-E5ACAD8271AD}" srcOrd="9" destOrd="0" presId="urn:microsoft.com/office/officeart/2008/layout/LinedList"/>
    <dgm:cxn modelId="{D5838929-3482-4D62-91C2-76EE7893C123}" type="presParOf" srcId="{1299F9D8-4835-4361-BF94-E5ACAD8271AD}" destId="{16B9CBD9-A9B0-4BD5-8623-A000CCEE7541}" srcOrd="0" destOrd="0" presId="urn:microsoft.com/office/officeart/2008/layout/LinedList"/>
    <dgm:cxn modelId="{04C97B2D-CB8E-431D-A4A8-1CFB48FACD1C}" type="presParOf" srcId="{1299F9D8-4835-4361-BF94-E5ACAD8271AD}" destId="{BE963AA9-3623-4DB8-A542-C1E7C7CFBC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F8B4-9D16-47FD-A23D-280978E97010}">
      <dsp:nvSpPr>
        <dsp:cNvPr id="0" name=""/>
        <dsp:cNvSpPr/>
      </dsp:nvSpPr>
      <dsp:spPr>
        <a:xfrm>
          <a:off x="0" y="552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DB82A7-7964-443B-8C6E-8AD37EEF29CC}">
      <dsp:nvSpPr>
        <dsp:cNvPr id="0" name=""/>
        <dsp:cNvSpPr/>
      </dsp:nvSpPr>
      <dsp:spPr>
        <a:xfrm>
          <a:off x="0" y="552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If you need a new name, tell us in the chat and we can rename you!</a:t>
          </a:r>
          <a:endParaRPr lang="en-US" sz="1700" kern="1200"/>
        </a:p>
      </dsp:txBody>
      <dsp:txXfrm>
        <a:off x="0" y="552"/>
        <a:ext cx="4038600" cy="904971"/>
      </dsp:txXfrm>
    </dsp:sp>
    <dsp:sp modelId="{3640B6AF-1AF3-4153-B226-67159F8D71C6}">
      <dsp:nvSpPr>
        <dsp:cNvPr id="0" name=""/>
        <dsp:cNvSpPr/>
      </dsp:nvSpPr>
      <dsp:spPr>
        <a:xfrm>
          <a:off x="0" y="905524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D2F81C-2D80-4F37-BCDB-6477E4DE1D57}">
      <dsp:nvSpPr>
        <dsp:cNvPr id="0" name=""/>
        <dsp:cNvSpPr/>
      </dsp:nvSpPr>
      <dsp:spPr>
        <a:xfrm>
          <a:off x="0" y="905524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Please feel free to use the chat – we love interactivity!  Add ‘Q’ in front of a question.</a:t>
          </a:r>
          <a:endParaRPr lang="en-US" sz="1700" kern="1200"/>
        </a:p>
      </dsp:txBody>
      <dsp:txXfrm>
        <a:off x="0" y="905524"/>
        <a:ext cx="4038600" cy="904971"/>
      </dsp:txXfrm>
    </dsp:sp>
    <dsp:sp modelId="{14EFD685-6149-4A39-B804-62F66E068068}">
      <dsp:nvSpPr>
        <dsp:cNvPr id="0" name=""/>
        <dsp:cNvSpPr/>
      </dsp:nvSpPr>
      <dsp:spPr>
        <a:xfrm>
          <a:off x="0" y="1810495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2CB0BC-DA6D-4863-8C1C-C2CC803548C2}">
      <dsp:nvSpPr>
        <dsp:cNvPr id="0" name=""/>
        <dsp:cNvSpPr/>
      </dsp:nvSpPr>
      <dsp:spPr>
        <a:xfrm>
          <a:off x="0" y="1810495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session is recorded.  Links will be sent tomorrow to recordings / any presentations available / download of chat</a:t>
          </a:r>
          <a:endParaRPr lang="en-US" sz="1700" kern="1200"/>
        </a:p>
      </dsp:txBody>
      <dsp:txXfrm>
        <a:off x="0" y="1810495"/>
        <a:ext cx="4038600" cy="904971"/>
      </dsp:txXfrm>
    </dsp:sp>
    <dsp:sp modelId="{6A10ACA3-754B-4CD0-A393-EDE8868F795F}">
      <dsp:nvSpPr>
        <dsp:cNvPr id="0" name=""/>
        <dsp:cNvSpPr/>
      </dsp:nvSpPr>
      <dsp:spPr>
        <a:xfrm>
          <a:off x="0" y="2715467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7C4CC-69F2-4AC3-9C71-8511EB4CFAA4}">
      <dsp:nvSpPr>
        <dsp:cNvPr id="0" name=""/>
        <dsp:cNvSpPr/>
      </dsp:nvSpPr>
      <dsp:spPr>
        <a:xfrm>
          <a:off x="0" y="2715467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Due to run about 60 minutes..no need to apologise if you need to leave early … we understand!</a:t>
          </a:r>
          <a:endParaRPr lang="en-US" sz="1700" kern="1200"/>
        </a:p>
      </dsp:txBody>
      <dsp:txXfrm>
        <a:off x="0" y="2715467"/>
        <a:ext cx="4038600" cy="904971"/>
      </dsp:txXfrm>
    </dsp:sp>
    <dsp:sp modelId="{AB5DF5CF-B312-4631-BF1D-F841F758CA6B}">
      <dsp:nvSpPr>
        <dsp:cNvPr id="0" name=""/>
        <dsp:cNvSpPr/>
      </dsp:nvSpPr>
      <dsp:spPr>
        <a:xfrm>
          <a:off x="0" y="3620438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B9CBD9-A9B0-4BD5-8623-A000CCEE7541}">
      <dsp:nvSpPr>
        <dsp:cNvPr id="0" name=""/>
        <dsp:cNvSpPr/>
      </dsp:nvSpPr>
      <dsp:spPr>
        <a:xfrm>
          <a:off x="0" y="3620438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Video and audio disabled during presentation.</a:t>
          </a:r>
          <a:endParaRPr lang="en-US" sz="1700" kern="1200"/>
        </a:p>
      </dsp:txBody>
      <dsp:txXfrm>
        <a:off x="0" y="3620438"/>
        <a:ext cx="403860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32E-84A7-49BD-8CE0-3FDF3D841E2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2867E-AEAC-46C7-B640-B80A6F447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8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2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0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9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3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6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5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024D-B631-40E1-8C37-90A63C6C85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1257-CAA8-4465-A933-D05696176D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" y="1"/>
            <a:ext cx="1592817" cy="69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LL4language" TargetMode="External"/><Relationship Id="rId11" Type="http://schemas.openxmlformats.org/officeDocument/2006/relationships/hyperlink" Target="https://www.all-languages.org.uk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mailto:info@all-languages.org.uk" TargetMode="External"/><Relationship Id="rId9" Type="http://schemas.openxmlformats.org/officeDocument/2006/relationships/hyperlink" Target="https://www.facebook.com/alllanguages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ll-london.org.uk/site/index.php/webina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78F9-B050-1047-EA21-0DEDBEE5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Welcome to this event!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‘take your seats’, read our ‘etiquette’, and feel free to chat .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will start in Zoom at 16:00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65DB7-2485-FFB9-E3EA-9BD50F0C5787}"/>
              </a:ext>
            </a:extLst>
          </p:cNvPr>
          <p:cNvSpPr txBox="1"/>
          <p:nvPr/>
        </p:nvSpPr>
        <p:spPr>
          <a:xfrm>
            <a:off x="521308" y="3284984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ALL London etiquette</a:t>
            </a:r>
            <a:endParaRPr lang="en-GB" sz="1400" dirty="0"/>
          </a:p>
          <a:p>
            <a:pPr algn="ctr"/>
            <a:r>
              <a:rPr lang="en-GB" sz="1400" b="1" dirty="0"/>
              <a:t>In summary – we aim to be professional and kind!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purpose of this webinar is for language professionals to share ideas and resources relating to teaching languages in a relaxed, friendly and supportive environment.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This is recorded.  If any contributions are not relaxed, friendly and supportive, the host will suspend the contributor immediately.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Any problems – tell the host in chat so that we can deal with it e.g. by removing participants and resolving amicably later! (No time to negotiate during webinar!)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 not share this address with others. It is a private event for registered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ctr"/>
            <a:r>
              <a:rPr lang="en-GB" sz="1400" b="1" dirty="0"/>
              <a:t>Disclaimer</a:t>
            </a:r>
          </a:p>
          <a:p>
            <a:pPr algn="ctr"/>
            <a:r>
              <a:rPr lang="en-GB" sz="1400" dirty="0"/>
              <a:t>ALL London is very happy to host these events.  It does not charge participants, speakers kindly offer their service without payment and volunteers run the events.</a:t>
            </a:r>
          </a:p>
          <a:p>
            <a:pPr algn="ctr"/>
            <a:r>
              <a:rPr lang="en-GB" sz="1400" dirty="0"/>
              <a:t>Speakers and participants are responsible for what they say.</a:t>
            </a:r>
          </a:p>
          <a:p>
            <a:endParaRPr lang="en-GB" dirty="0"/>
          </a:p>
        </p:txBody>
      </p:sp>
      <p:pic>
        <p:nvPicPr>
          <p:cNvPr id="4" name="Picture 3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5DA1CBF3-9B95-22C0-E411-CE7ED78A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17712"/>
            <a:ext cx="41764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3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Housekeeping!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GB" sz="2800" dirty="0"/>
              <a:t>#ALL4language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GB" sz="2800" dirty="0"/>
              <a:t>#mfltwitterati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61F692-BA58-48F3-B0E7-4272F42BE34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28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starts now …!</a:t>
            </a:r>
          </a:p>
        </p:txBody>
      </p:sp>
      <p:pic>
        <p:nvPicPr>
          <p:cNvPr id="3074" name="Picture 2" descr="C:\Users\Helen\AppData\Local\Microsoft\Windows\Temporary Internet Files\Content.IE5\Z6TA7I2S\on-air-light-sign_grand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22" y="1412778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221088"/>
            <a:ext cx="4217540" cy="923330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GB" dirty="0"/>
              <a:t>This session is being recorded.</a:t>
            </a:r>
          </a:p>
          <a:p>
            <a:r>
              <a:rPr lang="en-GB" dirty="0"/>
              <a:t>If you do not wish your name and chat to appear, please leave </a:t>
            </a:r>
            <a:r>
              <a:rPr lang="en-GB"/>
              <a:t>the room.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0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B708-B996-C7C7-A4FA-F5AB9F35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Summer 2023</a:t>
            </a:r>
          </a:p>
        </p:txBody>
      </p:sp>
      <p:pic>
        <p:nvPicPr>
          <p:cNvPr id="7" name="Content Placeholder 6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0A128E79-9EB5-1896-30BF-EEA8F6618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39527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3369-BB24-BBCA-4C3C-144CEC88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Saturday 21</a:t>
            </a:r>
            <a:r>
              <a:rPr lang="en-GB" baseline="30000" dirty="0"/>
              <a:t>st</a:t>
            </a:r>
            <a:r>
              <a:rPr lang="en-GB" dirty="0"/>
              <a:t> January: GCSE 2024</a:t>
            </a:r>
          </a:p>
        </p:txBody>
      </p:sp>
      <p:pic>
        <p:nvPicPr>
          <p:cNvPr id="5" name="Content Placeholder 4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28FDCCF8-325D-C0BD-41EA-573F97115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" y="1340768"/>
            <a:ext cx="4834880" cy="2417440"/>
          </a:xfrm>
        </p:spPr>
      </p:pic>
      <p:pic>
        <p:nvPicPr>
          <p:cNvPr id="7" name="Picture 6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EF9CE805-E525-77E9-8265-D7F0FDA8B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" y="3911552"/>
            <a:ext cx="3384377" cy="2538283"/>
          </a:xfrm>
          <a:prstGeom prst="rect">
            <a:avLst/>
          </a:prstGeom>
        </p:spPr>
      </p:pic>
      <p:pic>
        <p:nvPicPr>
          <p:cNvPr id="11" name="Picture 10" descr="A large group of people in a large room&#10;&#10;Description automatically generated with low confidence">
            <a:extLst>
              <a:ext uri="{FF2B5EF4-FFF2-40B4-BE49-F238E27FC236}">
                <a16:creationId xmlns:a16="http://schemas.microsoft.com/office/drawing/2014/main" id="{A9B163F3-9206-5DCF-2A76-1DC6BF07A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375048"/>
            <a:ext cx="3177547" cy="2383160"/>
          </a:xfrm>
          <a:prstGeom prst="rect">
            <a:avLst/>
          </a:prstGeom>
        </p:spPr>
      </p:pic>
      <p:pic>
        <p:nvPicPr>
          <p:cNvPr id="4" name="Picture 3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B5E94E9C-062C-FF7C-FBA5-A6B7A8330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18" y="3951865"/>
            <a:ext cx="3330627" cy="24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2C80CBB-048F-481C-BA32-7CF8758611D3}"/>
              </a:ext>
            </a:extLst>
          </p:cNvPr>
          <p:cNvSpPr/>
          <p:nvPr/>
        </p:nvSpPr>
        <p:spPr>
          <a:xfrm>
            <a:off x="0" y="5840836"/>
            <a:ext cx="9144000" cy="1017164"/>
          </a:xfrm>
          <a:prstGeom prst="rect">
            <a:avLst/>
          </a:prstGeom>
          <a:solidFill>
            <a:srgbClr val="C92D20"/>
          </a:solidFill>
          <a:ln>
            <a:solidFill>
              <a:srgbClr val="C9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BDC8FE-CE2D-4608-B48F-9BAA7D25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16" t="15551" r="11192" b="13705"/>
          <a:stretch/>
        </p:blipFill>
        <p:spPr>
          <a:xfrm>
            <a:off x="0" y="0"/>
            <a:ext cx="5379729" cy="4198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C7628E-480D-4454-9D8E-7B8BDFCD05A6}"/>
              </a:ext>
            </a:extLst>
          </p:cNvPr>
          <p:cNvSpPr/>
          <p:nvPr/>
        </p:nvSpPr>
        <p:spPr>
          <a:xfrm>
            <a:off x="5182637" y="-19546"/>
            <a:ext cx="3952875" cy="4198739"/>
          </a:xfrm>
          <a:prstGeom prst="rect">
            <a:avLst/>
          </a:prstGeom>
          <a:solidFill>
            <a:srgbClr val="C92D20"/>
          </a:solidFill>
          <a:ln>
            <a:solidFill>
              <a:srgbClr val="C9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/>
          </a:p>
          <a:p>
            <a:pPr algn="ctr"/>
            <a:r>
              <a:rPr lang="en-US" sz="3600" dirty="0"/>
              <a:t>Join us today  become a member!</a:t>
            </a:r>
          </a:p>
          <a:p>
            <a:pPr algn="ctr"/>
            <a:endParaRPr lang="en-US" sz="5400" b="1" dirty="0"/>
          </a:p>
          <a:p>
            <a:pPr algn="ctr"/>
            <a:br>
              <a:rPr lang="en-US" sz="1050" dirty="0"/>
            </a:br>
            <a:endParaRPr lang="en-US" sz="1500" dirty="0"/>
          </a:p>
          <a:p>
            <a:pPr algn="ctr"/>
            <a:br>
              <a:rPr lang="en-US" sz="1050" dirty="0"/>
            </a:br>
            <a:endParaRPr lang="en-GB" sz="13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6FE62-D968-414A-942F-C83A97FC8366}"/>
              </a:ext>
            </a:extLst>
          </p:cNvPr>
          <p:cNvGrpSpPr/>
          <p:nvPr/>
        </p:nvGrpSpPr>
        <p:grpSpPr>
          <a:xfrm>
            <a:off x="3504858" y="6019124"/>
            <a:ext cx="2451762" cy="303665"/>
            <a:chOff x="5064206" y="5715003"/>
            <a:chExt cx="3269015" cy="40488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A3FD499-F773-425B-9D5D-8D13A737A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206" y="5715003"/>
              <a:ext cx="51715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hlinkClick r:id="rId4"/>
              <a:extLst>
                <a:ext uri="{FF2B5EF4-FFF2-40B4-BE49-F238E27FC236}">
                  <a16:creationId xmlns:a16="http://schemas.microsoft.com/office/drawing/2014/main" id="{E7103E58-FF22-42BF-8411-B92E29A64BAA}"/>
                </a:ext>
              </a:extLst>
            </p:cNvPr>
            <p:cNvSpPr txBox="1"/>
            <p:nvPr/>
          </p:nvSpPr>
          <p:spPr>
            <a:xfrm>
              <a:off x="5581357" y="5719780"/>
              <a:ext cx="27518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info@all-languages.org.uk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A3D090-9739-4287-B5F3-5F8116608DE0}"/>
              </a:ext>
            </a:extLst>
          </p:cNvPr>
          <p:cNvGrpSpPr/>
          <p:nvPr/>
        </p:nvGrpSpPr>
        <p:grpSpPr>
          <a:xfrm>
            <a:off x="6987813" y="6025466"/>
            <a:ext cx="1500579" cy="323952"/>
            <a:chOff x="9455782" y="5664591"/>
            <a:chExt cx="2000772" cy="431936"/>
          </a:xfrm>
        </p:grpSpPr>
        <p:pic>
          <p:nvPicPr>
            <p:cNvPr id="1040" name="Picture 16" descr="Telephone icon png, Telephone icon png Transparent FREE for ...">
              <a:extLst>
                <a:ext uri="{FF2B5EF4-FFF2-40B4-BE49-F238E27FC236}">
                  <a16:creationId xmlns:a16="http://schemas.microsoft.com/office/drawing/2014/main" id="{21A6AD17-7BDB-46B5-A1C7-0AADBC3DC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782" y="5664591"/>
              <a:ext cx="410165" cy="41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4EB060-032D-4541-874D-97BF22CA575F}"/>
                </a:ext>
              </a:extLst>
            </p:cNvPr>
            <p:cNvSpPr txBox="1"/>
            <p:nvPr/>
          </p:nvSpPr>
          <p:spPr>
            <a:xfrm>
              <a:off x="9865947" y="5696418"/>
              <a:ext cx="15906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01332 227779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F6543-25B0-47CB-A288-82CD1CAA324E}"/>
              </a:ext>
            </a:extLst>
          </p:cNvPr>
          <p:cNvGrpSpPr/>
          <p:nvPr/>
        </p:nvGrpSpPr>
        <p:grpSpPr>
          <a:xfrm>
            <a:off x="6028048" y="6381573"/>
            <a:ext cx="1537395" cy="311360"/>
            <a:chOff x="8132225" y="6250517"/>
            <a:chExt cx="2049860" cy="41514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9A93CE-A935-406D-93C6-FB3E9DB75F47}"/>
                </a:ext>
              </a:extLst>
            </p:cNvPr>
            <p:cNvSpPr txBox="1"/>
            <p:nvPr/>
          </p:nvSpPr>
          <p:spPr>
            <a:xfrm>
              <a:off x="8519150" y="6264233"/>
              <a:ext cx="1662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@all4language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  <p:pic>
          <p:nvPicPr>
            <p:cNvPr id="1066" name="Picture 42" descr="Black and white TIFF Twitter - mid-autumn logo png download - 700 ...">
              <a:extLst>
                <a:ext uri="{FF2B5EF4-FFF2-40B4-BE49-F238E27FC236}">
                  <a16:creationId xmlns:a16="http://schemas.microsoft.com/office/drawing/2014/main" id="{84E86EC1-94E8-47E8-A74E-F8EB3198C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3" t="22034" r="15092" b="22073"/>
            <a:stretch/>
          </p:blipFill>
          <p:spPr bwMode="auto">
            <a:xfrm>
              <a:off x="8132225" y="6250517"/>
              <a:ext cx="490994" cy="41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ED104-1EB0-40F7-9CFC-A11EE5B86C56}"/>
              </a:ext>
            </a:extLst>
          </p:cNvPr>
          <p:cNvGrpSpPr/>
          <p:nvPr/>
        </p:nvGrpSpPr>
        <p:grpSpPr>
          <a:xfrm>
            <a:off x="2268213" y="6392816"/>
            <a:ext cx="2911655" cy="311360"/>
            <a:chOff x="3153637" y="6228062"/>
            <a:chExt cx="3882206" cy="415146"/>
          </a:xfrm>
        </p:grpSpPr>
        <p:pic>
          <p:nvPicPr>
            <p:cNvPr id="1072" name="Picture 48" descr="Black And White Facebook Logo Transparent &amp; PNG Clipart Free ...">
              <a:extLst>
                <a:ext uri="{FF2B5EF4-FFF2-40B4-BE49-F238E27FC236}">
                  <a16:creationId xmlns:a16="http://schemas.microsoft.com/office/drawing/2014/main" id="{74D2B321-2059-4746-BDD2-7BE92F78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637" y="6228062"/>
              <a:ext cx="415146" cy="41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16E16C-A85A-4700-B0D6-98846FB8F0F5}"/>
                </a:ext>
              </a:extLst>
            </p:cNvPr>
            <p:cNvSpPr txBox="1"/>
            <p:nvPr/>
          </p:nvSpPr>
          <p:spPr>
            <a:xfrm>
              <a:off x="3538304" y="6228109"/>
              <a:ext cx="34975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Association for Language Learning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8D84B2-5D03-41C0-A61A-12D0D1A7FF25}"/>
              </a:ext>
            </a:extLst>
          </p:cNvPr>
          <p:cNvGrpSpPr/>
          <p:nvPr/>
        </p:nvGrpSpPr>
        <p:grpSpPr>
          <a:xfrm>
            <a:off x="170774" y="5988500"/>
            <a:ext cx="2356571" cy="307623"/>
            <a:chOff x="176462" y="5702363"/>
            <a:chExt cx="3142095" cy="41016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DCDDE5D-82AC-41D6-851B-46118F452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2" y="5702363"/>
              <a:ext cx="410164" cy="41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hlinkClick r:id="rId11"/>
              <a:extLst>
                <a:ext uri="{FF2B5EF4-FFF2-40B4-BE49-F238E27FC236}">
                  <a16:creationId xmlns:a16="http://schemas.microsoft.com/office/drawing/2014/main" id="{2A5D6567-0604-4EB9-AB97-FE4BE8906C69}"/>
                </a:ext>
              </a:extLst>
            </p:cNvPr>
            <p:cNvSpPr txBox="1"/>
            <p:nvPr/>
          </p:nvSpPr>
          <p:spPr>
            <a:xfrm>
              <a:off x="583278" y="5705612"/>
              <a:ext cx="27352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www.all-languages.org.uk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80FA93-28C3-4037-A98F-FE6BA8A306D4}"/>
              </a:ext>
            </a:extLst>
          </p:cNvPr>
          <p:cNvCxnSpPr>
            <a:cxnSpLocks/>
          </p:cNvCxnSpPr>
          <p:nvPr/>
        </p:nvCxnSpPr>
        <p:spPr>
          <a:xfrm>
            <a:off x="-85725" y="4168377"/>
            <a:ext cx="9239250" cy="0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F37E3-3EB7-481B-83AC-84EF2C74D3C9}"/>
              </a:ext>
            </a:extLst>
          </p:cNvPr>
          <p:cNvSpPr/>
          <p:nvPr/>
        </p:nvSpPr>
        <p:spPr>
          <a:xfrm>
            <a:off x="0" y="4222519"/>
            <a:ext cx="9144000" cy="1530044"/>
          </a:xfrm>
          <a:prstGeom prst="rect">
            <a:avLst/>
          </a:prstGeom>
          <a:solidFill>
            <a:srgbClr val="C92D20"/>
          </a:solidFill>
          <a:ln>
            <a:solidFill>
              <a:srgbClr val="C9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Receive 10% discount on membership with </a:t>
            </a:r>
            <a:r>
              <a:rPr lang="en-US" sz="4050" b="1" dirty="0"/>
              <a:t>ALLJan10</a:t>
            </a:r>
            <a:br>
              <a:rPr lang="en-US" sz="1050" dirty="0"/>
            </a:br>
            <a:r>
              <a:rPr lang="en-US" sz="1050" dirty="0"/>
              <a:t>(Offer runs until 30 January)</a:t>
            </a:r>
          </a:p>
          <a:p>
            <a:pPr algn="ctr"/>
            <a:endParaRPr lang="en-GB" sz="135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0AFF12-2DA6-42DC-8563-16BD53A9A1A8}"/>
              </a:ext>
            </a:extLst>
          </p:cNvPr>
          <p:cNvCxnSpPr>
            <a:cxnSpLocks/>
          </p:cNvCxnSpPr>
          <p:nvPr/>
        </p:nvCxnSpPr>
        <p:spPr>
          <a:xfrm flipV="1">
            <a:off x="-47625" y="5780650"/>
            <a:ext cx="9239250" cy="20300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97D71C06-EF6C-8579-05B9-52F15000BF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88" y="2116453"/>
            <a:ext cx="1428750" cy="1776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4B7C8-005E-2480-8C4A-5651E4562B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70" y="86176"/>
            <a:ext cx="898070" cy="898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F42C9-E702-DE1A-0A72-6BC1C1696E80}"/>
              </a:ext>
            </a:extLst>
          </p:cNvPr>
          <p:cNvSpPr txBox="1"/>
          <p:nvPr/>
        </p:nvSpPr>
        <p:spPr>
          <a:xfrm>
            <a:off x="6513148" y="13372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Helen Myers, @HelenMyers, ALL London Chair</a:t>
            </a:r>
          </a:p>
        </p:txBody>
      </p:sp>
    </p:spTree>
    <p:extLst>
      <p:ext uri="{BB962C8B-B14F-4D97-AF65-F5344CB8AC3E}">
        <p14:creationId xmlns:p14="http://schemas.microsoft.com/office/powerpoint/2010/main" val="287695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6" y="908720"/>
            <a:ext cx="8229600" cy="677220"/>
          </a:xfrm>
        </p:spPr>
        <p:txBody>
          <a:bodyPr>
            <a:normAutofit fontScale="90000"/>
          </a:bodyPr>
          <a:lstStyle/>
          <a:p>
            <a:r>
              <a:rPr lang="en-GB"/>
              <a:t>Coming soon …..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7866" y="1556792"/>
            <a:ext cx="623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http://www.all-london.org.uk/site/index.php/webinars/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6190"/>
            <a:ext cx="1169934" cy="14546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2101669"/>
            <a:ext cx="429943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Thursday 9</a:t>
            </a:r>
            <a:r>
              <a:rPr lang="en-GB" baseline="30000" dirty="0"/>
              <a:t>th</a:t>
            </a:r>
            <a:r>
              <a:rPr lang="en-GB" dirty="0"/>
              <a:t> February 20:45 – 21:45</a:t>
            </a:r>
          </a:p>
          <a:p>
            <a:pPr algn="ctr"/>
            <a:r>
              <a:rPr lang="en-GB" b="1" dirty="0"/>
              <a:t>A </a:t>
            </a:r>
            <a:r>
              <a:rPr lang="en-GB" b="1" dirty="0" err="1"/>
              <a:t>TiLT</a:t>
            </a:r>
            <a:r>
              <a:rPr lang="en-GB" b="1" dirty="0"/>
              <a:t> Webinar with Caroline Schlegel and Aubrey Swisher - Authentic Grammar Acquisition: DUU It Right!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57" y="2101669"/>
            <a:ext cx="429943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Tuesday 21</a:t>
            </a:r>
            <a:r>
              <a:rPr lang="en-GB" b="1" baseline="30000" dirty="0"/>
              <a:t>st</a:t>
            </a:r>
            <a:r>
              <a:rPr lang="en-GB" b="1" dirty="0"/>
              <a:t> February 2023 8 – 9 pm</a:t>
            </a:r>
            <a:endParaRPr lang="en-GB" dirty="0"/>
          </a:p>
          <a:p>
            <a:pPr algn="ctr"/>
            <a:r>
              <a:rPr lang="en-GB" dirty="0"/>
              <a:t>A </a:t>
            </a:r>
            <a:r>
              <a:rPr lang="en-GB" dirty="0" err="1"/>
              <a:t>TiLT</a:t>
            </a:r>
            <a:r>
              <a:rPr lang="en-GB" dirty="0"/>
              <a:t> Webinar with Julia Morris- </a:t>
            </a:r>
          </a:p>
          <a:p>
            <a:pPr algn="ctr"/>
            <a:r>
              <a:rPr lang="en-GB" dirty="0"/>
              <a:t>Chat GPT</a:t>
            </a:r>
          </a:p>
        </p:txBody>
      </p:sp>
      <p:pic>
        <p:nvPicPr>
          <p:cNvPr id="6" name="Picture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3C937E75-5969-0D1A-F046-033A25DF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0" y="3476273"/>
            <a:ext cx="4198388" cy="209919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520" y="5257137"/>
            <a:ext cx="1570361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Thu 9</a:t>
            </a:r>
            <a:r>
              <a:rPr lang="en-GB" baseline="30000" dirty="0"/>
              <a:t>th</a:t>
            </a:r>
            <a:r>
              <a:rPr lang="en-GB" dirty="0"/>
              <a:t> Feb 2023</a:t>
            </a:r>
          </a:p>
        </p:txBody>
      </p:sp>
      <p:pic>
        <p:nvPicPr>
          <p:cNvPr id="8" name="Picture 7" descr="Two wome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A164B6AC-427A-5801-B9E2-CA7AE8F4E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67" y="5274867"/>
            <a:ext cx="949750" cy="9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10B8-A5A3-7143-D087-F44A8ABA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551"/>
            <a:ext cx="8229600" cy="1143000"/>
          </a:xfrm>
        </p:spPr>
        <p:txBody>
          <a:bodyPr/>
          <a:lstStyle/>
          <a:p>
            <a:r>
              <a:rPr lang="en-GB" dirty="0"/>
              <a:t>ALL National: Language World!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AF0F9-F446-B3CB-33CA-46BCC245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26718"/>
            <a:ext cx="7740352" cy="3161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437ACC-CA1F-9C30-6B58-725F2F1D0504}"/>
              </a:ext>
            </a:extLst>
          </p:cNvPr>
          <p:cNvSpPr txBox="1"/>
          <p:nvPr/>
        </p:nvSpPr>
        <p:spPr>
          <a:xfrm>
            <a:off x="2483768" y="5525744"/>
            <a:ext cx="467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https://www.delegate-reg.co.uk/lw2023/</a:t>
            </a:r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E697D8D4-EBCB-FBF6-58CC-551037F1D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07" y="1516089"/>
            <a:ext cx="1225261" cy="152340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358535-6BE8-F452-E582-9697472C7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451" y="4466127"/>
            <a:ext cx="1371791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B708-B996-C7C7-A4FA-F5AB9F35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Summer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4B58-63D4-F599-71DA-A0FDADB88114}"/>
              </a:ext>
            </a:extLst>
          </p:cNvPr>
          <p:cNvSpPr txBox="1">
            <a:spLocks/>
          </p:cNvSpPr>
          <p:nvPr/>
        </p:nvSpPr>
        <p:spPr>
          <a:xfrm>
            <a:off x="467544" y="3573016"/>
            <a:ext cx="4608512" cy="2088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Neue Plak"/>
              </a:rPr>
              <a:t>This session will cover:</a:t>
            </a:r>
          </a:p>
          <a:p>
            <a:pPr marL="0" indent="0">
              <a:buNone/>
            </a:pPr>
            <a:r>
              <a:rPr lang="en-GB" sz="1400" dirty="0">
                <a:latin typeface="Neue Plak"/>
              </a:rPr>
              <a:t>National entry picture for French, German, Spanish –  2022 compared to 2019</a:t>
            </a:r>
          </a:p>
          <a:p>
            <a:r>
              <a:rPr lang="en-GB" sz="1400" dirty="0">
                <a:latin typeface="Neue Plak"/>
              </a:rPr>
              <a:t>Overview of 2022 outcomes and grade boundaries</a:t>
            </a:r>
          </a:p>
          <a:p>
            <a:r>
              <a:rPr lang="en-GB" sz="1400" dirty="0">
                <a:latin typeface="Neue Plak"/>
              </a:rPr>
              <a:t>Key messages across the skills from the 2022 exams</a:t>
            </a:r>
          </a:p>
          <a:p>
            <a:r>
              <a:rPr lang="en-GB" sz="1400" dirty="0">
                <a:latin typeface="Neue Plak"/>
              </a:rPr>
              <a:t>Areas of focus for 2023 exams</a:t>
            </a:r>
          </a:p>
          <a:p>
            <a:r>
              <a:rPr lang="en-GB" sz="1400" dirty="0">
                <a:latin typeface="Neue Plak"/>
              </a:rPr>
              <a:t>GCSE reform update</a:t>
            </a:r>
          </a:p>
          <a:p>
            <a:r>
              <a:rPr lang="en-GB" sz="1400" dirty="0">
                <a:latin typeface="Neue Plak"/>
              </a:rPr>
              <a:t>Support from AQA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D9F9D-BBC9-02B4-E17E-9856467AD6E8}"/>
              </a:ext>
            </a:extLst>
          </p:cNvPr>
          <p:cNvSpPr txBox="1"/>
          <p:nvPr/>
        </p:nvSpPr>
        <p:spPr>
          <a:xfrm>
            <a:off x="5220072" y="4005064"/>
            <a:ext cx="372551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  <a:latin typeface="Lato" panose="020F0502020204030203" pitchFamily="34" charset="0"/>
              </a:rPr>
              <a:t>Ian is the Curriculum Manager at AQA in the Languages Curriculum team, with many years of experience as a former MFL head of department and Senior French editor for </a:t>
            </a:r>
            <a:r>
              <a:rPr lang="en-GB" sz="1400" b="0" i="0" dirty="0" err="1">
                <a:effectLst/>
                <a:latin typeface="Lato" panose="020F0502020204030203" pitchFamily="34" charset="0"/>
              </a:rPr>
              <a:t>Authentik</a:t>
            </a:r>
            <a:r>
              <a:rPr lang="en-GB" sz="1400" b="0" i="0" dirty="0">
                <a:effectLst/>
                <a:latin typeface="Lato" panose="020F0502020204030203" pitchFamily="34" charset="0"/>
              </a:rPr>
              <a:t> Language Learning before joining AQA.</a:t>
            </a:r>
          </a:p>
          <a:p>
            <a:endParaRPr lang="en-GB" sz="1400" dirty="0">
              <a:latin typeface="Lato" panose="020F0502020204030203" pitchFamily="34" charset="0"/>
            </a:endParaRPr>
          </a:p>
          <a:p>
            <a:r>
              <a:rPr lang="en-GB" sz="1400"/>
              <a:t>Sadaf Najib, AQA Curriculum Support Manager, will also be helping to answer any questions you may have during the session.</a:t>
            </a:r>
            <a:endParaRPr lang="en-GB" sz="1400" dirty="0"/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F99C17-CA56-8D60-6606-56E9F0019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78" y="1308565"/>
            <a:ext cx="1871621" cy="2077294"/>
          </a:xfrm>
          <a:prstGeom prst="rect">
            <a:avLst/>
          </a:prstGeom>
        </p:spPr>
      </p:pic>
      <p:pic>
        <p:nvPicPr>
          <p:cNvPr id="13" name="Picture 12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8EA84E5F-2772-8103-2800-61F3326C4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145"/>
            <a:ext cx="4572000" cy="2286000"/>
          </a:xfrm>
          <a:prstGeom prst="rect">
            <a:avLst/>
          </a:prstGeom>
        </p:spPr>
      </p:pic>
      <p:pic>
        <p:nvPicPr>
          <p:cNvPr id="15" name="Picture 14" descr="A picture containing person, wall, indoor, pink&#10;&#10;Description automatically generated">
            <a:extLst>
              <a:ext uri="{FF2B5EF4-FFF2-40B4-BE49-F238E27FC236}">
                <a16:creationId xmlns:a16="http://schemas.microsoft.com/office/drawing/2014/main" id="{A7481419-2EF5-A78F-4D1B-E808046B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320595"/>
            <a:ext cx="2014698" cy="2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568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Neue Plak</vt:lpstr>
      <vt:lpstr>Office Theme</vt:lpstr>
      <vt:lpstr>Welcome to this event! Please ‘take your seats’, read our ‘etiquette’, and feel free to chat . We will start in Zoom at 16:00</vt:lpstr>
      <vt:lpstr>Housekeeping!</vt:lpstr>
      <vt:lpstr>Recording starts now …!</vt:lpstr>
      <vt:lpstr>Preparing for Summer 2023</vt:lpstr>
      <vt:lpstr>Saturday 21st January: GCSE 2024</vt:lpstr>
      <vt:lpstr>PowerPoint Presentation</vt:lpstr>
      <vt:lpstr>Coming soon …..</vt:lpstr>
      <vt:lpstr>ALL National: Language World!</vt:lpstr>
      <vt:lpstr>Preparing for Summer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 Blow</cp:lastModifiedBy>
  <cp:revision>165</cp:revision>
  <dcterms:created xsi:type="dcterms:W3CDTF">2015-12-13T14:35:30Z</dcterms:created>
  <dcterms:modified xsi:type="dcterms:W3CDTF">2023-02-06T12:49:25Z</dcterms:modified>
</cp:coreProperties>
</file>