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720" r:id="rId6"/>
    <p:sldMasterId id="2147483744" r:id="rId7"/>
  </p:sldMasterIdLst>
  <p:notesMasterIdLst>
    <p:notesMasterId r:id="rId25"/>
  </p:notesMasterIdLst>
  <p:sldIdLst>
    <p:sldId id="679" r:id="rId8"/>
    <p:sldId id="1230" r:id="rId9"/>
    <p:sldId id="651" r:id="rId10"/>
    <p:sldId id="262" r:id="rId11"/>
    <p:sldId id="1278" r:id="rId12"/>
    <p:sldId id="1282" r:id="rId13"/>
    <p:sldId id="1277" r:id="rId14"/>
    <p:sldId id="1281" r:id="rId15"/>
    <p:sldId id="1276" r:id="rId16"/>
    <p:sldId id="1283" r:id="rId17"/>
    <p:sldId id="1268" r:id="rId18"/>
    <p:sldId id="1259" r:id="rId19"/>
    <p:sldId id="1279" r:id="rId20"/>
    <p:sldId id="482" r:id="rId21"/>
    <p:sldId id="273" r:id="rId22"/>
    <p:sldId id="1239" r:id="rId23"/>
    <p:sldId id="1280" r:id="rId24"/>
  </p:sldIdLst>
  <p:sldSz cx="12192000" cy="6858000"/>
  <p:notesSz cx="10234613" cy="71040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374C73-7C00-16E9-470D-B058201B0111}" name="Julien Violette (HF)" initials="JV(" userId="S::J.Violette@hfed.net::ae99d64a-988a-487f-809b-50d6425182b2" providerId="AD"/>
  <p188:author id="{21EE19A5-F79E-B6D0-FCF4-ADBF08714B38}" name="David Shanks (HF)" initials="DS(" userId="David Shanks (HF)" providerId="None"/>
  <p188:author id="{AE16B2F3-47DE-74CB-3223-9C59CE5C689A}" name="David Shanks (HF)" initials="D(" userId="S::david.shanks@hfed.net::9a3a031f-b3c4-4e44-a0c8-7fb700d106c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hanks (HF)" initials="DS(" lastIdx="1" clrIdx="0">
    <p:extLst>
      <p:ext uri="{19B8F6BF-5375-455C-9EA6-DF929625EA0E}">
        <p15:presenceInfo xmlns:p15="http://schemas.microsoft.com/office/powerpoint/2012/main" userId="S::david.shanks@hfed.net::9a3a031f-b3c4-4e44-a0c8-7fb700d106cf" providerId="AD"/>
      </p:ext>
    </p:extLst>
  </p:cmAuthor>
  <p:cmAuthor id="2" name="Julien Violette (HF)" initials="J(" lastIdx="4" clrIdx="1">
    <p:extLst>
      <p:ext uri="{19B8F6BF-5375-455C-9EA6-DF929625EA0E}">
        <p15:presenceInfo xmlns:p15="http://schemas.microsoft.com/office/powerpoint/2012/main" userId="S::j.violette@hfed.net::ae99d64a-988a-487f-809b-50d6425182b2" providerId="AD"/>
      </p:ext>
    </p:extLst>
  </p:cmAuthor>
  <p:cmAuthor id="3" name="Mathilde Bouquin (HF)" initials="MB(" lastIdx="1" clrIdx="2">
    <p:extLst>
      <p:ext uri="{19B8F6BF-5375-455C-9EA6-DF929625EA0E}">
        <p15:presenceInfo xmlns:p15="http://schemas.microsoft.com/office/powerpoint/2012/main" userId="S::M.Bouquin@hfed.net::c0147cb1-efb6-4db8-8df4-d255276d82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89E"/>
    <a:srgbClr val="4472C4"/>
    <a:srgbClr val="FF7C80"/>
    <a:srgbClr val="FF00FF"/>
    <a:srgbClr val="66FF99"/>
    <a:srgbClr val="E2EFDA"/>
    <a:srgbClr val="00B0F0"/>
    <a:srgbClr val="0000FF"/>
    <a:srgbClr val="00FF00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E67DB-80DF-4700-BF1A-735003608EC1}" v="141" dt="2022-10-03T14:06:57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1206" autoAdjust="0"/>
  </p:normalViewPr>
  <p:slideViewPr>
    <p:cSldViewPr snapToGrid="0">
      <p:cViewPr>
        <p:scale>
          <a:sx n="60" d="100"/>
          <a:sy n="60" d="100"/>
        </p:scale>
        <p:origin x="1531" y="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n Violette (HF)" userId="ae99d64a-988a-487f-809b-50d6425182b2" providerId="ADAL" clId="{26AE67DB-80DF-4700-BF1A-735003608EC1}"/>
    <pc:docChg chg="custSel addSld delSld modSld sldOrd">
      <pc:chgData name="Julien Violette (HF)" userId="ae99d64a-988a-487f-809b-50d6425182b2" providerId="ADAL" clId="{26AE67DB-80DF-4700-BF1A-735003608EC1}" dt="2022-10-03T14:07:33.196" v="497" actId="20577"/>
      <pc:docMkLst>
        <pc:docMk/>
      </pc:docMkLst>
      <pc:sldChg chg="modSp add mod setBg">
        <pc:chgData name="Julien Violette (HF)" userId="ae99d64a-988a-487f-809b-50d6425182b2" providerId="ADAL" clId="{26AE67DB-80DF-4700-BF1A-735003608EC1}" dt="2022-10-03T08:32:28.885" v="383" actId="1076"/>
        <pc:sldMkLst>
          <pc:docMk/>
          <pc:sldMk cId="2056290175" sldId="262"/>
        </pc:sldMkLst>
        <pc:picChg chg="mod">
          <ac:chgData name="Julien Violette (HF)" userId="ae99d64a-988a-487f-809b-50d6425182b2" providerId="ADAL" clId="{26AE67DB-80DF-4700-BF1A-735003608EC1}" dt="2022-10-03T08:32:28.885" v="383" actId="1076"/>
          <ac:picMkLst>
            <pc:docMk/>
            <pc:sldMk cId="2056290175" sldId="262"/>
            <ac:picMk id="7" creationId="{00550775-1D42-4BDB-BFE5-22235658F164}"/>
          </ac:picMkLst>
        </pc:picChg>
      </pc:sldChg>
      <pc:sldChg chg="addSp delSp modSp add mod setBg delAnim modAnim">
        <pc:chgData name="Julien Violette (HF)" userId="ae99d64a-988a-487f-809b-50d6425182b2" providerId="ADAL" clId="{26AE67DB-80DF-4700-BF1A-735003608EC1}" dt="2022-10-03T08:32:07.733" v="382" actId="1076"/>
        <pc:sldMkLst>
          <pc:docMk/>
          <pc:sldMk cId="1079469428" sldId="651"/>
        </pc:sldMkLst>
        <pc:spChg chg="del mod">
          <ac:chgData name="Julien Violette (HF)" userId="ae99d64a-988a-487f-809b-50d6425182b2" providerId="ADAL" clId="{26AE67DB-80DF-4700-BF1A-735003608EC1}" dt="2022-10-03T08:30:18.045" v="274" actId="478"/>
          <ac:spMkLst>
            <pc:docMk/>
            <pc:sldMk cId="1079469428" sldId="651"/>
            <ac:spMk id="6" creationId="{2597B65B-3A9E-4263-9AB8-CF8B5F60996F}"/>
          </ac:spMkLst>
        </pc:spChg>
        <pc:spChg chg="del mod">
          <ac:chgData name="Julien Violette (HF)" userId="ae99d64a-988a-487f-809b-50d6425182b2" providerId="ADAL" clId="{26AE67DB-80DF-4700-BF1A-735003608EC1}" dt="2022-10-03T08:30:19.332" v="275" actId="478"/>
          <ac:spMkLst>
            <pc:docMk/>
            <pc:sldMk cId="1079469428" sldId="651"/>
            <ac:spMk id="7" creationId="{3DBC5336-1869-43A9-B3EC-2CB4529FFA69}"/>
          </ac:spMkLst>
        </pc:spChg>
        <pc:spChg chg="del">
          <ac:chgData name="Julien Violette (HF)" userId="ae99d64a-988a-487f-809b-50d6425182b2" providerId="ADAL" clId="{26AE67DB-80DF-4700-BF1A-735003608EC1}" dt="2022-10-03T08:31:50.215" v="380" actId="478"/>
          <ac:spMkLst>
            <pc:docMk/>
            <pc:sldMk cId="1079469428" sldId="651"/>
            <ac:spMk id="8" creationId="{7BC720B2-384E-4EFB-8332-174213037728}"/>
          </ac:spMkLst>
        </pc:spChg>
        <pc:spChg chg="del mod">
          <ac:chgData name="Julien Violette (HF)" userId="ae99d64a-988a-487f-809b-50d6425182b2" providerId="ADAL" clId="{26AE67DB-80DF-4700-BF1A-735003608EC1}" dt="2022-10-03T08:30:16.673" v="273" actId="478"/>
          <ac:spMkLst>
            <pc:docMk/>
            <pc:sldMk cId="1079469428" sldId="651"/>
            <ac:spMk id="21" creationId="{13563911-4273-4618-8CC3-207276781579}"/>
          </ac:spMkLst>
        </pc:spChg>
        <pc:spChg chg="mod">
          <ac:chgData name="Julien Violette (HF)" userId="ae99d64a-988a-487f-809b-50d6425182b2" providerId="ADAL" clId="{26AE67DB-80DF-4700-BF1A-735003608EC1}" dt="2022-10-03T08:22:31.681" v="263" actId="1076"/>
          <ac:spMkLst>
            <pc:docMk/>
            <pc:sldMk cId="1079469428" sldId="651"/>
            <ac:spMk id="23" creationId="{3C717936-EB09-4769-9A9C-28F31C222F74}"/>
          </ac:spMkLst>
        </pc:spChg>
        <pc:spChg chg="add del">
          <ac:chgData name="Julien Violette (HF)" userId="ae99d64a-988a-487f-809b-50d6425182b2" providerId="ADAL" clId="{26AE67DB-80DF-4700-BF1A-735003608EC1}" dt="2022-10-03T08:19:19.249" v="171" actId="478"/>
          <ac:spMkLst>
            <pc:docMk/>
            <pc:sldMk cId="1079469428" sldId="651"/>
            <ac:spMk id="24" creationId="{1C7ADAB3-8EAE-41C7-A728-BEE0247C5AC1}"/>
          </ac:spMkLst>
        </pc:spChg>
        <pc:spChg chg="add mod">
          <ac:chgData name="Julien Violette (HF)" userId="ae99d64a-988a-487f-809b-50d6425182b2" providerId="ADAL" clId="{26AE67DB-80DF-4700-BF1A-735003608EC1}" dt="2022-10-03T08:20:54.038" v="202" actId="1582"/>
          <ac:spMkLst>
            <pc:docMk/>
            <pc:sldMk cId="1079469428" sldId="651"/>
            <ac:spMk id="26" creationId="{C328A159-F400-40E3-B0F6-3D08D607BAC9}"/>
          </ac:spMkLst>
        </pc:spChg>
        <pc:spChg chg="add mod">
          <ac:chgData name="Julien Violette (HF)" userId="ae99d64a-988a-487f-809b-50d6425182b2" providerId="ADAL" clId="{26AE67DB-80DF-4700-BF1A-735003608EC1}" dt="2022-10-03T08:32:07.733" v="382" actId="1076"/>
          <ac:spMkLst>
            <pc:docMk/>
            <pc:sldMk cId="1079469428" sldId="651"/>
            <ac:spMk id="27" creationId="{A0D89AD2-9281-4BCF-BF6A-3061621B9EB3}"/>
          </ac:spMkLst>
        </pc:spChg>
        <pc:picChg chg="add mod">
          <ac:chgData name="Julien Violette (HF)" userId="ae99d64a-988a-487f-809b-50d6425182b2" providerId="ADAL" clId="{26AE67DB-80DF-4700-BF1A-735003608EC1}" dt="2022-10-03T08:31:47.716" v="379" actId="1076"/>
          <ac:picMkLst>
            <pc:docMk/>
            <pc:sldMk cId="1079469428" sldId="651"/>
            <ac:picMk id="3" creationId="{A6F172C0-B864-4033-8AFF-D2DA0DA32C16}"/>
          </ac:picMkLst>
        </pc:picChg>
        <pc:picChg chg="add mod ord">
          <ac:chgData name="Julien Violette (HF)" userId="ae99d64a-988a-487f-809b-50d6425182b2" providerId="ADAL" clId="{26AE67DB-80DF-4700-BF1A-735003608EC1}" dt="2022-10-03T08:31:54.701" v="381" actId="1076"/>
          <ac:picMkLst>
            <pc:docMk/>
            <pc:sldMk cId="1079469428" sldId="651"/>
            <ac:picMk id="5" creationId="{1C6A06DF-C804-4B73-983C-2794C0BAEA02}"/>
          </ac:picMkLst>
        </pc:picChg>
        <pc:picChg chg="add mod">
          <ac:chgData name="Julien Violette (HF)" userId="ae99d64a-988a-487f-809b-50d6425182b2" providerId="ADAL" clId="{26AE67DB-80DF-4700-BF1A-735003608EC1}" dt="2022-10-03T08:20:27.468" v="198" actId="1076"/>
          <ac:picMkLst>
            <pc:docMk/>
            <pc:sldMk cId="1079469428" sldId="651"/>
            <ac:picMk id="10" creationId="{03EA5C22-08E0-49F0-8649-3D2CBDD41EA5}"/>
          </ac:picMkLst>
        </pc:picChg>
        <pc:picChg chg="del mod">
          <ac:chgData name="Julien Violette (HF)" userId="ae99d64a-988a-487f-809b-50d6425182b2" providerId="ADAL" clId="{26AE67DB-80DF-4700-BF1A-735003608EC1}" dt="2022-10-03T08:16:14.860" v="148" actId="478"/>
          <ac:picMkLst>
            <pc:docMk/>
            <pc:sldMk cId="1079469428" sldId="651"/>
            <ac:picMk id="14" creationId="{C886CCB6-6CB1-46ED-A4B6-4742A7F71977}"/>
          </ac:picMkLst>
        </pc:picChg>
        <pc:picChg chg="del mod">
          <ac:chgData name="Julien Violette (HF)" userId="ae99d64a-988a-487f-809b-50d6425182b2" providerId="ADAL" clId="{26AE67DB-80DF-4700-BF1A-735003608EC1}" dt="2022-10-03T08:17:17.900" v="153" actId="478"/>
          <ac:picMkLst>
            <pc:docMk/>
            <pc:sldMk cId="1079469428" sldId="651"/>
            <ac:picMk id="15" creationId="{A4AD36D8-3147-4F51-83A9-66DD5676A370}"/>
          </ac:picMkLst>
        </pc:picChg>
        <pc:picChg chg="del mod">
          <ac:chgData name="Julien Violette (HF)" userId="ae99d64a-988a-487f-809b-50d6425182b2" providerId="ADAL" clId="{26AE67DB-80DF-4700-BF1A-735003608EC1}" dt="2022-10-03T08:17:18.764" v="154" actId="478"/>
          <ac:picMkLst>
            <pc:docMk/>
            <pc:sldMk cId="1079469428" sldId="651"/>
            <ac:picMk id="20" creationId="{41D68752-0C1F-441F-9D89-E790DA9FB95E}"/>
          </ac:picMkLst>
        </pc:picChg>
        <pc:inkChg chg="del">
          <ac:chgData name="Julien Violette (HF)" userId="ae99d64a-988a-487f-809b-50d6425182b2" providerId="ADAL" clId="{26AE67DB-80DF-4700-BF1A-735003608EC1}" dt="2022-10-03T07:09:09.701" v="143" actId="478"/>
          <ac:inkMkLst>
            <pc:docMk/>
            <pc:sldMk cId="1079469428" sldId="651"/>
            <ac:inkMk id="11" creationId="{C6EC6B59-48EE-4CD7-BF3A-F5C3B1E91B62}"/>
          </ac:inkMkLst>
        </pc:inkChg>
        <pc:inkChg chg="del">
          <ac:chgData name="Julien Violette (HF)" userId="ae99d64a-988a-487f-809b-50d6425182b2" providerId="ADAL" clId="{26AE67DB-80DF-4700-BF1A-735003608EC1}" dt="2022-10-03T07:09:08.695" v="142" actId="478"/>
          <ac:inkMkLst>
            <pc:docMk/>
            <pc:sldMk cId="1079469428" sldId="651"/>
            <ac:inkMk id="12" creationId="{4A9511EA-FAA8-4258-BA9A-90898692681B}"/>
          </ac:inkMkLst>
        </pc:inkChg>
        <pc:inkChg chg="del">
          <ac:chgData name="Julien Violette (HF)" userId="ae99d64a-988a-487f-809b-50d6425182b2" providerId="ADAL" clId="{26AE67DB-80DF-4700-BF1A-735003608EC1}" dt="2022-10-03T07:09:21.056" v="146" actId="478"/>
          <ac:inkMkLst>
            <pc:docMk/>
            <pc:sldMk cId="1079469428" sldId="651"/>
            <ac:inkMk id="16" creationId="{93D01B9B-DB4C-4391-871A-A1EB1830F152}"/>
          </ac:inkMkLst>
        </pc:inkChg>
        <pc:inkChg chg="del">
          <ac:chgData name="Julien Violette (HF)" userId="ae99d64a-988a-487f-809b-50d6425182b2" providerId="ADAL" clId="{26AE67DB-80DF-4700-BF1A-735003608EC1}" dt="2022-10-03T07:09:07.569" v="141" actId="478"/>
          <ac:inkMkLst>
            <pc:docMk/>
            <pc:sldMk cId="1079469428" sldId="651"/>
            <ac:inkMk id="17" creationId="{9DC86FCA-D1D8-47DD-ABAA-80652A9B7362}"/>
          </ac:inkMkLst>
        </pc:inkChg>
        <pc:inkChg chg="del">
          <ac:chgData name="Julien Violette (HF)" userId="ae99d64a-988a-487f-809b-50d6425182b2" providerId="ADAL" clId="{26AE67DB-80DF-4700-BF1A-735003608EC1}" dt="2022-10-03T07:09:07.569" v="141" actId="478"/>
          <ac:inkMkLst>
            <pc:docMk/>
            <pc:sldMk cId="1079469428" sldId="651"/>
            <ac:inkMk id="18" creationId="{578D8198-190D-46CA-A1DC-961778E94AB2}"/>
          </ac:inkMkLst>
        </pc:inkChg>
        <pc:inkChg chg="del">
          <ac:chgData name="Julien Violette (HF)" userId="ae99d64a-988a-487f-809b-50d6425182b2" providerId="ADAL" clId="{26AE67DB-80DF-4700-BF1A-735003608EC1}" dt="2022-10-03T07:09:07.569" v="141" actId="478"/>
          <ac:inkMkLst>
            <pc:docMk/>
            <pc:sldMk cId="1079469428" sldId="651"/>
            <ac:inkMk id="19" creationId="{10AE184A-5E2C-47DD-B0E3-B702E99F905A}"/>
          </ac:inkMkLst>
        </pc:inkChg>
      </pc:sldChg>
      <pc:sldChg chg="modSp mod">
        <pc:chgData name="Julien Violette (HF)" userId="ae99d64a-988a-487f-809b-50d6425182b2" providerId="ADAL" clId="{26AE67DB-80DF-4700-BF1A-735003608EC1}" dt="2022-10-03T13:45:17.941" v="401" actId="20577"/>
        <pc:sldMkLst>
          <pc:docMk/>
          <pc:sldMk cId="1170854066" sldId="679"/>
        </pc:sldMkLst>
        <pc:spChg chg="mod">
          <ac:chgData name="Julien Violette (HF)" userId="ae99d64a-988a-487f-809b-50d6425182b2" providerId="ADAL" clId="{26AE67DB-80DF-4700-BF1A-735003608EC1}" dt="2022-09-27T17:30:24.792" v="135" actId="207"/>
          <ac:spMkLst>
            <pc:docMk/>
            <pc:sldMk cId="1170854066" sldId="679"/>
            <ac:spMk id="2" creationId="{104568B1-2C75-8341-B791-0F0CFC0FD4BB}"/>
          </ac:spMkLst>
        </pc:spChg>
        <pc:spChg chg="mod">
          <ac:chgData name="Julien Violette (HF)" userId="ae99d64a-988a-487f-809b-50d6425182b2" providerId="ADAL" clId="{26AE67DB-80DF-4700-BF1A-735003608EC1}" dt="2022-10-03T13:45:17.941" v="401" actId="20577"/>
          <ac:spMkLst>
            <pc:docMk/>
            <pc:sldMk cId="1170854066" sldId="679"/>
            <ac:spMk id="12" creationId="{704E6888-EC8C-49F8-8838-A1C127994A6A}"/>
          </ac:spMkLst>
        </pc:spChg>
      </pc:sldChg>
      <pc:sldChg chg="del">
        <pc:chgData name="Julien Violette (HF)" userId="ae99d64a-988a-487f-809b-50d6425182b2" providerId="ADAL" clId="{26AE67DB-80DF-4700-BF1A-735003608EC1}" dt="2022-10-03T13:45:13.739" v="399" actId="47"/>
        <pc:sldMkLst>
          <pc:docMk/>
          <pc:sldMk cId="816764041" sldId="681"/>
        </pc:sldMkLst>
      </pc:sldChg>
      <pc:sldChg chg="del">
        <pc:chgData name="Julien Violette (HF)" userId="ae99d64a-988a-487f-809b-50d6425182b2" providerId="ADAL" clId="{26AE67DB-80DF-4700-BF1A-735003608EC1}" dt="2022-09-27T17:28:13.894" v="2" actId="47"/>
        <pc:sldMkLst>
          <pc:docMk/>
          <pc:sldMk cId="2118450471" sldId="1262"/>
        </pc:sldMkLst>
      </pc:sldChg>
      <pc:sldChg chg="modSp mod">
        <pc:chgData name="Julien Violette (HF)" userId="ae99d64a-988a-487f-809b-50d6425182b2" providerId="ADAL" clId="{26AE67DB-80DF-4700-BF1A-735003608EC1}" dt="2022-10-03T14:07:12.617" v="495" actId="20577"/>
        <pc:sldMkLst>
          <pc:docMk/>
          <pc:sldMk cId="421776940" sldId="1268"/>
        </pc:sldMkLst>
        <pc:spChg chg="mod">
          <ac:chgData name="Julien Violette (HF)" userId="ae99d64a-988a-487f-809b-50d6425182b2" providerId="ADAL" clId="{26AE67DB-80DF-4700-BF1A-735003608EC1}" dt="2022-10-03T14:07:12.617" v="495" actId="20577"/>
          <ac:spMkLst>
            <pc:docMk/>
            <pc:sldMk cId="421776940" sldId="1268"/>
            <ac:spMk id="8" creationId="{744DA744-741C-4142-92CE-BEA7C077065E}"/>
          </ac:spMkLst>
        </pc:spChg>
      </pc:sldChg>
      <pc:sldChg chg="modSp mod ord">
        <pc:chgData name="Julien Violette (HF)" userId="ae99d64a-988a-487f-809b-50d6425182b2" providerId="ADAL" clId="{26AE67DB-80DF-4700-BF1A-735003608EC1}" dt="2022-10-03T14:07:01.452" v="481"/>
        <pc:sldMkLst>
          <pc:docMk/>
          <pc:sldMk cId="1651774886" sldId="1276"/>
        </pc:sldMkLst>
        <pc:spChg chg="mod">
          <ac:chgData name="Julien Violette (HF)" userId="ae99d64a-988a-487f-809b-50d6425182b2" providerId="ADAL" clId="{26AE67DB-80DF-4700-BF1A-735003608EC1}" dt="2022-10-03T14:06:54.151" v="477" actId="20577"/>
          <ac:spMkLst>
            <pc:docMk/>
            <pc:sldMk cId="1651774886" sldId="1276"/>
            <ac:spMk id="2" creationId="{58EF77F5-8C95-4FB3-B302-15ED527ADAB1}"/>
          </ac:spMkLst>
        </pc:spChg>
      </pc:sldChg>
      <pc:sldChg chg="modSp mod ord">
        <pc:chgData name="Julien Violette (HF)" userId="ae99d64a-988a-487f-809b-50d6425182b2" providerId="ADAL" clId="{26AE67DB-80DF-4700-BF1A-735003608EC1}" dt="2022-10-03T14:06:41.353" v="471"/>
        <pc:sldMkLst>
          <pc:docMk/>
          <pc:sldMk cId="12314752" sldId="1278"/>
        </pc:sldMkLst>
        <pc:spChg chg="mod">
          <ac:chgData name="Julien Violette (HF)" userId="ae99d64a-988a-487f-809b-50d6425182b2" providerId="ADAL" clId="{26AE67DB-80DF-4700-BF1A-735003608EC1}" dt="2022-10-03T14:06:35.415" v="469" actId="20577"/>
          <ac:spMkLst>
            <pc:docMk/>
            <pc:sldMk cId="12314752" sldId="1278"/>
            <ac:spMk id="2" creationId="{58EF77F5-8C95-4FB3-B302-15ED527ADAB1}"/>
          </ac:spMkLst>
        </pc:spChg>
      </pc:sldChg>
      <pc:sldChg chg="delSp modSp add mod">
        <pc:chgData name="Julien Violette (HF)" userId="ae99d64a-988a-487f-809b-50d6425182b2" providerId="ADAL" clId="{26AE67DB-80DF-4700-BF1A-735003608EC1}" dt="2022-10-03T14:07:33.196" v="497" actId="20577"/>
        <pc:sldMkLst>
          <pc:docMk/>
          <pc:sldMk cId="3894238399" sldId="1280"/>
        </pc:sldMkLst>
        <pc:spChg chg="mod">
          <ac:chgData name="Julien Violette (HF)" userId="ae99d64a-988a-487f-809b-50d6425182b2" providerId="ADAL" clId="{26AE67DB-80DF-4700-BF1A-735003608EC1}" dt="2022-09-27T17:30:19.150" v="134" actId="207"/>
          <ac:spMkLst>
            <pc:docMk/>
            <pc:sldMk cId="3894238399" sldId="1280"/>
            <ac:spMk id="2" creationId="{104568B1-2C75-8341-B791-0F0CFC0FD4BB}"/>
          </ac:spMkLst>
        </pc:spChg>
        <pc:spChg chg="del mod">
          <ac:chgData name="Julien Violette (HF)" userId="ae99d64a-988a-487f-809b-50d6425182b2" providerId="ADAL" clId="{26AE67DB-80DF-4700-BF1A-735003608EC1}" dt="2022-09-27T17:29:01.340" v="57" actId="478"/>
          <ac:spMkLst>
            <pc:docMk/>
            <pc:sldMk cId="3894238399" sldId="1280"/>
            <ac:spMk id="6" creationId="{6210D94C-A9CB-4B58-B303-6676B853BC0C}"/>
          </ac:spMkLst>
        </pc:spChg>
        <pc:spChg chg="mod">
          <ac:chgData name="Julien Violette (HF)" userId="ae99d64a-988a-487f-809b-50d6425182b2" providerId="ADAL" clId="{26AE67DB-80DF-4700-BF1A-735003608EC1}" dt="2022-09-27T17:29:08.409" v="58" actId="1076"/>
          <ac:spMkLst>
            <pc:docMk/>
            <pc:sldMk cId="3894238399" sldId="1280"/>
            <ac:spMk id="11" creationId="{2BEE1E47-14C8-4F66-B274-906FBDD7F35D}"/>
          </ac:spMkLst>
        </pc:spChg>
        <pc:spChg chg="mod">
          <ac:chgData name="Julien Violette (HF)" userId="ae99d64a-988a-487f-809b-50d6425182b2" providerId="ADAL" clId="{26AE67DB-80DF-4700-BF1A-735003608EC1}" dt="2022-10-03T14:07:33.196" v="497" actId="20577"/>
          <ac:spMkLst>
            <pc:docMk/>
            <pc:sldMk cId="3894238399" sldId="1280"/>
            <ac:spMk id="12" creationId="{704E6888-EC8C-49F8-8838-A1C127994A6A}"/>
          </ac:spMkLst>
        </pc:spChg>
        <pc:picChg chg="mod">
          <ac:chgData name="Julien Violette (HF)" userId="ae99d64a-988a-487f-809b-50d6425182b2" providerId="ADAL" clId="{26AE67DB-80DF-4700-BF1A-735003608EC1}" dt="2022-09-27T17:29:08.409" v="58" actId="1076"/>
          <ac:picMkLst>
            <pc:docMk/>
            <pc:sldMk cId="3894238399" sldId="1280"/>
            <ac:picMk id="10" creationId="{DE8497D8-2DC0-4BC1-A92B-035809CAFA04}"/>
          </ac:picMkLst>
        </pc:picChg>
      </pc:sldChg>
      <pc:sldChg chg="addSp delSp modSp add mod modAnim">
        <pc:chgData name="Julien Violette (HF)" userId="ae99d64a-988a-487f-809b-50d6425182b2" providerId="ADAL" clId="{26AE67DB-80DF-4700-BF1A-735003608EC1}" dt="2022-10-03T13:40:34.237" v="398" actId="1440"/>
        <pc:sldMkLst>
          <pc:docMk/>
          <pc:sldMk cId="1533089429" sldId="1281"/>
        </pc:sldMkLst>
        <pc:spChg chg="del">
          <ac:chgData name="Julien Violette (HF)" userId="ae99d64a-988a-487f-809b-50d6425182b2" providerId="ADAL" clId="{26AE67DB-80DF-4700-BF1A-735003608EC1}" dt="2022-10-03T13:39:34.538" v="385" actId="478"/>
          <ac:spMkLst>
            <pc:docMk/>
            <pc:sldMk cId="1533089429" sldId="1281"/>
            <ac:spMk id="8" creationId="{9B34E825-3617-4A42-A11B-32A21F872C0D}"/>
          </ac:spMkLst>
        </pc:spChg>
        <pc:picChg chg="add mod">
          <ac:chgData name="Julien Violette (HF)" userId="ae99d64a-988a-487f-809b-50d6425182b2" providerId="ADAL" clId="{26AE67DB-80DF-4700-BF1A-735003608EC1}" dt="2022-10-03T13:40:34.237" v="398" actId="1440"/>
          <ac:picMkLst>
            <pc:docMk/>
            <pc:sldMk cId="1533089429" sldId="1281"/>
            <ac:picMk id="8194" creationId="{3370B07E-65D2-4EFB-955E-EE9C19CDB8D0}"/>
          </ac:picMkLst>
        </pc:picChg>
        <pc:picChg chg="add mod">
          <ac:chgData name="Julien Violette (HF)" userId="ae99d64a-988a-487f-809b-50d6425182b2" providerId="ADAL" clId="{26AE67DB-80DF-4700-BF1A-735003608EC1}" dt="2022-10-03T13:40:32.448" v="397" actId="1440"/>
          <ac:picMkLst>
            <pc:docMk/>
            <pc:sldMk cId="1533089429" sldId="1281"/>
            <ac:picMk id="8196" creationId="{A214414D-75FE-4AC3-83F9-0990238129A7}"/>
          </ac:picMkLst>
        </pc:picChg>
      </pc:sldChg>
      <pc:sldChg chg="addSp delSp modSp add mod ord modAnim">
        <pc:chgData name="Julien Violette (HF)" userId="ae99d64a-988a-487f-809b-50d6425182b2" providerId="ADAL" clId="{26AE67DB-80DF-4700-BF1A-735003608EC1}" dt="2022-10-03T14:06:41.353" v="471"/>
        <pc:sldMkLst>
          <pc:docMk/>
          <pc:sldMk cId="1231930182" sldId="1282"/>
        </pc:sldMkLst>
        <pc:spChg chg="mod">
          <ac:chgData name="Julien Violette (HF)" userId="ae99d64a-988a-487f-809b-50d6425182b2" providerId="ADAL" clId="{26AE67DB-80DF-4700-BF1A-735003608EC1}" dt="2022-10-03T14:06:32.538" v="467" actId="20577"/>
          <ac:spMkLst>
            <pc:docMk/>
            <pc:sldMk cId="1231930182" sldId="1282"/>
            <ac:spMk id="2" creationId="{58EF77F5-8C95-4FB3-B302-15ED527ADAB1}"/>
          </ac:spMkLst>
        </pc:spChg>
        <pc:spChg chg="add del">
          <ac:chgData name="Julien Violette (HF)" userId="ae99d64a-988a-487f-809b-50d6425182b2" providerId="ADAL" clId="{26AE67DB-80DF-4700-BF1A-735003608EC1}" dt="2022-10-03T13:47:04.411" v="414" actId="478"/>
          <ac:spMkLst>
            <pc:docMk/>
            <pc:sldMk cId="1231930182" sldId="1282"/>
            <ac:spMk id="3" creationId="{B1906BC2-5414-4564-9814-5E00859D2631}"/>
          </ac:spMkLst>
        </pc:spChg>
        <pc:spChg chg="add del">
          <ac:chgData name="Julien Violette (HF)" userId="ae99d64a-988a-487f-809b-50d6425182b2" providerId="ADAL" clId="{26AE67DB-80DF-4700-BF1A-735003608EC1}" dt="2022-10-03T13:47:06.890" v="416" actId="478"/>
          <ac:spMkLst>
            <pc:docMk/>
            <pc:sldMk cId="1231930182" sldId="1282"/>
            <ac:spMk id="4" creationId="{6D4DFE37-A830-43A5-8D97-F7ED7DAE9DB5}"/>
          </ac:spMkLst>
        </pc:spChg>
        <pc:spChg chg="del">
          <ac:chgData name="Julien Violette (HF)" userId="ae99d64a-988a-487f-809b-50d6425182b2" providerId="ADAL" clId="{26AE67DB-80DF-4700-BF1A-735003608EC1}" dt="2022-10-03T13:46:08.482" v="403" actId="478"/>
          <ac:spMkLst>
            <pc:docMk/>
            <pc:sldMk cId="1231930182" sldId="1282"/>
            <ac:spMk id="8" creationId="{9B34E825-3617-4A42-A11B-32A21F872C0D}"/>
          </ac:spMkLst>
        </pc:spChg>
        <pc:picChg chg="add mod">
          <ac:chgData name="Julien Violette (HF)" userId="ae99d64a-988a-487f-809b-50d6425182b2" providerId="ADAL" clId="{26AE67DB-80DF-4700-BF1A-735003608EC1}" dt="2022-10-03T13:47:16.271" v="418" actId="1076"/>
          <ac:picMkLst>
            <pc:docMk/>
            <pc:sldMk cId="1231930182" sldId="1282"/>
            <ac:picMk id="5" creationId="{0D738E1A-C30C-4F81-B38F-DF63860C81C9}"/>
          </ac:picMkLst>
        </pc:picChg>
        <pc:picChg chg="add mod">
          <ac:chgData name="Julien Violette (HF)" userId="ae99d64a-988a-487f-809b-50d6425182b2" providerId="ADAL" clId="{26AE67DB-80DF-4700-BF1A-735003608EC1}" dt="2022-10-03T13:47:36.032" v="424" actId="1076"/>
          <ac:picMkLst>
            <pc:docMk/>
            <pc:sldMk cId="1231930182" sldId="1282"/>
            <ac:picMk id="10242" creationId="{8D37DC92-9000-4EF7-94A0-60C1B33E1F03}"/>
          </ac:picMkLst>
        </pc:picChg>
        <pc:picChg chg="add mod">
          <ac:chgData name="Julien Violette (HF)" userId="ae99d64a-988a-487f-809b-50d6425182b2" providerId="ADAL" clId="{26AE67DB-80DF-4700-BF1A-735003608EC1}" dt="2022-10-03T13:53:45.771" v="431" actId="1440"/>
          <ac:picMkLst>
            <pc:docMk/>
            <pc:sldMk cId="1231930182" sldId="1282"/>
            <ac:picMk id="10248" creationId="{28760C4B-B7A6-4145-BE2E-06C0BF2CADA1}"/>
          </ac:picMkLst>
        </pc:picChg>
      </pc:sldChg>
      <pc:sldChg chg="addSp delSp modSp add mod ord delAnim modAnim">
        <pc:chgData name="Julien Violette (HF)" userId="ae99d64a-988a-487f-809b-50d6425182b2" providerId="ADAL" clId="{26AE67DB-80DF-4700-BF1A-735003608EC1}" dt="2022-10-03T14:07:01.452" v="481"/>
        <pc:sldMkLst>
          <pc:docMk/>
          <pc:sldMk cId="4191488150" sldId="1283"/>
        </pc:sldMkLst>
        <pc:spChg chg="mod">
          <ac:chgData name="Julien Violette (HF)" userId="ae99d64a-988a-487f-809b-50d6425182b2" providerId="ADAL" clId="{26AE67DB-80DF-4700-BF1A-735003608EC1}" dt="2022-10-03T14:06:57.328" v="479" actId="20577"/>
          <ac:spMkLst>
            <pc:docMk/>
            <pc:sldMk cId="4191488150" sldId="1283"/>
            <ac:spMk id="2" creationId="{58EF77F5-8C95-4FB3-B302-15ED527ADAB1}"/>
          </ac:spMkLst>
        </pc:spChg>
        <pc:spChg chg="del">
          <ac:chgData name="Julien Violette (HF)" userId="ae99d64a-988a-487f-809b-50d6425182b2" providerId="ADAL" clId="{26AE67DB-80DF-4700-BF1A-735003608EC1}" dt="2022-10-03T13:54:07.130" v="434" actId="478"/>
          <ac:spMkLst>
            <pc:docMk/>
            <pc:sldMk cId="4191488150" sldId="1283"/>
            <ac:spMk id="14" creationId="{F77BE6E0-A4D2-47A1-9444-2C131C2885E0}"/>
          </ac:spMkLst>
        </pc:spChg>
        <pc:spChg chg="del">
          <ac:chgData name="Julien Violette (HF)" userId="ae99d64a-988a-487f-809b-50d6425182b2" providerId="ADAL" clId="{26AE67DB-80DF-4700-BF1A-735003608EC1}" dt="2022-10-03T13:59:03.766" v="435" actId="478"/>
          <ac:spMkLst>
            <pc:docMk/>
            <pc:sldMk cId="4191488150" sldId="1283"/>
            <ac:spMk id="22" creationId="{020E7029-3185-405A-B90E-63A827E48C06}"/>
          </ac:spMkLst>
        </pc:spChg>
        <pc:picChg chg="add mod">
          <ac:chgData name="Julien Violette (HF)" userId="ae99d64a-988a-487f-809b-50d6425182b2" providerId="ADAL" clId="{26AE67DB-80DF-4700-BF1A-735003608EC1}" dt="2022-10-03T13:59:53.651" v="444" actId="1076"/>
          <ac:picMkLst>
            <pc:docMk/>
            <pc:sldMk cId="4191488150" sldId="1283"/>
            <ac:picMk id="4" creationId="{07A93719-7FD8-4C3E-899A-6A269B223CC8}"/>
          </ac:picMkLst>
        </pc:picChg>
        <pc:picChg chg="add mod">
          <ac:chgData name="Julien Violette (HF)" userId="ae99d64a-988a-487f-809b-50d6425182b2" providerId="ADAL" clId="{26AE67DB-80DF-4700-BF1A-735003608EC1}" dt="2022-10-03T14:00:59.419" v="454" actId="1076"/>
          <ac:picMkLst>
            <pc:docMk/>
            <pc:sldMk cId="4191488150" sldId="1283"/>
            <ac:picMk id="6" creationId="{795CA489-221B-4624-9D12-FB7F7649F481}"/>
          </ac:picMkLst>
        </pc:picChg>
        <pc:picChg chg="add mod">
          <ac:chgData name="Julien Violette (HF)" userId="ae99d64a-988a-487f-809b-50d6425182b2" providerId="ADAL" clId="{26AE67DB-80DF-4700-BF1A-735003608EC1}" dt="2022-10-03T14:01:04.347" v="456" actId="1076"/>
          <ac:picMkLst>
            <pc:docMk/>
            <pc:sldMk cId="4191488150" sldId="1283"/>
            <ac:picMk id="9" creationId="{F90C0B3F-09B7-4868-8995-29DEB630D27C}"/>
          </ac:picMkLst>
        </pc:picChg>
        <pc:picChg chg="add mod modCrop">
          <ac:chgData name="Julien Violette (HF)" userId="ae99d64a-988a-487f-809b-50d6425182b2" providerId="ADAL" clId="{26AE67DB-80DF-4700-BF1A-735003608EC1}" dt="2022-10-03T14:06:04.553" v="464" actId="1076"/>
          <ac:picMkLst>
            <pc:docMk/>
            <pc:sldMk cId="4191488150" sldId="1283"/>
            <ac:picMk id="11" creationId="{B09E0C2B-4BF5-4CC3-AB57-97B3931D84D2}"/>
          </ac:picMkLst>
        </pc:picChg>
      </pc:sldChg>
      <pc:sldChg chg="del">
        <pc:chgData name="Julien Violette (HF)" userId="ae99d64a-988a-487f-809b-50d6425182b2" providerId="ADAL" clId="{26AE67DB-80DF-4700-BF1A-735003608EC1}" dt="2022-09-27T17:28:14.612" v="3" actId="47"/>
        <pc:sldMkLst>
          <pc:docMk/>
          <pc:sldMk cId="1774162222" sldId="19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082697"/>
          </a:xfrm>
          <a:prstGeom prst="rect">
            <a:avLst/>
          </a:prstGeom>
        </p:spPr>
        <p:txBody>
          <a:bodyPr vert="horz" lIns="200299" tIns="100150" rIns="200299" bIns="100150" rtlCol="0"/>
          <a:lstStyle>
            <a:lvl1pPr algn="l">
              <a:defRPr sz="26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082697"/>
          </a:xfrm>
          <a:prstGeom prst="rect">
            <a:avLst/>
          </a:prstGeom>
        </p:spPr>
        <p:txBody>
          <a:bodyPr vert="horz" lIns="200299" tIns="100150" rIns="200299" bIns="100150" rtlCol="0"/>
          <a:lstStyle>
            <a:lvl1pPr algn="r">
              <a:defRPr sz="2600"/>
            </a:lvl1pPr>
          </a:lstStyle>
          <a:p>
            <a:fld id="{0C87B738-289C-4707-AF2A-062918F850C2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3314363" y="7680325"/>
            <a:ext cx="36863338" cy="2073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00299" tIns="100150" rIns="200299" bIns="10015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29568262"/>
            <a:ext cx="8187690" cy="24192215"/>
          </a:xfrm>
          <a:prstGeom prst="rect">
            <a:avLst/>
          </a:prstGeom>
        </p:spPr>
        <p:txBody>
          <a:bodyPr vert="horz" lIns="200299" tIns="100150" rIns="200299" bIns="1001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8357857"/>
            <a:ext cx="4434999" cy="3082691"/>
          </a:xfrm>
          <a:prstGeom prst="rect">
            <a:avLst/>
          </a:prstGeom>
        </p:spPr>
        <p:txBody>
          <a:bodyPr vert="horz" lIns="200299" tIns="100150" rIns="200299" bIns="100150" rtlCol="0" anchor="b"/>
          <a:lstStyle>
            <a:lvl1pPr algn="l">
              <a:defRPr sz="26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6" y="58357857"/>
            <a:ext cx="4434999" cy="3082691"/>
          </a:xfrm>
          <a:prstGeom prst="rect">
            <a:avLst/>
          </a:prstGeom>
        </p:spPr>
        <p:txBody>
          <a:bodyPr vert="horz" lIns="200299" tIns="100150" rIns="200299" bIns="100150" rtlCol="0" anchor="b"/>
          <a:lstStyle>
            <a:lvl1pPr algn="r">
              <a:defRPr sz="2600"/>
            </a:lvl1pPr>
          </a:lstStyle>
          <a:p>
            <a:fld id="{349A182F-898F-439F-B34D-BF0AAA87EA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8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2024826">
              <a:defRPr/>
            </a:pPr>
            <a:fld id="{884020AA-9F82-407E-ADB8-EF3A4DF68F06}" type="slidenum">
              <a:rPr lang="en-GB" sz="2800">
                <a:solidFill>
                  <a:prstClr val="black"/>
                </a:solidFill>
                <a:latin typeface="Calibri" panose="020F0502020204030204"/>
              </a:rPr>
              <a:pPr defTabSz="2024826">
                <a:defRPr/>
              </a:pPr>
              <a:t>1</a:t>
            </a:fld>
            <a:endParaRPr lang="en-GB" sz="2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3940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82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600">
                <a:cs typeface="Calibri"/>
              </a:rPr>
              <a:t>3 pillars: vocabulary / phonics / grammar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600">
                <a:cs typeface="Calibri"/>
              </a:rPr>
              <a:t> vocabulary: how to chunk the language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600">
                <a:cs typeface="Calibri"/>
              </a:rPr>
              <a:t> phonics: resources coming (Pearson)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600">
                <a:cs typeface="Calibri"/>
              </a:rPr>
              <a:t> grammar: after input, explicit, practice and production, </a:t>
            </a:r>
            <a:r>
              <a:rPr lang="en-GB" sz="2600">
                <a:highlight>
                  <a:srgbClr val="00FFFF"/>
                </a:highlight>
                <a:cs typeface="Calibri"/>
              </a:rPr>
              <a:t>Unlocking languages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600">
                <a:cs typeface="Calibri"/>
              </a:rPr>
              <a:t> love of reading: languages library (Storybooks ; free PDF books ; ideas for purchases)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4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51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2002993">
              <a:defRPr/>
            </a:pPr>
            <a:fld id="{349A182F-898F-439F-B34D-BF0AAA87EAB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2002993">
                <a:defRPr/>
              </a:pPr>
              <a:t>12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2981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002993">
              <a:defRPr/>
            </a:pPr>
            <a:endParaRPr lang="en-GB" sz="2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2002993">
              <a:defRPr/>
            </a:pPr>
            <a:fld id="{8C4E4672-AFAB-4AA4-8DCE-80645CA053F1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2002993">
                <a:defRPr/>
              </a:pPr>
              <a:t>13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5548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(Y7)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5FECD-7C47-4A95-B197-F225EC2506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795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Print in Greyscale or B/W, as needed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8854D-4993-47FB-B682-318B344E1C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7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0248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4020AA-9F82-407E-ADB8-EF3A4DF68F06}" type="slidenum"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024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6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05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020AA-9F82-407E-ADB8-EF3A4DF68F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2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HABS</a:t>
            </a:r>
          </a:p>
          <a:p>
            <a:r>
              <a:rPr lang="en-GB" sz="1300"/>
              <a:t>Quizlet top tip – everyone using it consistently, compulsory as part of </a:t>
            </a:r>
            <a:r>
              <a:rPr lang="en-GB" sz="1300" err="1"/>
              <a:t>dpt</a:t>
            </a:r>
            <a:r>
              <a:rPr lang="en-GB" sz="1300"/>
              <a:t> policy, KS3 – only 16 words, KS4 – 20 words (no cognates) (word or chunk-level) (words that can be transferred topic to topic)</a:t>
            </a:r>
          </a:p>
          <a:p>
            <a:r>
              <a:rPr lang="en-GB" sz="1300"/>
              <a:t>High Intensity </a:t>
            </a:r>
            <a:r>
              <a:rPr lang="en-GB" sz="1300" b="1" u="sng"/>
              <a:t>Retrieval</a:t>
            </a:r>
            <a:r>
              <a:rPr lang="en-GB" sz="1300"/>
              <a:t> task based on Quizlet – used to be first thing in the lesson every lesson: 8 </a:t>
            </a:r>
            <a:r>
              <a:rPr lang="en-GB" sz="1300" err="1"/>
              <a:t>Eng</a:t>
            </a:r>
            <a:r>
              <a:rPr lang="en-GB" sz="1300"/>
              <a:t>&gt;Fr and 8 Fr&gt;</a:t>
            </a:r>
            <a:r>
              <a:rPr lang="en-GB" sz="1300" err="1"/>
              <a:t>Eng</a:t>
            </a:r>
            <a:r>
              <a:rPr lang="en-GB" sz="1300"/>
              <a:t> – pupils cans see their progress between first and second attempt</a:t>
            </a:r>
          </a:p>
          <a:p>
            <a:endParaRPr lang="en-GB" sz="1300"/>
          </a:p>
          <a:p>
            <a:r>
              <a:rPr lang="en-GB" sz="1300"/>
              <a:t>During Home Learning, Quizlet is used first thing in the lesson</a:t>
            </a:r>
          </a:p>
          <a:p>
            <a:r>
              <a:rPr lang="en-GB" sz="1300"/>
              <a:t>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020AA-9F82-407E-ADB8-EF3A4DF68F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53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46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158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73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2844A-093A-44DF-BCC7-9E91976A90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7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916F-94AA-4CA3-BB1A-343DAD144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72D73-E8A7-45F4-9DA3-83F14C656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8509F-10F9-4AC6-9C6C-B1FA9A7E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6574-15B1-432C-A650-FFA72390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20B14-31AB-44C0-A5F0-53B543AC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6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C22B-C3FB-4748-B115-EAB8C855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41628-ABBA-410A-B77E-A87C721E1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8B797-F3C3-4C95-A3F1-39A67EB5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1565-A856-4950-8299-F60317D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BF1B-0DD9-44DA-BBA9-3080B432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78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5F3FF-015D-4FD2-AF35-4F446B49A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84EA0-587B-40E4-8C7D-1CA1701FE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6CB0-C3AF-4B86-9302-1148531B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EC5A-F898-48A6-82B0-9E7AC244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64FF5-4AFF-4BA9-94B9-56C2F468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28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28E5C-4645-1B40-B275-11DA5F2EB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30171-15BB-824F-B6B6-9C4176A57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B611A-FBF7-5847-B91B-DA48FD43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4D769-C383-E04C-AB1C-CAE00D51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C54-7313-0A48-9316-91420B85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9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F5AC-A67F-E346-9264-FC2F5CAB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A8690-2D59-CD44-AD81-F240F791E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9D749-9008-9042-9141-528440FED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BD609-A1E7-AF42-AC44-1BC3D9AF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64A1C-42A4-2946-8DFB-B80477F0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1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F065-5588-8F46-8393-05F99BF4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0A6D2-F029-C44C-A48C-AA80BA77C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8A85B-B96C-AC4B-9F29-B7F26AA7D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1B5CC-4BCA-E249-90FA-AC04E12C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9F265-6C2D-0147-99E0-21DF13ED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1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A608-FE93-DC47-8CE7-35A2321A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C9078-2DD8-6D47-94BA-DFE01F60A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3F8A-8C00-F04E-816F-D3430F3B0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3234C-0A8E-DA47-9F93-0A7F044A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78DC7-9990-5A46-B669-CAC8564E1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300A8-D5F4-E843-AAC9-9630FE43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80A9-485F-4946-A889-0F819C74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1DDDF-B4D5-3C44-B4E8-1ACC3FB74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76526-044D-4044-ADDC-CED96233F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81510-894F-2F49-B4EC-6D94C619D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191BE-76F9-D64B-BA56-9F1C010C6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27186-29E0-CE45-AE8D-1E464D82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B2900-AC30-D14E-B4A2-0A172DFC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81F16-13F4-024E-8386-07C19C3C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93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E145-161D-244C-BFC6-B061D73D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768C3-54D0-2745-959D-0AB54F0A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3BB4E-8C0D-5C47-B7E8-7E1BCE22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6A51C-E07A-F54C-B249-B603D180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3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3B809-2B9F-9E4C-9949-EF9AC771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1D460-378A-8C4B-86B9-FB86B792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035E5-A28F-E642-A702-4D85B286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4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9568-5534-D54C-8AC3-6BD83A76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2B64A-A811-1742-9F2E-10AF9C3F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18CC9-9EF5-2E49-A8FA-9AAA3DB4B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1248D-A2AE-4D44-BF5B-4DF92DE7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6E225-30C4-7F42-A2E0-DE95398A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AD416-D53C-9B4D-B9AA-ACBC8D19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3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935D6-1D0D-4EFD-8914-B7BEA821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51B1-2F23-4CD7-993E-8808A27E4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Verdana" panose="020B0604030504040204" pitchFamily="34" charset="0"/>
              </a:defRPr>
            </a:lvl1pPr>
            <a:lvl2pPr>
              <a:defRPr>
                <a:latin typeface="+mn-lt"/>
                <a:ea typeface="Verdana" panose="020B0604030504040204" pitchFamily="34" charset="0"/>
              </a:defRPr>
            </a:lvl2pPr>
            <a:lvl3pPr>
              <a:defRPr>
                <a:latin typeface="+mn-lt"/>
                <a:ea typeface="Verdana" panose="020B0604030504040204" pitchFamily="34" charset="0"/>
              </a:defRPr>
            </a:lvl3pPr>
            <a:lvl4pPr>
              <a:defRPr>
                <a:latin typeface="+mn-lt"/>
                <a:ea typeface="Verdana" panose="020B0604030504040204" pitchFamily="34" charset="0"/>
              </a:defRPr>
            </a:lvl4pPr>
            <a:lvl5pPr>
              <a:defRPr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DCDC8-05CE-4B80-80A4-828CF0F0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BD7F3-84D8-47D8-9CD4-706F7A1F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54F4D-436D-40DE-9FE8-DA10BCF6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21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EEFF-A08F-F341-A240-2B6A38EE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DAE377-019E-944D-857B-8FAC1B35E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7137E-AE64-834A-9848-3D16973EB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34343-706A-2142-8556-2B78E3AA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7BB52-E00F-9C47-99E0-635646C1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CC3E8-D578-EA45-B477-054AF838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89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F07A-67CE-E643-96A2-8A4FE40A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31043-41CD-3442-B294-576338278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2A26-CC7E-2A4B-9822-53A34F402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ECDA-9888-6240-B909-0D9E40AB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BDCE1-4D2A-DB48-B3AA-60285B3E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18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855A47-72A5-4448-88D6-01023A7EF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C991D-34E4-A74A-A0D0-11D059A38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DF0D8-6FF3-9D4F-9C72-202409B7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6C8C6-1700-E740-94D6-CB393EA8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FC50-AD66-BF46-B392-CF97E05F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33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74A9-1C89-41BB-891A-4DC0F5704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B8B55-AF90-41E9-A489-58299EA9C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B32B5-72CA-40B3-9FB5-64D53A46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A3FC4-9EC4-413C-823D-2DD00183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AFC4-82E4-468D-AD7C-82B3C3D2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04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F162-CADC-4225-9619-B496CF3B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A649D-34E7-4248-BD89-8FD5B2538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1986-C560-4522-841B-9B4E1A710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84BF3-5544-4D83-9654-2FD179D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39669-4D2B-46A6-AE4F-0574BE0E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94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3F446-7459-4D11-A1D6-A1D7ACC9C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45EE7-C558-4384-B97C-126AD2C6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ECF61-0417-434E-A65C-4A6FEB40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BB752-C054-432B-A159-C897DE17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6FA22-ADD8-436D-8F92-D2388DA8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39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C8F6-5579-413C-84FD-B12E9DB1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DA36A-3EEC-450F-AF88-16F1F6699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14FAE-D30A-44C4-84EB-76115E5CD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8D95D-72D1-449A-BB21-2845AF60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CE3B3-41BB-4172-AE20-7BBD9B04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DC92E-F30C-4C69-AAEC-37FA0BFA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78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28BB-2317-4574-B88E-723EF624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EA725-379C-4F26-B232-B8474AC5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4EDF7-91FC-4960-B205-BB12C44A2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32CC3-4665-470E-834D-76DD23BE4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0BE3E-AA56-4DA9-BB2B-05C86B745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F13BD-8837-41C1-B0FA-3D21A5C0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F688AC-6F04-41D9-AA3B-87E9EA8F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4E1F1-D509-457C-9F05-FDDFB6DB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86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99D9-6BD5-496A-91FF-2E6C32A5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35BBE-EB8C-4C80-BA49-2E3350FB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FAF4E-9095-4404-86C1-380612F78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BDD9A-2E8E-431F-8625-159400D68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12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594FF-FCC2-4D57-863C-6B93E548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1974-E454-45AC-A201-7757FB9C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F8CA7-4A8A-4836-A34A-AED1DE7A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1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5AE6-E7EF-44AD-B284-A0A0ACA6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8F6C1-458A-4B5B-BFDC-04E94B9E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449AF-79B1-4997-BBEB-B38B712A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E3E8-9823-450D-ACDE-0FCE41EC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50705-DDF6-4B13-A429-2976DA32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67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7A5A-E0BB-4F8E-9687-AF3CAFA1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D352-BB56-471A-A8C7-19CEAAC5F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4765D-072F-4AF4-9221-0DA90959B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37452-28C2-49AD-ACA0-BFC01C4F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61100-049D-4564-A78B-609CF868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E35B2-0D7F-4539-B09F-66A8F16B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443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8A94-06D3-4D72-95FE-474CBFD1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7FAE5F-AC56-4DBA-84A4-D42729907F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CFA0-CF19-43F3-8944-874D8B5CD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0110-B374-402B-8BF4-201C26FB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C3E69-E711-4529-B56E-1B9759B1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910FE-972B-4819-BF50-95BBC7ED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40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8FA9-71E1-44DD-ACFA-F14752FB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C8075-C5D4-4AD9-A3C7-1B5F4F9FE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60C36-BEC0-427B-9E50-11BC4974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8FC20-6C01-4292-A55C-8D189E2B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B7E37-2E7A-4189-897A-430B1765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41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3FFAF-03F9-4CA2-849A-C5E854FE78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FF635-D713-47A1-9FF0-8523A1D7B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8EFB-1716-48AF-BD96-2071AABC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5F9E1-4D71-4781-A53A-ECAE4E91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69314-51D0-4349-8761-F48B1449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80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0" y="1366306"/>
            <a:ext cx="12540343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3" y="2492338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10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81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9"/>
            <a:ext cx="12540343" cy="873539"/>
          </a:xfrm>
        </p:spPr>
        <p:txBody>
          <a:bodyPr anchor="t"/>
          <a:lstStyle>
            <a:lvl1pPr algn="l">
              <a:defRPr sz="25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3"/>
            <a:ext cx="12540343" cy="962115"/>
          </a:xfrm>
        </p:spPr>
        <p:txBody>
          <a:bodyPr anchor="b"/>
          <a:lstStyle>
            <a:lvl1pPr marL="0" indent="0">
              <a:buNone/>
              <a:defRPr sz="1282">
                <a:solidFill>
                  <a:schemeClr val="tx1">
                    <a:tint val="75000"/>
                  </a:schemeClr>
                </a:solidFill>
              </a:defRPr>
            </a:lvl1pPr>
            <a:lvl2pPr marL="293248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97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746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99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24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491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740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988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1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8" y="1026257"/>
            <a:ext cx="6516060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2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0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2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12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8" y="984515"/>
            <a:ext cx="6518622" cy="410298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48" indent="0">
              <a:buNone/>
              <a:defRPr sz="1282" b="1"/>
            </a:lvl2pPr>
            <a:lvl3pPr marL="586497" indent="0">
              <a:buNone/>
              <a:defRPr sz="1154" b="1"/>
            </a:lvl3pPr>
            <a:lvl4pPr marL="879746" indent="0">
              <a:buNone/>
              <a:defRPr sz="1026" b="1"/>
            </a:lvl4pPr>
            <a:lvl5pPr marL="1172994" indent="0">
              <a:buNone/>
              <a:defRPr sz="1026" b="1"/>
            </a:lvl5pPr>
            <a:lvl6pPr marL="1466242" indent="0">
              <a:buNone/>
              <a:defRPr sz="1026" b="1"/>
            </a:lvl6pPr>
            <a:lvl7pPr marL="1759491" indent="0">
              <a:buNone/>
              <a:defRPr sz="1026" b="1"/>
            </a:lvl7pPr>
            <a:lvl8pPr marL="2052740" indent="0">
              <a:buNone/>
              <a:defRPr sz="1026" b="1"/>
            </a:lvl8pPr>
            <a:lvl9pPr marL="2345988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8" y="1394813"/>
            <a:ext cx="6518622" cy="2534080"/>
          </a:xfrm>
        </p:spPr>
        <p:txBody>
          <a:bodyPr/>
          <a:lstStyle>
            <a:lvl1pPr>
              <a:defRPr sz="1539"/>
            </a:lvl1pPr>
            <a:lvl2pPr>
              <a:defRPr sz="1282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6" y="984515"/>
            <a:ext cx="6521183" cy="410298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48" indent="0">
              <a:buNone/>
              <a:defRPr sz="1282" b="1"/>
            </a:lvl2pPr>
            <a:lvl3pPr marL="586497" indent="0">
              <a:buNone/>
              <a:defRPr sz="1154" b="1"/>
            </a:lvl3pPr>
            <a:lvl4pPr marL="879746" indent="0">
              <a:buNone/>
              <a:defRPr sz="1026" b="1"/>
            </a:lvl4pPr>
            <a:lvl5pPr marL="1172994" indent="0">
              <a:buNone/>
              <a:defRPr sz="1026" b="1"/>
            </a:lvl5pPr>
            <a:lvl6pPr marL="1466242" indent="0">
              <a:buNone/>
              <a:defRPr sz="1026" b="1"/>
            </a:lvl6pPr>
            <a:lvl7pPr marL="1759491" indent="0">
              <a:buNone/>
              <a:defRPr sz="1026" b="1"/>
            </a:lvl7pPr>
            <a:lvl8pPr marL="2052740" indent="0">
              <a:buNone/>
              <a:defRPr sz="1026" b="1"/>
            </a:lvl8pPr>
            <a:lvl9pPr marL="2345988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6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2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2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0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CDD7-1A50-405F-A9A5-6F28EC2B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AB88-EFA9-4BD0-95E6-ACEF9E6CF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C19D0-8C68-4D8D-8BE3-B7EA1ACF7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C7FB6-0B37-4F14-A831-32FB3B487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1A74A-B142-4DC9-B068-DB984A88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4C9ED-DE69-43A8-AB49-9FEEF428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46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7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7" y="175115"/>
            <a:ext cx="4853749" cy="745258"/>
          </a:xfrm>
        </p:spPr>
        <p:txBody>
          <a:bodyPr anchor="b"/>
          <a:lstStyle>
            <a:lvl1pPr algn="l">
              <a:defRPr sz="12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6"/>
            <a:ext cx="8247530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2"/>
            </a:lvl4pPr>
            <a:lvl5pPr>
              <a:defRPr sz="1282"/>
            </a:lvl5pPr>
            <a:lvl6pPr>
              <a:defRPr sz="1282"/>
            </a:lvl6pPr>
            <a:lvl7pPr>
              <a:defRPr sz="1282"/>
            </a:lvl7pPr>
            <a:lvl8pPr>
              <a:defRPr sz="1282"/>
            </a:lvl8pPr>
            <a:lvl9pPr>
              <a:defRPr sz="12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7" y="920373"/>
            <a:ext cx="4853749" cy="3008521"/>
          </a:xfrm>
        </p:spPr>
        <p:txBody>
          <a:bodyPr/>
          <a:lstStyle>
            <a:lvl1pPr marL="0" indent="0">
              <a:buNone/>
              <a:defRPr sz="898"/>
            </a:lvl1pPr>
            <a:lvl2pPr marL="293248" indent="0">
              <a:buNone/>
              <a:defRPr sz="770"/>
            </a:lvl2pPr>
            <a:lvl3pPr marL="586497" indent="0">
              <a:buNone/>
              <a:defRPr sz="642"/>
            </a:lvl3pPr>
            <a:lvl4pPr marL="879746" indent="0">
              <a:buNone/>
              <a:defRPr sz="577"/>
            </a:lvl4pPr>
            <a:lvl5pPr marL="1172994" indent="0">
              <a:buNone/>
              <a:defRPr sz="577"/>
            </a:lvl5pPr>
            <a:lvl6pPr marL="1466242" indent="0">
              <a:buNone/>
              <a:defRPr sz="577"/>
            </a:lvl6pPr>
            <a:lvl7pPr marL="1759491" indent="0">
              <a:buNone/>
              <a:defRPr sz="577"/>
            </a:lvl7pPr>
            <a:lvl8pPr marL="2052740" indent="0">
              <a:buNone/>
              <a:defRPr sz="577"/>
            </a:lvl8pPr>
            <a:lvl9pPr marL="2345988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04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8" y="3078770"/>
            <a:ext cx="8852007" cy="363466"/>
          </a:xfrm>
        </p:spPr>
        <p:txBody>
          <a:bodyPr anchor="b"/>
          <a:lstStyle>
            <a:lvl1pPr algn="l">
              <a:defRPr sz="12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8" y="392991"/>
            <a:ext cx="8852007" cy="2638946"/>
          </a:xfrm>
        </p:spPr>
        <p:txBody>
          <a:bodyPr/>
          <a:lstStyle>
            <a:lvl1pPr marL="0" indent="0">
              <a:buNone/>
              <a:defRPr sz="2052"/>
            </a:lvl1pPr>
            <a:lvl2pPr marL="293248" indent="0">
              <a:buNone/>
              <a:defRPr sz="1796"/>
            </a:lvl2pPr>
            <a:lvl3pPr marL="586497" indent="0">
              <a:buNone/>
              <a:defRPr sz="1539"/>
            </a:lvl3pPr>
            <a:lvl4pPr marL="879746" indent="0">
              <a:buNone/>
              <a:defRPr sz="1282"/>
            </a:lvl4pPr>
            <a:lvl5pPr marL="1172994" indent="0">
              <a:buNone/>
              <a:defRPr sz="1282"/>
            </a:lvl5pPr>
            <a:lvl6pPr marL="1466242" indent="0">
              <a:buNone/>
              <a:defRPr sz="1282"/>
            </a:lvl6pPr>
            <a:lvl7pPr marL="1759491" indent="0">
              <a:buNone/>
              <a:defRPr sz="1282"/>
            </a:lvl7pPr>
            <a:lvl8pPr marL="2052740" indent="0">
              <a:buNone/>
              <a:defRPr sz="1282"/>
            </a:lvl8pPr>
            <a:lvl9pPr marL="2345988" indent="0">
              <a:buNone/>
              <a:defRPr sz="128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8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48" indent="0">
              <a:buNone/>
              <a:defRPr sz="770"/>
            </a:lvl2pPr>
            <a:lvl3pPr marL="586497" indent="0">
              <a:buNone/>
              <a:defRPr sz="642"/>
            </a:lvl3pPr>
            <a:lvl4pPr marL="879746" indent="0">
              <a:buNone/>
              <a:defRPr sz="577"/>
            </a:lvl4pPr>
            <a:lvl5pPr marL="1172994" indent="0">
              <a:buNone/>
              <a:defRPr sz="577"/>
            </a:lvl5pPr>
            <a:lvl6pPr marL="1466242" indent="0">
              <a:buNone/>
              <a:defRPr sz="577"/>
            </a:lvl6pPr>
            <a:lvl7pPr marL="1759491" indent="0">
              <a:buNone/>
              <a:defRPr sz="577"/>
            </a:lvl7pPr>
            <a:lvl8pPr marL="2052740" indent="0">
              <a:buNone/>
              <a:defRPr sz="577"/>
            </a:lvl8pPr>
            <a:lvl9pPr marL="2345988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54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39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5"/>
            <a:ext cx="3319502" cy="3752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8" y="176135"/>
            <a:ext cx="9712619" cy="3752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97D3-E484-48A7-BB71-AEF42C0C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8E342-EA62-4B41-9F96-244882FB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E61C6-B5CB-4397-BEB6-68CDB0F1B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DF4DF-7DBB-4F5F-B5DB-82181A57B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A13E9-1BF5-47D6-B69E-B829BAFE1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44187-F122-4CBE-8799-635572BE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AA5EC-8EFB-4F10-BDA0-0B2EE622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83897-CE4F-4A36-A45E-B892914B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79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6A35-1CA3-4EEA-87B9-9521BCA0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C7A0B-EC55-4494-898F-D1C1C4D3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F61E5-53ED-425E-9505-2D6E32F8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0AFE3-3A9B-467F-AB01-DED04EAD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1E28B-27B6-472F-B0E8-F53AC260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4A40C-BF1C-4E69-86CE-9BFC2527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20FF-F5DF-4F98-8EE5-BEA499B8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1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B4A1-88BD-4AFC-96AF-95EE7AAE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74CE-6FE7-4DD3-914F-87F7461D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6C912-C446-4815-9329-ED9BF39A0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998DD-906A-4A46-8F5B-30B8E87C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902C9-9A3A-4043-BCDB-48A3262B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9D026-C450-4EC0-9B97-CEB321FA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8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0D67-0330-47FB-8CF8-80949EAE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4EB05C-50C7-4541-B7A6-449721E08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7C7D3-B84A-4A31-A948-C9E8FB483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F704B-B320-4F13-92D3-6AD4C16C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D34D1-8421-4D30-BC30-C4D5FDD1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367D7-5087-4B1C-A784-21B73044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9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0B220-062B-4715-8F98-3BD9E8A3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663"/>
            <a:ext cx="10515600" cy="69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EB057-D4C6-4163-9490-642C8C543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7691"/>
            <a:ext cx="10515600" cy="4909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BA9A6-B9F9-4DB9-B56A-A6231A554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6CCF4-3626-452E-AA3A-AE34C3693FBB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C869E-9BC9-4417-9AFF-6AE0A295C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31B01-BCB6-40C3-A431-EB6970D67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4A58C-4883-43BF-AB6E-9BCBB78C3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6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B0916-B9A9-1247-A2DB-426F8793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78DBF-05E1-8943-9E9A-71FC687F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38C5B-A4A7-ED4C-947A-F8BBE5261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F0EE0-1657-8E4B-900A-D38A5113E53B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BF25E-3F27-1147-A03F-644D8DB19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32692-287D-714F-8462-21E02586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BD732-DF90-C84E-9976-1C9902C2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3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B35EB-7B04-462E-B513-ACD2FF5F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942B3-DD05-4F3B-B028-D20C06AF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1336-4400-401E-BBA7-D3276B319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9A6AD-9F34-4DBF-923C-FF006B1FF53F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99FF4-060A-4684-9BEA-8AD9791B4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BC024-5EB9-4C81-9DB9-9CC9D5C8B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B7218-9E8F-40CD-A390-ABBFA92060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2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8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8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8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7" y="4076519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1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2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586497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36" indent="-219936" algn="l" defTabSz="586497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529" indent="-183281" algn="l" defTabSz="586497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121" indent="-146625" algn="l" defTabSz="586497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369" indent="-146625" algn="l" defTabSz="586497" rtl="0" eaLnBrk="1" latinLnBrk="0" hangingPunct="1">
        <a:spcBef>
          <a:spcPct val="20000"/>
        </a:spcBef>
        <a:buFont typeface="Arial" pitchFamily="34" charset="0"/>
        <a:buChar char="–"/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319619" indent="-146625" algn="l" defTabSz="586497" rtl="0" eaLnBrk="1" latinLnBrk="0" hangingPunct="1">
        <a:spcBef>
          <a:spcPct val="20000"/>
        </a:spcBef>
        <a:buFont typeface="Arial" pitchFamily="34" charset="0"/>
        <a:buChar char="»"/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612867" indent="-146625" algn="l" defTabSz="586497" rtl="0" eaLnBrk="1" latinLnBrk="0" hangingPunct="1">
        <a:spcBef>
          <a:spcPct val="20000"/>
        </a:spcBef>
        <a:buFont typeface="Arial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1906115" indent="-146625" algn="l" defTabSz="586497" rtl="0" eaLnBrk="1" latinLnBrk="0" hangingPunct="1">
        <a:spcBef>
          <a:spcPct val="20000"/>
        </a:spcBef>
        <a:buFont typeface="Arial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199363" indent="-146625" algn="l" defTabSz="586497" rtl="0" eaLnBrk="1" latinLnBrk="0" hangingPunct="1">
        <a:spcBef>
          <a:spcPct val="20000"/>
        </a:spcBef>
        <a:buFont typeface="Arial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492613" indent="-146625" algn="l" defTabSz="586497" rtl="0" eaLnBrk="1" latinLnBrk="0" hangingPunct="1">
        <a:spcBef>
          <a:spcPct val="20000"/>
        </a:spcBef>
        <a:buFont typeface="Arial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48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97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746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994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242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491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740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988" algn="l" defTabSz="58649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8" Type="http://schemas.openxmlformats.org/officeDocument/2006/relationships/hyperlink" Target="about:blank" TargetMode="External"/><Relationship Id="rId13" Type="http://schemas.openxmlformats.org/officeDocument/2006/relationships/hyperlink" Target="about:blank" TargetMode="External"/><Relationship Id="rId3" Type="http://schemas.openxmlformats.org/officeDocument/2006/relationships/image" Target="../media/image1.tiff"/><Relationship Id="rId7" Type="http://schemas.openxmlformats.org/officeDocument/2006/relationships/hyperlink" Target="about:blank" TargetMode="Externa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about:blank" TargetMode="External"/><Relationship Id="rId11" Type="http://schemas.openxmlformats.org/officeDocument/2006/relationships/image" Target="../media/image4.png"/><Relationship Id="rId5" Type="http://schemas.openxmlformats.org/officeDocument/2006/relationships/hyperlink" Target="about:blank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hyperlink" Target="about:blank" TargetMode="External"/></Relationships>

</file>

<file path=ppt/slides/_rels/slide10.xml.rels><?xml version="1.0" encoding="UTF-8" standalone="yes"?>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about:blank" TargetMode="External"/><Relationship Id="rId9" Type="http://schemas.openxmlformats.org/officeDocument/2006/relationships/image" Target="../media/image28.png"/></Relationships>

</file>

<file path=ppt/slides/_rels/slide11.xml.rels><?xml version="1.0" encoding="UTF-8" standalone="yes"?>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hyperlink" Target="about:blank" TargetMode="Externa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about:blank" TargetMode="External"/><Relationship Id="rId11" Type="http://schemas.openxmlformats.org/officeDocument/2006/relationships/image" Target="../media/image32.jpeg"/><Relationship Id="rId5" Type="http://schemas.openxmlformats.org/officeDocument/2006/relationships/hyperlink" Target="about:blank" TargetMode="External"/><Relationship Id="rId10" Type="http://schemas.openxmlformats.org/officeDocument/2006/relationships/image" Target="../media/image31.png"/><Relationship Id="rId4" Type="http://schemas.openxmlformats.org/officeDocument/2006/relationships/hyperlink" Target="about:blank" TargetMode="External"/><Relationship Id="rId9" Type="http://schemas.openxmlformats.org/officeDocument/2006/relationships/image" Target="../media/image30.svg"/></Relationships>
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5.xml.rels><?xml version="1.0" encoding="UTF-8" standalone="yes"?>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hyperlink" Target="about:blan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54.svg"/><Relationship Id="rId9" Type="http://schemas.openxmlformats.org/officeDocument/2006/relationships/image" Target="../media/image57.png"/></Relationships>
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HFedChinese" TargetMode="External"/><Relationship Id="rId13" Type="http://schemas.openxmlformats.org/officeDocument/2006/relationships/hyperlink" Target="mailto:Julien.violette@harrisfederation.org.uk" TargetMode="External"/><Relationship Id="rId3" Type="http://schemas.openxmlformats.org/officeDocument/2006/relationships/image" Target="../media/image1.tiff"/><Relationship Id="rId7" Type="http://schemas.openxmlformats.org/officeDocument/2006/relationships/hyperlink" Target="mailto:H@HFedSpanish" TargetMode="Externa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HFedFrench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://www.twitter.com/HFLanguages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hyperlink" Target="https://twitter.com/hashtag/mfltwitterati?src=hash" TargetMode="External"/></Relationships>
</file>

<file path=ppt/slides/_rels/slide2.xml.rels><?xml version="1.0" encoding="UTF-8" standalone="yes"?>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about:blank" TargetMode="External"/></Relationships>
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hyperlink" Target="about:blank" TargetMode="External"/></Relationships>
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hyperlink" Target="https://dashboard.blooket.com/my-sets" TargetMode="Externa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pearsonactivelearn.com/app/h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9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4CECC-75AD-EA42-8BBA-B2C48D71D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48" b="28594"/>
          <a:stretch/>
        </p:blipFill>
        <p:spPr>
          <a:xfrm>
            <a:off x="633961" y="367027"/>
            <a:ext cx="2217610" cy="90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104568B1-2C75-8341-B791-0F0CFC0FD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0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42D41E-1B25-4143-B112-9AC379C01D77}"/>
              </a:ext>
            </a:extLst>
          </p:cNvPr>
          <p:cNvSpPr/>
          <p:nvPr/>
        </p:nvSpPr>
        <p:spPr>
          <a:xfrm>
            <a:off x="155550" y="1337678"/>
            <a:ext cx="11880900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London Reception for Trainee Teachers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Monday 3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2022, 4:30-6:00pm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10D94C-A9CB-4B58-B303-6676B853BC0C}"/>
              </a:ext>
            </a:extLst>
          </p:cNvPr>
          <p:cNvSpPr/>
          <p:nvPr/>
        </p:nvSpPr>
        <p:spPr>
          <a:xfrm>
            <a:off x="786063" y="4997367"/>
            <a:ext cx="10564334" cy="15890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STARTER ACTIVITY: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your favourite tech/app/website for the classroom?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16AAD-97E0-46FE-896A-80B84089D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328" y="352253"/>
            <a:ext cx="2061069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EE1E47-14C8-4F66-B274-906FBDD7F35D}"/>
              </a:ext>
            </a:extLst>
          </p:cNvPr>
          <p:cNvSpPr/>
          <p:nvPr/>
        </p:nvSpPr>
        <p:spPr>
          <a:xfrm>
            <a:off x="2205104" y="4335003"/>
            <a:ext cx="8607552" cy="43387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@HFLanguages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@HFedFrench 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@HFedSpanish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@HFedChinese 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GB" i="1"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#MFLTwitterati</a:t>
            </a:r>
            <a:endParaRPr lang="en-GB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Shape 59">
            <a:extLst>
              <a:ext uri="{FF2B5EF4-FFF2-40B4-BE49-F238E27FC236}">
                <a16:creationId xmlns:a16="http://schemas.microsoft.com/office/drawing/2014/main" id="{DE8497D8-2DC0-4BC1-A92B-035809CAFA0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06934" y="4266235"/>
            <a:ext cx="617078" cy="61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83437BA-92ED-4E4B-996C-D516A4BF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9" y="352334"/>
            <a:ext cx="3149717" cy="899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pic>
        <p:nvPicPr>
          <p:cNvPr id="4100" name="Picture 4" descr="Home - Swire Chinese Language Foundation">
            <a:extLst>
              <a:ext uri="{FF2B5EF4-FFF2-40B4-BE49-F238E27FC236}">
                <a16:creationId xmlns:a16="http://schemas.microsoft.com/office/drawing/2014/main" id="{3134EA92-468D-4394-AB61-318E67676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98" y="368006"/>
            <a:ext cx="2217609" cy="900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888-EC8C-49F8-8838-A1C127994A6A}"/>
              </a:ext>
            </a:extLst>
          </p:cNvPr>
          <p:cNvSpPr/>
          <p:nvPr/>
        </p:nvSpPr>
        <p:spPr>
          <a:xfrm>
            <a:off x="0" y="2367078"/>
            <a:ext cx="12192000" cy="1785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600" b="1" dirty="0">
                <a:solidFill>
                  <a:srgbClr val="06989E"/>
                </a:solidFill>
                <a:latin typeface="Calibri" panose="020F0502020204030204"/>
              </a:rPr>
              <a:t>6-7 </a:t>
            </a:r>
            <a:r>
              <a:rPr kumimoji="0" lang="en-GB" sz="4600" b="1" i="0" u="none" strike="noStrike" kern="1200" cap="none" spc="0" normalizeH="0" baseline="0" noProof="0" dirty="0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 to Enhance </a:t>
            </a:r>
            <a:r>
              <a:rPr lang="en-GB" sz="4600" b="1" noProof="1">
                <a:solidFill>
                  <a:srgbClr val="06989E"/>
                </a:solidFill>
                <a:latin typeface="Calibri" panose="020F0502020204030204"/>
              </a:rPr>
              <a:t>L</a:t>
            </a:r>
            <a:r>
              <a:rPr kumimoji="0" lang="en-GB" sz="4600" b="1" i="0" u="none" strike="noStrike" kern="1200" cap="none" spc="0" normalizeH="0" baseline="0" noProof="1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anguages</a:t>
            </a:r>
            <a:r>
              <a:rPr kumimoji="0" lang="en-GB" sz="4600" b="1" i="0" u="none" strike="noStrike" kern="1200" cap="none" spc="0" normalizeH="0" baseline="0" noProof="0" dirty="0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Julien Violette – Harris Federation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6989E"/>
                </a:solidFill>
                <a:latin typeface="Calibri" panose="020F0502020204030204"/>
                <a:hlinkClick r:id="rId13"/>
              </a:rPr>
              <a:t>Julien.violette@harrisfederation.org.uk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6989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854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4 Active Learn – for independent homework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2" descr="Science Curriculum Resources">
            <a:hlinkClick r:id="rId4"/>
            <a:extLst>
              <a:ext uri="{FF2B5EF4-FFF2-40B4-BE49-F238E27FC236}">
                <a16:creationId xmlns:a16="http://schemas.microsoft.com/office/drawing/2014/main" id="{F8F1F3BB-BD21-4394-AABF-BCA1785F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137883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93719-7FD8-4C3E-899A-6A269B223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18" y="990823"/>
            <a:ext cx="6226080" cy="562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CA489-221B-4624-9D12-FB7F7649F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43" y="838112"/>
            <a:ext cx="8483600" cy="592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C0B3F-09B7-4868-8995-29DEB630D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43" y="1843468"/>
            <a:ext cx="5966977" cy="4023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E0C2B-4BF5-4CC3-AB57-97B3931D84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504"/>
          <a:stretch/>
        </p:blipFill>
        <p:spPr>
          <a:xfrm>
            <a:off x="140751" y="968313"/>
            <a:ext cx="10160000" cy="566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4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5 Languages libraries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658E11-ACB6-48C9-B20F-A06F73F26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DA744-741C-4142-92CE-BEA7C077065E}"/>
              </a:ext>
            </a:extLst>
          </p:cNvPr>
          <p:cNvSpPr txBox="1"/>
          <p:nvPr/>
        </p:nvSpPr>
        <p:spPr>
          <a:xfrm>
            <a:off x="353438" y="1026213"/>
            <a:ext cx="11838562" cy="3472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Promoting a love for reading in a foreign language!</a:t>
            </a:r>
          </a:p>
          <a:p>
            <a:endParaRPr lang="en-GB" sz="2800" b="1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Set up a languages section in your library or department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Access a wide range of free PDF books: </a:t>
            </a:r>
            <a:r>
              <a:rPr lang="en-GB" sz="2800" dirty="0">
                <a:hlinkClick r:id="rId4"/>
              </a:rPr>
              <a:t>French</a:t>
            </a:r>
            <a:r>
              <a:rPr lang="en-GB" sz="2800" dirty="0"/>
              <a:t> / </a:t>
            </a:r>
            <a:r>
              <a:rPr lang="en-GB" sz="2800" dirty="0">
                <a:hlinkClick r:id="rId5"/>
              </a:rPr>
              <a:t>Spanish</a:t>
            </a:r>
            <a:r>
              <a:rPr lang="en-GB" sz="2800" dirty="0"/>
              <a:t> / </a:t>
            </a:r>
            <a:r>
              <a:rPr lang="en-GB" sz="2800" dirty="0">
                <a:hlinkClick r:id="rId6"/>
              </a:rPr>
              <a:t>Chinese</a:t>
            </a:r>
            <a:r>
              <a:rPr lang="en-GB" sz="2800" dirty="0"/>
              <a:t> / </a:t>
            </a:r>
            <a:r>
              <a:rPr lang="en-GB" sz="2800" dirty="0">
                <a:hlinkClick r:id="rId7"/>
              </a:rPr>
              <a:t>German</a:t>
            </a:r>
            <a:endParaRPr lang="en-GB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Organise a book collect within staff,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/>
              <a:t>Participate in our raffle ticket competition and get your first free book!</a:t>
            </a:r>
          </a:p>
        </p:txBody>
      </p:sp>
      <p:pic>
        <p:nvPicPr>
          <p:cNvPr id="13" name="Graphic 12" descr="Books with solid fill">
            <a:extLst>
              <a:ext uri="{FF2B5EF4-FFF2-40B4-BE49-F238E27FC236}">
                <a16:creationId xmlns:a16="http://schemas.microsoft.com/office/drawing/2014/main" id="{24A63B4D-66EF-4283-BF68-290FADBEB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91837" y="0"/>
            <a:ext cx="1257300" cy="1257300"/>
          </a:xfrm>
          <a:prstGeom prst="rect">
            <a:avLst/>
          </a:prstGeom>
        </p:spPr>
      </p:pic>
      <p:pic>
        <p:nvPicPr>
          <p:cNvPr id="6146" name="Picture 2" descr="Asterix (series) | The Asterix Project | Fandom">
            <a:extLst>
              <a:ext uri="{FF2B5EF4-FFF2-40B4-BE49-F238E27FC236}">
                <a16:creationId xmlns:a16="http://schemas.microsoft.com/office/drawing/2014/main" id="{6C837CD5-670C-429C-BACA-614B00F8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0252"/>
            <a:ext cx="1722676" cy="1700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Story of Mafalda: The girl, the myth, the legend | Elebaires Spanish  Language School">
            <a:extLst>
              <a:ext uri="{FF2B5EF4-FFF2-40B4-BE49-F238E27FC236}">
                <a16:creationId xmlns:a16="http://schemas.microsoft.com/office/drawing/2014/main" id="{67F4F129-EE2A-48A4-9FD5-59B5DB8F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98" y="5527968"/>
            <a:ext cx="2128838" cy="1192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intin Reading Order: How to read The Adventures of Tintin? - Comic Book  Treasury">
            <a:extLst>
              <a:ext uri="{FF2B5EF4-FFF2-40B4-BE49-F238E27FC236}">
                <a16:creationId xmlns:a16="http://schemas.microsoft.com/office/drawing/2014/main" id="{D8F25146-77FC-4985-A2E9-A5E81665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88" y="5400342"/>
            <a:ext cx="2128838" cy="142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cord Holder, Once Again | DanMachi Wiki | Fandom">
            <a:extLst>
              <a:ext uri="{FF2B5EF4-FFF2-40B4-BE49-F238E27FC236}">
                <a16:creationId xmlns:a16="http://schemas.microsoft.com/office/drawing/2014/main" id="{FE0FD85A-4F34-4D6E-80AF-DBDF0BBA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982" y="4914315"/>
            <a:ext cx="1343317" cy="1919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4285ADA-D3E6-FB4A-BF41-299262B83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12" y="1036194"/>
            <a:ext cx="11497961" cy="57638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solidFill>
                  <a:schemeClr val="tx1"/>
                </a:solidFill>
                <a:ea typeface="Verdana"/>
                <a:cs typeface="Calibri"/>
              </a:rPr>
              <a:t>Sept ‘22  - </a:t>
            </a:r>
            <a:r>
              <a:rPr lang="en-US" sz="3200" b="1" dirty="0">
                <a:solidFill>
                  <a:srgbClr val="06989E"/>
                </a:solidFill>
                <a:ea typeface="Verdana"/>
                <a:cs typeface="Calibri"/>
              </a:rPr>
              <a:t>Idiom Calendar Competition</a:t>
            </a: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solidFill>
                  <a:schemeClr val="tx1"/>
                </a:solidFill>
                <a:ea typeface="Verdana"/>
                <a:cs typeface="Calibri"/>
              </a:rPr>
              <a:t>Spring ‘23 – </a:t>
            </a:r>
            <a:r>
              <a:rPr lang="en-US" sz="3200" b="1" dirty="0" err="1">
                <a:solidFill>
                  <a:srgbClr val="06989E"/>
                </a:solidFill>
                <a:ea typeface="Verdana"/>
                <a:cs typeface="Calibri"/>
              </a:rPr>
              <a:t>LinguaChef</a:t>
            </a:r>
            <a:endParaRPr lang="en-US" sz="3200" b="1" dirty="0">
              <a:solidFill>
                <a:srgbClr val="06989E"/>
              </a:solidFill>
              <a:ea typeface="Verdana"/>
              <a:cs typeface="Calibri"/>
            </a:endParaRP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solidFill>
                  <a:schemeClr val="tx1"/>
                </a:solidFill>
                <a:ea typeface="Verdana"/>
                <a:cs typeface="Calibri"/>
              </a:rPr>
              <a:t>Spring/Summer ‘23 –</a:t>
            </a:r>
            <a:r>
              <a:rPr lang="en-US" sz="3200" b="1" dirty="0" err="1">
                <a:solidFill>
                  <a:srgbClr val="06989E"/>
                </a:solidFill>
                <a:ea typeface="Verdana"/>
                <a:cs typeface="Calibri"/>
              </a:rPr>
              <a:t>MundoVision</a:t>
            </a:r>
            <a:endParaRPr lang="en-US" sz="3200" b="1" dirty="0">
              <a:solidFill>
                <a:srgbClr val="06989E"/>
              </a:solidFill>
              <a:cs typeface="Calibri" panose="020F0502020204030204"/>
            </a:endParaRP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solidFill>
                  <a:schemeClr val="tx1"/>
                </a:solidFill>
                <a:ea typeface="Verdana"/>
                <a:cs typeface="Calibri"/>
              </a:rPr>
              <a:t>Summer ‘23 - </a:t>
            </a:r>
            <a:r>
              <a:rPr lang="en-US" sz="3200" b="1" dirty="0">
                <a:solidFill>
                  <a:srgbClr val="06989E"/>
                </a:solidFill>
                <a:ea typeface="Verdana"/>
                <a:cs typeface="Calibri"/>
              </a:rPr>
              <a:t>Spelling Bee</a:t>
            </a:r>
          </a:p>
          <a:p>
            <a:pPr>
              <a:lnSpc>
                <a:spcPct val="300000"/>
              </a:lnSpc>
              <a:spcBef>
                <a:spcPts val="0"/>
              </a:spcBef>
              <a:buFontTx/>
              <a:buAutoNum type="arabicPeriod"/>
              <a:defRPr/>
            </a:pPr>
            <a:endParaRPr lang="en-US" sz="3200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lnSpc>
                <a:spcPct val="300000"/>
              </a:lnSpc>
              <a:spcBef>
                <a:spcPts val="0"/>
              </a:spcBef>
              <a:buFontTx/>
              <a:buAutoNum type="arabicPeriod"/>
              <a:defRPr/>
            </a:pPr>
            <a:endParaRPr lang="en-US" sz="3200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4817C-5C37-6643-8783-A965CA3A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1629"/>
            <a:ext cx="9378206" cy="694748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Harris Federation Languages Events and Competitions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8A330-8860-4241-9D25-3ADDA4FDD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206" y="1237148"/>
            <a:ext cx="2485104" cy="1397871"/>
          </a:xfrm>
          <a:prstGeom prst="rect">
            <a:avLst/>
          </a:prstGeom>
          <a:ln w="28575">
            <a:solidFill>
              <a:srgbClr val="03989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68069-52C5-4C8A-A4E0-5157617E3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92" y="2657045"/>
            <a:ext cx="3372514" cy="1700888"/>
          </a:xfrm>
          <a:prstGeom prst="rect">
            <a:avLst/>
          </a:prstGeom>
          <a:ln w="28575">
            <a:solidFill>
              <a:srgbClr val="03989E"/>
            </a:solidFill>
          </a:ln>
        </p:spPr>
      </p:pic>
      <p:pic>
        <p:nvPicPr>
          <p:cNvPr id="13" name="Picture 12" descr="A group of people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D9E49C28-4DEE-40E6-985C-6DA9B3BC26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 r="1824" b="13726"/>
          <a:stretch/>
        </p:blipFill>
        <p:spPr>
          <a:xfrm>
            <a:off x="5232399" y="5321881"/>
            <a:ext cx="3263901" cy="1405688"/>
          </a:xfrm>
          <a:prstGeom prst="rect">
            <a:avLst/>
          </a:prstGeom>
          <a:ln w="28575">
            <a:solidFill>
              <a:srgbClr val="03989E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345D50-0DC9-4DEA-94D7-6FF8D4345A25}"/>
              </a:ext>
            </a:extLst>
          </p:cNvPr>
          <p:cNvSpPr txBox="1">
            <a:spLocks/>
          </p:cNvSpPr>
          <p:nvPr/>
        </p:nvSpPr>
        <p:spPr>
          <a:xfrm>
            <a:off x="0" y="34021"/>
            <a:ext cx="12192000" cy="85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dirty="0">
                <a:cs typeface="Calibri Light"/>
              </a:rPr>
              <a:t>6 Languages Competitions</a:t>
            </a:r>
            <a:endParaRPr lang="en-US" dirty="0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5BC128-9B6C-45DA-BB00-05228F18CB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4" name="Picture 2" descr="Eurovision Song Contest 2023: 'Underdog' Darlington bids to host - BBC News">
            <a:extLst>
              <a:ext uri="{FF2B5EF4-FFF2-40B4-BE49-F238E27FC236}">
                <a16:creationId xmlns:a16="http://schemas.microsoft.com/office/drawing/2014/main" id="{7F09EDEA-53B0-4302-84E5-3A30F2B68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65" y="3946486"/>
            <a:ext cx="2857500" cy="1600200"/>
          </a:xfrm>
          <a:prstGeom prst="rect">
            <a:avLst/>
          </a:prstGeom>
          <a:noFill/>
          <a:ln w="28575">
            <a:solidFill>
              <a:srgbClr val="0698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Podium with solid fill">
            <a:extLst>
              <a:ext uri="{FF2B5EF4-FFF2-40B4-BE49-F238E27FC236}">
                <a16:creationId xmlns:a16="http://schemas.microsoft.com/office/drawing/2014/main" id="{7EEF99F8-B009-4DF9-B131-C1385772F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91836" y="0"/>
            <a:ext cx="1257301" cy="12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DB4442D-4B30-438D-A8F9-E1C47503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8035" y="0"/>
            <a:ext cx="11878208" cy="698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D2EA68-4EFC-4D95-BDDE-16829BA583E3}"/>
              </a:ext>
            </a:extLst>
          </p:cNvPr>
          <p:cNvSpPr/>
          <p:nvPr/>
        </p:nvSpPr>
        <p:spPr>
          <a:xfrm>
            <a:off x="2755228" y="488448"/>
            <a:ext cx="666493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Idiom Calendar Competition 2021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12DC39-FF11-4E24-B42E-2347F61AA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77" y="159294"/>
            <a:ext cx="1036194" cy="1036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FCB8E-E45C-4A5F-B5DE-55B3E56C53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8035" y="1585171"/>
            <a:ext cx="3035661" cy="3687658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7D30D47-3E22-434D-B173-F73E96AF28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17990" y="1265170"/>
            <a:ext cx="5339410" cy="587025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693AFA36-A264-4B91-94EA-566767F12B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57400" y="1525951"/>
            <a:ext cx="3157059" cy="37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2F221E-5E60-498E-ADF9-0DD2B656B23B}"/>
              </a:ext>
            </a:extLst>
          </p:cNvPr>
          <p:cNvSpPr/>
          <p:nvPr/>
        </p:nvSpPr>
        <p:spPr>
          <a:xfrm>
            <a:off x="0" y="1659532"/>
            <a:ext cx="359787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Simet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;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Mokana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Tanghulu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(Italy; Turkey; Hawaii)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Yasin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D947BF-B9E8-4735-91B9-2F47969BEDB8}"/>
              </a:ext>
            </a:extLst>
          </p:cNvPr>
          <p:cNvGrpSpPr/>
          <p:nvPr/>
        </p:nvGrpSpPr>
        <p:grpSpPr>
          <a:xfrm>
            <a:off x="0" y="-19774"/>
            <a:ext cx="12148185" cy="1622044"/>
            <a:chOff x="0" y="-19774"/>
            <a:chExt cx="12148185" cy="16220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D67200-B876-467C-9EF5-DE3EBA00A718}"/>
                </a:ext>
              </a:extLst>
            </p:cNvPr>
            <p:cNvSpPr/>
            <p:nvPr/>
          </p:nvSpPr>
          <p:spPr>
            <a:xfrm>
              <a:off x="1581387" y="675119"/>
              <a:ext cx="90292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Winners of </a:t>
              </a:r>
              <a:r>
                <a:rPr kumimoji="0" lang="en-GB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LinguaChef</a:t>
              </a:r>
              <a:r>
                <a:rPr lang="en-GB" sz="4800" b="1" dirty="0">
                  <a:solidFill>
                    <a:srgbClr val="006666"/>
                  </a:solidFill>
                  <a:latin typeface="Calibri" panose="020F0502020204030204"/>
                </a:rPr>
                <a:t> 2022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2FE550-7CDA-453B-8579-3B64343F2A9A}"/>
                </a:ext>
              </a:extLst>
            </p:cNvPr>
            <p:cNvGrpSpPr/>
            <p:nvPr/>
          </p:nvGrpSpPr>
          <p:grpSpPr>
            <a:xfrm>
              <a:off x="0" y="-19774"/>
              <a:ext cx="12148185" cy="859273"/>
              <a:chOff x="219008" y="-19118"/>
              <a:chExt cx="12209094" cy="102232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27B6922-6DB2-4D5D-A78F-770EF2E64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008" y="-19118"/>
                <a:ext cx="6582195" cy="102232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3C9F577-9060-4EAD-9B65-83C7FF726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203" y="0"/>
                <a:ext cx="4675883" cy="98701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ACDA63-8456-46DD-B448-32F3AFA3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96649" y="-1063"/>
                <a:ext cx="1131453" cy="987012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38876C-EE18-4244-8CEA-8FC877B1A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273" y="800259"/>
              <a:ext cx="802011" cy="802011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399AA00-A81F-4F44-AA77-5784065B5975}"/>
              </a:ext>
            </a:extLst>
          </p:cNvPr>
          <p:cNvSpPr/>
          <p:nvPr/>
        </p:nvSpPr>
        <p:spPr>
          <a:xfrm>
            <a:off x="8256202" y="3144979"/>
            <a:ext cx="32777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F7B2A-F5EB-4011-A935-CE6FCF3443B0}"/>
              </a:ext>
            </a:extLst>
          </p:cNvPr>
          <p:cNvSpPr txBox="1"/>
          <p:nvPr/>
        </p:nvSpPr>
        <p:spPr>
          <a:xfrm>
            <a:off x="9066632" y="1852555"/>
            <a:ext cx="2981457" cy="4801314"/>
          </a:xfrm>
          <a:prstGeom prst="rect">
            <a:avLst/>
          </a:prstGeom>
          <a:noFill/>
          <a:ln w="25400">
            <a:solidFill>
              <a:srgbClr val="00979D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made 3 dishes. An appetizer is called Simet, it's Turkish and it's like a large bagel with sesame seeds and soft spread and tomatoes.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main course is called Mokana, it's Turkish but uses Italian pasta with lots of spices, in the shape of an Eiffel Tower because I study French!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dessert I made Tanghulu fruits - It's a Hawaiian dish of fresh fruit dipped In sugar syrup. Bon appétit!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05277-AEC1-40F3-8BF4-58B13999A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16" y="5143200"/>
            <a:ext cx="2815654" cy="1451150"/>
          </a:xfrm>
          <a:prstGeom prst="rect">
            <a:avLst/>
          </a:prstGeom>
          <a:ln w="34925">
            <a:solidFill>
              <a:srgbClr val="00979D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442D6-0AB6-465C-8BBC-8B4B44C2F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873" y="1877628"/>
            <a:ext cx="5241326" cy="4563306"/>
          </a:xfrm>
          <a:prstGeom prst="rect">
            <a:avLst/>
          </a:prstGeom>
          <a:ln w="41275">
            <a:solidFill>
              <a:srgbClr val="00979D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1A0E0B-BC34-42E9-8B2A-5363C2A7B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872" y="1852555"/>
            <a:ext cx="5292537" cy="4613452"/>
          </a:xfrm>
          <a:prstGeom prst="rect">
            <a:avLst/>
          </a:prstGeom>
          <a:ln w="25400">
            <a:solidFill>
              <a:srgbClr val="00979D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850719-153A-46EA-81EA-E1E36B4494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716" y="3013277"/>
            <a:ext cx="2815654" cy="1938754"/>
          </a:xfrm>
          <a:prstGeom prst="rect">
            <a:avLst/>
          </a:prstGeom>
          <a:ln w="34925">
            <a:solidFill>
              <a:srgbClr val="00979D"/>
            </a:solidFill>
          </a:ln>
        </p:spPr>
      </p:pic>
    </p:spTree>
    <p:extLst>
      <p:ext uri="{BB962C8B-B14F-4D97-AF65-F5344CB8AC3E}">
        <p14:creationId xmlns:p14="http://schemas.microsoft.com/office/powerpoint/2010/main" val="33470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52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6EAF66-A0BF-4DB9-8630-CA7C68FEE315}"/>
              </a:ext>
            </a:extLst>
          </p:cNvPr>
          <p:cNvSpPr/>
          <p:nvPr/>
        </p:nvSpPr>
        <p:spPr>
          <a:xfrm>
            <a:off x="522106" y="572695"/>
            <a:ext cx="11174292" cy="5498954"/>
          </a:xfrm>
          <a:prstGeom prst="rect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51C80F-30AB-4B9C-B4C2-9FEC78696E67}"/>
              </a:ext>
            </a:extLst>
          </p:cNvPr>
          <p:cNvSpPr/>
          <p:nvPr/>
        </p:nvSpPr>
        <p:spPr>
          <a:xfrm>
            <a:off x="164999" y="727604"/>
            <a:ext cx="9739517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Harris Federation Languages KS3 Spelling Stars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sng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What? Where? When?</a:t>
            </a:r>
            <a:endParaRPr kumimoji="0" lang="en-GB" sz="3200" b="1" i="1" u="sng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4F19A2-AE86-4F35-86ED-CD0E515758CD}"/>
              </a:ext>
            </a:extLst>
          </p:cNvPr>
          <p:cNvSpPr/>
          <p:nvPr/>
        </p:nvSpPr>
        <p:spPr>
          <a:xfrm rot="990392">
            <a:off x="9697433" y="955041"/>
            <a:ext cx="1680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Grand prizes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3 Academies!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248E57-9894-4626-8D63-04B293E3975F}"/>
              </a:ext>
            </a:extLst>
          </p:cNvPr>
          <p:cNvSpPr txBox="1">
            <a:spLocks/>
          </p:cNvSpPr>
          <p:nvPr/>
        </p:nvSpPr>
        <p:spPr>
          <a:xfrm>
            <a:off x="150125" y="1781257"/>
            <a:ext cx="11409218" cy="4638795"/>
          </a:xfrm>
          <a:prstGeom prst="rect">
            <a:avLst/>
          </a:prstGeom>
        </p:spPr>
        <p:txBody>
          <a:bodyPr>
            <a:normAutofit/>
          </a:bodyPr>
          <a:lstStyle>
            <a:lvl1pPr marL="219936" indent="-219936" algn="l" defTabSz="5864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529" indent="-183281" algn="l" defTabSz="58649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121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369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9619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867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6115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9363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2613" indent="-146625" algn="l" defTabSz="5864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Image result for quizlet">
            <a:hlinkClick r:id="rId5"/>
            <a:extLst>
              <a:ext uri="{FF2B5EF4-FFF2-40B4-BE49-F238E27FC236}">
                <a16:creationId xmlns:a16="http://schemas.microsoft.com/office/drawing/2014/main" id="{167F4634-3840-4EE3-A13C-1AC044893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97" y="5533968"/>
            <a:ext cx="385876" cy="3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65F8C5-1F4F-4AFB-90C4-744B9E000ED0}"/>
              </a:ext>
            </a:extLst>
          </p:cNvPr>
          <p:cNvSpPr txBox="1"/>
          <p:nvPr/>
        </p:nvSpPr>
        <p:spPr>
          <a:xfrm>
            <a:off x="2264290" y="5516940"/>
            <a:ext cx="8531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 on </a:t>
            </a:r>
            <a:r>
              <a:rPr kumimoji="0" lang="en-GB" sz="1800" b="1" i="0" u="sng" strike="noStrike" kern="1200" cap="none" spc="0" normalizeH="0" baseline="0" noProof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www.quizlet.com</a:t>
            </a:r>
            <a:r>
              <a:rPr kumimoji="0" lang="en-GB" sz="1800" b="1" i="0" u="sng" strike="noStrike" kern="1200" cap="none" spc="0" normalizeH="0" baseline="0" noProof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(search for “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Harris_MFL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and join the Spelling Bee class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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07EDE-B0DC-4E23-94C4-33538227F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3539" y="2303916"/>
            <a:ext cx="2488614" cy="2620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16017D-D960-49C8-BA82-8B0445597F5A}"/>
              </a:ext>
            </a:extLst>
          </p:cNvPr>
          <p:cNvSpPr txBox="1"/>
          <p:nvPr/>
        </p:nvSpPr>
        <p:spPr>
          <a:xfrm>
            <a:off x="-461361" y="6140030"/>
            <a:ext cx="1323647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#HFLSpellingStars2022   #HarrisFederationLanguages  #HarrisBuzzingAbout Spelling  #HarrisBeeAStellarSpeller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#DeletreaConNosotros  #ÉpelleAvecNous   #Hé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wǒmen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yīqǐ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zuò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fàn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#BuchstabiereMitUns</a:t>
            </a: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2812B6-4CA7-4FBD-9F2D-F59CC0934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309" y="1699491"/>
            <a:ext cx="6518206" cy="366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61D598-50CC-412A-A531-59F6BB8E703E}"/>
              </a:ext>
            </a:extLst>
          </p:cNvPr>
          <p:cNvSpPr txBox="1"/>
          <p:nvPr/>
        </p:nvSpPr>
        <p:spPr>
          <a:xfrm>
            <a:off x="3148656" y="1728257"/>
            <a:ext cx="3415430" cy="5107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6989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6989E"/>
                </a:solidFill>
              </a:rPr>
              <a:t>Harris Spelling Stars!</a:t>
            </a:r>
          </a:p>
        </p:txBody>
      </p:sp>
    </p:spTree>
    <p:extLst>
      <p:ext uri="{BB962C8B-B14F-4D97-AF65-F5344CB8AC3E}">
        <p14:creationId xmlns:p14="http://schemas.microsoft.com/office/powerpoint/2010/main" val="13807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AF81F0-FB0D-44E5-9475-507C1339317D}"/>
              </a:ext>
            </a:extLst>
          </p:cNvPr>
          <p:cNvSpPr txBox="1">
            <a:spLocks/>
          </p:cNvSpPr>
          <p:nvPr/>
        </p:nvSpPr>
        <p:spPr>
          <a:xfrm>
            <a:off x="0" y="34021"/>
            <a:ext cx="12192000" cy="85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GB" dirty="0">
                <a:cs typeface="Calibri Light"/>
              </a:rPr>
              <a:t>7 Easy trips – British Film Institute</a:t>
            </a:r>
            <a:endParaRPr lang="en-US" dirty="0"/>
          </a:p>
        </p:txBody>
      </p:sp>
      <p:pic>
        <p:nvPicPr>
          <p:cNvPr id="7170" name="Picture 2" descr="New BFI fund will help support narrative game devs in the UK">
            <a:extLst>
              <a:ext uri="{FF2B5EF4-FFF2-40B4-BE49-F238E27FC236}">
                <a16:creationId xmlns:a16="http://schemas.microsoft.com/office/drawing/2014/main" id="{269F8880-5C05-4A6D-A4D8-33BBF8FD8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5" t="17627" r="31642" b="18363"/>
          <a:stretch/>
        </p:blipFill>
        <p:spPr bwMode="auto">
          <a:xfrm>
            <a:off x="10613571" y="163287"/>
            <a:ext cx="1415736" cy="1410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2D45A4-667D-4090-9F66-D757CF33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3" y="885657"/>
            <a:ext cx="6035669" cy="246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3797CB-BD06-425F-9B5D-8F18A436B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698" y="1702885"/>
            <a:ext cx="5710609" cy="247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2C007-1CAC-48AA-A9F4-5C5F64A75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93" y="3628049"/>
            <a:ext cx="2003564" cy="268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C3C038F-3E31-4F83-8302-7942182EE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215"/>
          <a:stretch/>
        </p:blipFill>
        <p:spPr>
          <a:xfrm>
            <a:off x="9826550" y="4307327"/>
            <a:ext cx="2003565" cy="223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7C2030-0231-423F-BB8D-432E56D2FB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2" b="16590"/>
          <a:stretch/>
        </p:blipFill>
        <p:spPr>
          <a:xfrm>
            <a:off x="7358743" y="4307327"/>
            <a:ext cx="2289602" cy="223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8F4E4B-D8F8-4F78-8F5B-2C7C3D9311D8}"/>
              </a:ext>
            </a:extLst>
          </p:cNvPr>
          <p:cNvSpPr txBox="1"/>
          <p:nvPr/>
        </p:nvSpPr>
        <p:spPr>
          <a:xfrm>
            <a:off x="2601686" y="3864429"/>
            <a:ext cx="34933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One-day / half-day trip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Usually £10 per student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Online or in-person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Central location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“Well-structured”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“Engaging”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“Memorable”</a:t>
            </a:r>
          </a:p>
        </p:txBody>
      </p:sp>
    </p:spTree>
    <p:extLst>
      <p:ext uri="{BB962C8B-B14F-4D97-AF65-F5344CB8AC3E}">
        <p14:creationId xmlns:p14="http://schemas.microsoft.com/office/powerpoint/2010/main" val="3482933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9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4CECC-75AD-EA42-8BBA-B2C48D71D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48" b="28594"/>
          <a:stretch/>
        </p:blipFill>
        <p:spPr>
          <a:xfrm>
            <a:off x="633961" y="367027"/>
            <a:ext cx="2217610" cy="903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104568B1-2C75-8341-B791-0F0CFC0FD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0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42D41E-1B25-4143-B112-9AC379C01D77}"/>
              </a:ext>
            </a:extLst>
          </p:cNvPr>
          <p:cNvSpPr/>
          <p:nvPr/>
        </p:nvSpPr>
        <p:spPr>
          <a:xfrm>
            <a:off x="155550" y="1337678"/>
            <a:ext cx="11880900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London Reception for Trainee Teachers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Monday 3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2022, 4:30-6:00pm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16AAD-97E0-46FE-896A-80B84089D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328" y="352253"/>
            <a:ext cx="2061069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EE1E47-14C8-4F66-B274-906FBDD7F35D}"/>
              </a:ext>
            </a:extLst>
          </p:cNvPr>
          <p:cNvSpPr/>
          <p:nvPr/>
        </p:nvSpPr>
        <p:spPr>
          <a:xfrm>
            <a:off x="2172447" y="6043864"/>
            <a:ext cx="8607552" cy="43387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@HFLanguages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@HFedFrench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@HFedSpanish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@HFedChinese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#MFLTwitterati</a:t>
            </a: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Shape 59">
            <a:extLst>
              <a:ext uri="{FF2B5EF4-FFF2-40B4-BE49-F238E27FC236}">
                <a16:creationId xmlns:a16="http://schemas.microsoft.com/office/drawing/2014/main" id="{DE8497D8-2DC0-4BC1-A92B-035809CAFA0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74277" y="5975096"/>
            <a:ext cx="617078" cy="61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83437BA-92ED-4E4B-996C-D516A4BF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09" y="352334"/>
            <a:ext cx="3149717" cy="899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/>
        </p:spPr>
      </p:pic>
      <p:pic>
        <p:nvPicPr>
          <p:cNvPr id="4100" name="Picture 4" descr="Home - Swire Chinese Language Foundation">
            <a:extLst>
              <a:ext uri="{FF2B5EF4-FFF2-40B4-BE49-F238E27FC236}">
                <a16:creationId xmlns:a16="http://schemas.microsoft.com/office/drawing/2014/main" id="{3134EA92-468D-4394-AB61-318E67676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98" y="368006"/>
            <a:ext cx="2217609" cy="900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888-EC8C-49F8-8838-A1C127994A6A}"/>
              </a:ext>
            </a:extLst>
          </p:cNvPr>
          <p:cNvSpPr/>
          <p:nvPr/>
        </p:nvSpPr>
        <p:spPr>
          <a:xfrm>
            <a:off x="0" y="2367078"/>
            <a:ext cx="12192000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1" i="0" u="none" strike="noStrike" kern="1200" cap="none" spc="0" normalizeH="0" baseline="0" noProof="0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6-7 </a:t>
            </a:r>
            <a:r>
              <a:rPr kumimoji="0" lang="en-GB" sz="4600" b="1" i="0" u="none" strike="noStrike" kern="1200" cap="none" spc="0" normalizeH="0" baseline="0" noProof="0" dirty="0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 to Enhance </a:t>
            </a:r>
            <a:r>
              <a:rPr kumimoji="0" lang="en-GB" sz="4600" b="1" i="0" u="none" strike="noStrike" kern="1200" cap="none" spc="0" normalizeH="0" baseline="0" noProof="1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Languages</a:t>
            </a:r>
            <a:r>
              <a:rPr kumimoji="0" lang="en-GB" sz="4600" b="1" i="0" u="none" strike="noStrike" kern="1200" cap="none" spc="0" normalizeH="0" baseline="0" noProof="0" dirty="0">
                <a:ln>
                  <a:noFill/>
                </a:ln>
                <a:solidFill>
                  <a:srgbClr val="069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6989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6989E"/>
                </a:solidFill>
                <a:latin typeface="Calibri" panose="020F0502020204030204"/>
              </a:rPr>
              <a:t>For questions or resources query, email: </a:t>
            </a:r>
            <a:endParaRPr lang="en-GB" sz="4000" dirty="0">
              <a:solidFill>
                <a:srgbClr val="06989E"/>
              </a:solidFill>
              <a:latin typeface="Calibri" panose="020F0502020204030204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Julien.violette@harrisfederation.org.uk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6989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238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1 Quizlet – for vocabulary practice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0E7029-3185-405A-B90E-63A827E48C06}"/>
              </a:ext>
            </a:extLst>
          </p:cNvPr>
          <p:cNvSpPr/>
          <p:nvPr/>
        </p:nvSpPr>
        <p:spPr>
          <a:xfrm>
            <a:off x="57656" y="4478469"/>
            <a:ext cx="3358306" cy="2095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BE6E0-A4D2-47A1-9444-2C131C2885E0}"/>
              </a:ext>
            </a:extLst>
          </p:cNvPr>
          <p:cNvSpPr txBox="1"/>
          <p:nvPr/>
        </p:nvSpPr>
        <p:spPr>
          <a:xfrm>
            <a:off x="403679" y="1330746"/>
            <a:ext cx="8129790" cy="5142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Free for individual teachers (limited classes)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£32/year for full subscription (one per department)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Find ready-made quizzes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Create your own quizzes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Front-of-class activities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Independent learning</a:t>
            </a:r>
          </a:p>
        </p:txBody>
      </p:sp>
      <p:pic>
        <p:nvPicPr>
          <p:cNvPr id="25" name="Picture 2" descr="AppLogo-Quizlet - Student Life Network Blog">
            <a:hlinkClick r:id="rId4"/>
            <a:extLst>
              <a:ext uri="{FF2B5EF4-FFF2-40B4-BE49-F238E27FC236}">
                <a16:creationId xmlns:a16="http://schemas.microsoft.com/office/drawing/2014/main" id="{E07AAEDB-5A2E-4BF0-A479-B08729B4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400" l="3100" r="97800">
                        <a14:foregroundMark x1="28100" y1="10600" x2="17300" y2="23500"/>
                        <a14:foregroundMark x1="17300" y1="23500" x2="17600" y2="71400"/>
                        <a14:foregroundMark x1="17600" y1="71400" x2="42100" y2="94700"/>
                        <a14:foregroundMark x1="42100" y1="94700" x2="65400" y2="84900"/>
                        <a14:foregroundMark x1="65400" y1="84900" x2="78900" y2="67100"/>
                        <a14:foregroundMark x1="78900" y1="67100" x2="81600" y2="38000"/>
                        <a14:foregroundMark x1="81600" y1="38000" x2="60400" y2="12100"/>
                        <a14:foregroundMark x1="60400" y1="12100" x2="47800" y2="7800"/>
                        <a14:foregroundMark x1="47800" y1="7800" x2="47800" y2="7800"/>
                        <a14:foregroundMark x1="90600" y1="8600" x2="58400" y2="7400"/>
                        <a14:foregroundMark x1="58400" y1="7400" x2="17800" y2="16900"/>
                        <a14:foregroundMark x1="17800" y1="16900" x2="17700" y2="56400"/>
                        <a14:foregroundMark x1="17700" y1="56400" x2="42300" y2="96900"/>
                        <a14:foregroundMark x1="42300" y1="96900" x2="70900" y2="92000"/>
                        <a14:foregroundMark x1="70900" y1="92000" x2="87200" y2="73400"/>
                        <a14:foregroundMark x1="87200" y1="73400" x2="84400" y2="25300"/>
                        <a14:foregroundMark x1="84400" y1="25300" x2="84400" y2="25300"/>
                        <a14:foregroundMark x1="11400" y1="12200" x2="9100" y2="36200"/>
                        <a14:foregroundMark x1="9100" y1="36200" x2="23600" y2="89100"/>
                        <a14:foregroundMark x1="23600" y1="89100" x2="39600" y2="95400"/>
                        <a14:foregroundMark x1="39600" y1="95400" x2="72700" y2="93700"/>
                        <a14:foregroundMark x1="72700" y1="93700" x2="83100" y2="89800"/>
                        <a14:foregroundMark x1="83100" y1="89800" x2="93900" y2="44600"/>
                        <a14:foregroundMark x1="93900" y1="44600" x2="86900" y2="10400"/>
                        <a14:foregroundMark x1="86900" y1="10400" x2="43500" y2="1700"/>
                        <a14:foregroundMark x1="43500" y1="1700" x2="14300" y2="4100"/>
                        <a14:foregroundMark x1="14300" y1="4100" x2="13100" y2="4700"/>
                        <a14:foregroundMark x1="4400" y1="22800" x2="10900" y2="86900"/>
                        <a14:foregroundMark x1="10900" y1="86900" x2="19800" y2="92100"/>
                        <a14:foregroundMark x1="19800" y1="92100" x2="36800" y2="95100"/>
                        <a14:foregroundMark x1="36800" y1="95100" x2="38900" y2="96100"/>
                        <a14:foregroundMark x1="4700" y1="15000" x2="6900" y2="83600"/>
                        <a14:foregroundMark x1="6900" y1="83600" x2="12400" y2="92200"/>
                        <a14:foregroundMark x1="12400" y1="92200" x2="23100" y2="96400"/>
                        <a14:foregroundMark x1="56100" y1="80800" x2="36100" y2="81100"/>
                        <a14:foregroundMark x1="40800" y1="53100" x2="41400" y2="43400"/>
                        <a14:foregroundMark x1="41400" y1="43400" x2="54800" y2="41700"/>
                        <a14:foregroundMark x1="54800" y1="41700" x2="60700" y2="47500"/>
                        <a14:foregroundMark x1="60700" y1="47500" x2="60800" y2="47800"/>
                        <a14:foregroundMark x1="89200" y1="89400" x2="96800" y2="83800"/>
                        <a14:foregroundMark x1="96800" y1="83800" x2="95700" y2="20100"/>
                        <a14:foregroundMark x1="95700" y1="20100" x2="93300" y2="13300"/>
                        <a14:foregroundMark x1="97800" y1="74400" x2="97800" y2="22800"/>
                        <a14:foregroundMark x1="3300" y1="13900" x2="3100" y2="85000"/>
                        <a14:foregroundMark x1="67800" y1="69400" x2="70400" y2="38300"/>
                        <a14:foregroundMark x1="70400" y1="38300" x2="61200" y2="26300"/>
                        <a14:foregroundMark x1="61200" y1="26300" x2="45300" y2="26700"/>
                        <a14:foregroundMark x1="45300" y1="26700" x2="36600" y2="36100"/>
                        <a14:foregroundMark x1="36600" y1="36100" x2="35300" y2="54700"/>
                        <a14:foregroundMark x1="35300" y1="54700" x2="42400" y2="64900"/>
                        <a14:foregroundMark x1="42400" y1="64900" x2="50000" y2="67800"/>
                        <a14:foregroundMark x1="50000" y1="67800" x2="58000" y2="63900"/>
                        <a14:foregroundMark x1="58000" y1="63900" x2="56100" y2="55300"/>
                        <a14:foregroundMark x1="28300" y1="32800" x2="27500" y2="43100"/>
                        <a14:foregroundMark x1="27500" y1="43100" x2="32900" y2="64400"/>
                        <a14:foregroundMark x1="32900" y1="64400" x2="38900" y2="67500"/>
                        <a14:foregroundMark x1="24400" y1="50600" x2="31900" y2="61500"/>
                        <a14:foregroundMark x1="31900" y1="61500" x2="47300" y2="70900"/>
                        <a14:foregroundMark x1="47300" y1="70900" x2="54700" y2="7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137883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E22FBF-9593-4497-B22D-40E77E2EA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" t="9767" r="3907" b="16752"/>
          <a:stretch/>
        </p:blipFill>
        <p:spPr>
          <a:xfrm>
            <a:off x="400642" y="1289932"/>
            <a:ext cx="10935455" cy="49006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1F6C2C5-3653-4390-B51D-DAB12EA4763A}"/>
              </a:ext>
            </a:extLst>
          </p:cNvPr>
          <p:cNvSpPr/>
          <p:nvPr/>
        </p:nvSpPr>
        <p:spPr>
          <a:xfrm>
            <a:off x="1929274" y="1334689"/>
            <a:ext cx="1748356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rgbClr val="FF0000"/>
                </a:solidFill>
              </a:ln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15A890-A5D6-451E-B538-C5DD7EF3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45" y="147146"/>
            <a:ext cx="1103184" cy="110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717936-EB09-4769-9A9C-28F31C222F74}"/>
              </a:ext>
            </a:extLst>
          </p:cNvPr>
          <p:cNvSpPr txBox="1"/>
          <p:nvPr/>
        </p:nvSpPr>
        <p:spPr>
          <a:xfrm>
            <a:off x="1741980" y="380384"/>
            <a:ext cx="975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257B2"/>
                </a:solidFill>
              </a:rPr>
              <a:t>Getting started with Quizlet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172C0-B864-4033-8AFF-D2DA0DA3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3" y="528724"/>
            <a:ext cx="9853514" cy="614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A06DF-C804-4B73-983C-2794C0BAE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45" y="484569"/>
            <a:ext cx="11331922" cy="607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A5C22-08E0-49F0-8649-3D2CBDD41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939" y="184804"/>
            <a:ext cx="5586414" cy="637343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328A159-F400-40E3-B0F6-3D08D607BAC9}"/>
              </a:ext>
            </a:extLst>
          </p:cNvPr>
          <p:cNvSpPr/>
          <p:nvPr/>
        </p:nvSpPr>
        <p:spPr>
          <a:xfrm>
            <a:off x="5664200" y="6156737"/>
            <a:ext cx="1524000" cy="4411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D89AD2-9281-4BCF-BF6A-3061621B9EB3}"/>
              </a:ext>
            </a:extLst>
          </p:cNvPr>
          <p:cNvSpPr txBox="1"/>
          <p:nvPr/>
        </p:nvSpPr>
        <p:spPr>
          <a:xfrm>
            <a:off x="7258109" y="1599969"/>
            <a:ext cx="4245073" cy="4280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Find ready-made quizzes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Save them for your own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Edit/Copy quizzes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Set them to your classes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Track progress</a:t>
            </a:r>
          </a:p>
        </p:txBody>
      </p:sp>
    </p:spTree>
    <p:extLst>
      <p:ext uri="{BB962C8B-B14F-4D97-AF65-F5344CB8AC3E}">
        <p14:creationId xmlns:p14="http://schemas.microsoft.com/office/powerpoint/2010/main" val="10794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9FFF33-3C6C-4269-83B8-3E8F2A04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45" y="147146"/>
            <a:ext cx="1103184" cy="110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06B47-C3BE-42B1-9559-3B175731380C}"/>
              </a:ext>
            </a:extLst>
          </p:cNvPr>
          <p:cNvSpPr txBox="1"/>
          <p:nvPr/>
        </p:nvSpPr>
        <p:spPr>
          <a:xfrm>
            <a:off x="1380486" y="484569"/>
            <a:ext cx="703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4257B2"/>
                </a:solidFill>
              </a:rPr>
              <a:t>Using Quizlet for homework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50775-1D42-4BDB-BFE5-22235658F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859" y="1069344"/>
            <a:ext cx="9772735" cy="5517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57B95-673B-4115-ACD7-BB11236D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887" y="1216829"/>
            <a:ext cx="9324975" cy="5476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37163-0A57-4452-9BC2-CB30828D2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52" y="1441879"/>
            <a:ext cx="6029467" cy="5230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2D418-091C-428E-829A-B7C4F136F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8227" y="1250330"/>
            <a:ext cx="5395428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2 </a:t>
            </a:r>
            <a:r>
              <a:rPr lang="en-GB" dirty="0" err="1">
                <a:cs typeface="Calibri Light"/>
              </a:rPr>
              <a:t>Blooket</a:t>
            </a:r>
            <a:r>
              <a:rPr lang="en-GB" dirty="0">
                <a:cs typeface="Calibri Light"/>
              </a:rPr>
              <a:t> – for assessment for learning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0E7029-3185-405A-B90E-63A827E48C06}"/>
              </a:ext>
            </a:extLst>
          </p:cNvPr>
          <p:cNvSpPr/>
          <p:nvPr/>
        </p:nvSpPr>
        <p:spPr>
          <a:xfrm>
            <a:off x="57656" y="4478469"/>
            <a:ext cx="3358306" cy="2095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4E825-3617-4A42-A11B-32A21F872C0D}"/>
              </a:ext>
            </a:extLst>
          </p:cNvPr>
          <p:cNvSpPr txBox="1"/>
          <p:nvPr/>
        </p:nvSpPr>
        <p:spPr>
          <a:xfrm>
            <a:off x="403678" y="1330746"/>
            <a:ext cx="10560695" cy="514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Free for individual teachers (limited classes)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Approx. £65/year for full subscription (one per department)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Find ready-made quizzes or create your own quizzes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Engaging for students, requires no tech for them!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Quick assessment for learning and data collection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Free Individualised QR code cards – no copying!</a:t>
            </a:r>
          </a:p>
        </p:txBody>
      </p:sp>
      <p:pic>
        <p:nvPicPr>
          <p:cNvPr id="6" name="Picture 2" descr="Blooket (@PlayBlooket) / Twitter">
            <a:hlinkClick r:id="rId4"/>
            <a:extLst>
              <a:ext uri="{FF2B5EF4-FFF2-40B4-BE49-F238E27FC236}">
                <a16:creationId xmlns:a16="http://schemas.microsoft.com/office/drawing/2014/main" id="{5360A4A8-C02C-4D24-A896-FBF3E0BF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889" l="1778" r="96889">
                        <a14:foregroundMark x1="83556" y1="7556" x2="52889" y2="2222"/>
                        <a14:foregroundMark x1="52889" y1="2222" x2="8889" y2="14667"/>
                        <a14:foregroundMark x1="8889" y1="14667" x2="20000" y2="52000"/>
                        <a14:foregroundMark x1="20000" y1="52000" x2="36444" y2="75111"/>
                        <a14:foregroundMark x1="36444" y1="75111" x2="32889" y2="88000"/>
                        <a14:foregroundMark x1="32889" y1="88000" x2="8000" y2="78667"/>
                        <a14:foregroundMark x1="8000" y1="78667" x2="6667" y2="55111"/>
                        <a14:foregroundMark x1="6667" y1="55111" x2="26667" y2="89778"/>
                        <a14:foregroundMark x1="26667" y1="89778" x2="68444" y2="87556"/>
                        <a14:foregroundMark x1="68444" y1="87556" x2="86667" y2="69333"/>
                        <a14:foregroundMark x1="86667" y1="69333" x2="83111" y2="32000"/>
                        <a14:foregroundMark x1="83111" y1="32000" x2="68444" y2="8000"/>
                        <a14:foregroundMark x1="68444" y1="8000" x2="67556" y2="7556"/>
                        <a14:foregroundMark x1="94667" y1="20889" x2="91556" y2="52444"/>
                        <a14:foregroundMark x1="91556" y1="52444" x2="72444" y2="89333"/>
                        <a14:foregroundMark x1="72444" y1="89333" x2="27111" y2="88444"/>
                        <a14:foregroundMark x1="27111" y1="88444" x2="4889" y2="81333"/>
                        <a14:foregroundMark x1="4889" y1="81333" x2="10667" y2="16000"/>
                        <a14:foregroundMark x1="10667" y1="16000" x2="14667" y2="4000"/>
                        <a14:foregroundMark x1="14667" y1="4000" x2="53333" y2="11556"/>
                        <a14:foregroundMark x1="88000" y1="6222" x2="92889" y2="26222"/>
                        <a14:foregroundMark x1="92889" y1="26222" x2="89333" y2="77333"/>
                        <a14:foregroundMark x1="89333" y1="77333" x2="74667" y2="90667"/>
                        <a14:foregroundMark x1="74667" y1="90667" x2="30667" y2="93333"/>
                        <a14:foregroundMark x1="93778" y1="11556" x2="88444" y2="86667"/>
                        <a14:foregroundMark x1="88444" y1="86667" x2="69333" y2="96444"/>
                        <a14:foregroundMark x1="69333" y1="96444" x2="8889" y2="92444"/>
                        <a14:foregroundMark x1="8889" y1="92444" x2="1333" y2="50222"/>
                        <a14:foregroundMark x1="1333" y1="50222" x2="4889" y2="16444"/>
                        <a14:foregroundMark x1="4889" y1="16444" x2="9778" y2="6667"/>
                        <a14:foregroundMark x1="9778" y1="6667" x2="25333" y2="2667"/>
                        <a14:foregroundMark x1="25333" y1="2667" x2="78667" y2="4444"/>
                        <a14:foregroundMark x1="78667" y1="4444" x2="87111" y2="2667"/>
                        <a14:foregroundMark x1="3111" y1="10222" x2="6222" y2="94222"/>
                        <a14:foregroundMark x1="6222" y1="94222" x2="6222" y2="94222"/>
                        <a14:foregroundMark x1="21778" y1="96889" x2="93333" y2="96889"/>
                        <a14:foregroundMark x1="93333" y1="88000" x2="99111" y2="22667"/>
                        <a14:foregroundMark x1="99111" y1="22667" x2="97333" y2="10667"/>
                        <a14:foregroundMark x1="97333" y1="10667" x2="97333" y2="10667"/>
                        <a14:foregroundMark x1="1778" y1="82222" x2="3111" y2="14667"/>
                        <a14:foregroundMark x1="3111" y1="14667" x2="1778" y2="12889"/>
                        <a14:foregroundMark x1="51111" y1="33778" x2="51111" y2="32000"/>
                        <a14:foregroundMark x1="51111" y1="60889" x2="51111" y2="60889"/>
                        <a14:foregroundMark x1="51111" y1="64444" x2="51111" y2="57333"/>
                        <a14:backgroundMark x1="2667" y1="3111" x2="2667" y2="3111"/>
                        <a14:backgroundMark x1="3111" y1="98222" x2="3111" y2="98222"/>
                        <a14:backgroundMark x1="97333" y1="97778" x2="97333" y2="97778"/>
                        <a14:backgroundMark x1="96889" y1="3556" x2="96889" y2="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137883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2 </a:t>
            </a:r>
            <a:r>
              <a:rPr lang="en-GB" dirty="0" err="1">
                <a:cs typeface="Calibri Light"/>
              </a:rPr>
              <a:t>Blooket</a:t>
            </a:r>
            <a:r>
              <a:rPr lang="en-GB" dirty="0">
                <a:cs typeface="Calibri Light"/>
              </a:rPr>
              <a:t> – for assessment for learning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0E7029-3185-405A-B90E-63A827E48C06}"/>
              </a:ext>
            </a:extLst>
          </p:cNvPr>
          <p:cNvSpPr/>
          <p:nvPr/>
        </p:nvSpPr>
        <p:spPr>
          <a:xfrm>
            <a:off x="57656" y="4478469"/>
            <a:ext cx="3358306" cy="2095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Blooket (@PlayBlooket) / Twitter">
            <a:hlinkClick r:id="rId4"/>
            <a:extLst>
              <a:ext uri="{FF2B5EF4-FFF2-40B4-BE49-F238E27FC236}">
                <a16:creationId xmlns:a16="http://schemas.microsoft.com/office/drawing/2014/main" id="{5360A4A8-C02C-4D24-A896-FBF3E0BF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889" l="1778" r="96889">
                        <a14:foregroundMark x1="83556" y1="7556" x2="52889" y2="2222"/>
                        <a14:foregroundMark x1="52889" y1="2222" x2="8889" y2="14667"/>
                        <a14:foregroundMark x1="8889" y1="14667" x2="20000" y2="52000"/>
                        <a14:foregroundMark x1="20000" y1="52000" x2="36444" y2="75111"/>
                        <a14:foregroundMark x1="36444" y1="75111" x2="32889" y2="88000"/>
                        <a14:foregroundMark x1="32889" y1="88000" x2="8000" y2="78667"/>
                        <a14:foregroundMark x1="8000" y1="78667" x2="6667" y2="55111"/>
                        <a14:foregroundMark x1="6667" y1="55111" x2="26667" y2="89778"/>
                        <a14:foregroundMark x1="26667" y1="89778" x2="68444" y2="87556"/>
                        <a14:foregroundMark x1="68444" y1="87556" x2="86667" y2="69333"/>
                        <a14:foregroundMark x1="86667" y1="69333" x2="83111" y2="32000"/>
                        <a14:foregroundMark x1="83111" y1="32000" x2="68444" y2="8000"/>
                        <a14:foregroundMark x1="68444" y1="8000" x2="67556" y2="7556"/>
                        <a14:foregroundMark x1="94667" y1="20889" x2="91556" y2="52444"/>
                        <a14:foregroundMark x1="91556" y1="52444" x2="72444" y2="89333"/>
                        <a14:foregroundMark x1="72444" y1="89333" x2="27111" y2="88444"/>
                        <a14:foregroundMark x1="27111" y1="88444" x2="4889" y2="81333"/>
                        <a14:foregroundMark x1="4889" y1="81333" x2="10667" y2="16000"/>
                        <a14:foregroundMark x1="10667" y1="16000" x2="14667" y2="4000"/>
                        <a14:foregroundMark x1="14667" y1="4000" x2="53333" y2="11556"/>
                        <a14:foregroundMark x1="88000" y1="6222" x2="92889" y2="26222"/>
                        <a14:foregroundMark x1="92889" y1="26222" x2="89333" y2="77333"/>
                        <a14:foregroundMark x1="89333" y1="77333" x2="74667" y2="90667"/>
                        <a14:foregroundMark x1="74667" y1="90667" x2="30667" y2="93333"/>
                        <a14:foregroundMark x1="93778" y1="11556" x2="88444" y2="86667"/>
                        <a14:foregroundMark x1="88444" y1="86667" x2="69333" y2="96444"/>
                        <a14:foregroundMark x1="69333" y1="96444" x2="8889" y2="92444"/>
                        <a14:foregroundMark x1="8889" y1="92444" x2="1333" y2="50222"/>
                        <a14:foregroundMark x1="1333" y1="50222" x2="4889" y2="16444"/>
                        <a14:foregroundMark x1="4889" y1="16444" x2="9778" y2="6667"/>
                        <a14:foregroundMark x1="9778" y1="6667" x2="25333" y2="2667"/>
                        <a14:foregroundMark x1="25333" y1="2667" x2="78667" y2="4444"/>
                        <a14:foregroundMark x1="78667" y1="4444" x2="87111" y2="2667"/>
                        <a14:foregroundMark x1="3111" y1="10222" x2="6222" y2="94222"/>
                        <a14:foregroundMark x1="6222" y1="94222" x2="6222" y2="94222"/>
                        <a14:foregroundMark x1="21778" y1="96889" x2="93333" y2="96889"/>
                        <a14:foregroundMark x1="93333" y1="88000" x2="99111" y2="22667"/>
                        <a14:foregroundMark x1="99111" y1="22667" x2="97333" y2="10667"/>
                        <a14:foregroundMark x1="97333" y1="10667" x2="97333" y2="10667"/>
                        <a14:foregroundMark x1="1778" y1="82222" x2="3111" y2="14667"/>
                        <a14:foregroundMark x1="3111" y1="14667" x2="1778" y2="12889"/>
                        <a14:foregroundMark x1="51111" y1="33778" x2="51111" y2="32000"/>
                        <a14:foregroundMark x1="51111" y1="60889" x2="51111" y2="60889"/>
                        <a14:foregroundMark x1="51111" y1="64444" x2="51111" y2="57333"/>
                        <a14:backgroundMark x1="2667" y1="3111" x2="2667" y2="3111"/>
                        <a14:backgroundMark x1="3111" y1="98222" x2="3111" y2="98222"/>
                        <a14:backgroundMark x1="97333" y1="97778" x2="97333" y2="97778"/>
                        <a14:backgroundMark x1="96889" y1="3556" x2="96889" y2="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137883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38E1A-C30C-4F81-B38F-DF63860C8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51" y="1143738"/>
            <a:ext cx="9753600" cy="5219700"/>
          </a:xfrm>
          <a:prstGeom prst="rect">
            <a:avLst/>
          </a:prstGeom>
        </p:spPr>
      </p:pic>
      <p:pic>
        <p:nvPicPr>
          <p:cNvPr id="10242" name="Picture 2" descr="Blooket - Race Gameplay - YouTube">
            <a:extLst>
              <a:ext uri="{FF2B5EF4-FFF2-40B4-BE49-F238E27FC236}">
                <a16:creationId xmlns:a16="http://schemas.microsoft.com/office/drawing/2014/main" id="{8D37DC92-9000-4EF7-94A0-60C1B33E1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5" r="24984" b="12645"/>
          <a:stretch/>
        </p:blipFill>
        <p:spPr bwMode="auto">
          <a:xfrm>
            <a:off x="343951" y="1845591"/>
            <a:ext cx="5511800" cy="356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">
            <a:extLst>
              <a:ext uri="{FF2B5EF4-FFF2-40B4-BE49-F238E27FC236}">
                <a16:creationId xmlns:a16="http://schemas.microsoft.com/office/drawing/2014/main" id="{28760C4B-B7A6-4145-BE2E-06C0BF2CA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"/>
          <a:stretch/>
        </p:blipFill>
        <p:spPr bwMode="auto">
          <a:xfrm>
            <a:off x="6632238" y="933783"/>
            <a:ext cx="3465313" cy="574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3 </a:t>
            </a:r>
            <a:r>
              <a:rPr lang="en-GB" dirty="0" err="1">
                <a:cs typeface="Calibri Light"/>
              </a:rPr>
              <a:t>Plickers</a:t>
            </a:r>
            <a:r>
              <a:rPr lang="en-GB" dirty="0">
                <a:cs typeface="Calibri Light"/>
              </a:rPr>
              <a:t> – for assessment for learning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0E7029-3185-405A-B90E-63A827E48C06}"/>
              </a:ext>
            </a:extLst>
          </p:cNvPr>
          <p:cNvSpPr/>
          <p:nvPr/>
        </p:nvSpPr>
        <p:spPr>
          <a:xfrm>
            <a:off x="57656" y="4478469"/>
            <a:ext cx="3358306" cy="2095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4E825-3617-4A42-A11B-32A21F872C0D}"/>
              </a:ext>
            </a:extLst>
          </p:cNvPr>
          <p:cNvSpPr txBox="1"/>
          <p:nvPr/>
        </p:nvSpPr>
        <p:spPr>
          <a:xfrm>
            <a:off x="403678" y="1330746"/>
            <a:ext cx="10560695" cy="514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Free for individual teachers (limited classes)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Approx. £65/year for full subscription (one per department)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Find ready-made quizzes or create your own quizzes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Engaging for students, requires no tech for them!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Quick assessment for learning and data collection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Free Individualised QR code cards – no copying!</a:t>
            </a:r>
          </a:p>
        </p:txBody>
      </p:sp>
      <p:pic>
        <p:nvPicPr>
          <p:cNvPr id="9" name="Picture 2" descr="Plickers - Apps on Google Play">
            <a:extLst>
              <a:ext uri="{FF2B5EF4-FFF2-40B4-BE49-F238E27FC236}">
                <a16:creationId xmlns:a16="http://schemas.microsoft.com/office/drawing/2014/main" id="{D637B389-61FE-41C6-B710-3B62E203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0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3 </a:t>
            </a:r>
            <a:r>
              <a:rPr lang="en-GB" dirty="0" err="1">
                <a:cs typeface="Calibri Light"/>
              </a:rPr>
              <a:t>Plickers</a:t>
            </a:r>
            <a:r>
              <a:rPr lang="en-GB" dirty="0">
                <a:cs typeface="Calibri Light"/>
              </a:rPr>
              <a:t> – for assessment for learning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0E7029-3185-405A-B90E-63A827E48C06}"/>
              </a:ext>
            </a:extLst>
          </p:cNvPr>
          <p:cNvSpPr/>
          <p:nvPr/>
        </p:nvSpPr>
        <p:spPr>
          <a:xfrm>
            <a:off x="57656" y="4478469"/>
            <a:ext cx="3358306" cy="2095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Plickers - Apps on Google Play">
            <a:extLst>
              <a:ext uri="{FF2B5EF4-FFF2-40B4-BE49-F238E27FC236}">
                <a16:creationId xmlns:a16="http://schemas.microsoft.com/office/drawing/2014/main" id="{D637B389-61FE-41C6-B710-3B62E203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0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lickers - MC's Teacher Tech">
            <a:extLst>
              <a:ext uri="{FF2B5EF4-FFF2-40B4-BE49-F238E27FC236}">
                <a16:creationId xmlns:a16="http://schemas.microsoft.com/office/drawing/2014/main" id="{3370B07E-65D2-4EFB-955E-EE9C19CD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7" y="1471861"/>
            <a:ext cx="6076950" cy="456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lickers : Whole Class Assessment With a Single Device">
            <a:extLst>
              <a:ext uri="{FF2B5EF4-FFF2-40B4-BE49-F238E27FC236}">
                <a16:creationId xmlns:a16="http://schemas.microsoft.com/office/drawing/2014/main" id="{A214414D-75FE-4AC3-83F9-099023812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5"/>
          <a:stretch/>
        </p:blipFill>
        <p:spPr bwMode="auto">
          <a:xfrm>
            <a:off x="7034669" y="2198937"/>
            <a:ext cx="4485818" cy="310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8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F77F5-8C95-4FB3-B302-15ED527A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577"/>
            <a:ext cx="12192000" cy="851636"/>
          </a:xfrm>
        </p:spPr>
        <p:txBody>
          <a:bodyPr>
            <a:normAutofit/>
          </a:bodyPr>
          <a:lstStyle/>
          <a:p>
            <a:r>
              <a:rPr lang="en-GB" dirty="0">
                <a:cs typeface="Calibri Light"/>
              </a:rPr>
              <a:t>4 Active Learn – for independent homework</a:t>
            </a:r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F0ECB2-F5E9-492C-818C-849D16AD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288" t="30983" r="6788" b="29065"/>
          <a:stretch/>
        </p:blipFill>
        <p:spPr>
          <a:xfrm>
            <a:off x="10964374" y="6225986"/>
            <a:ext cx="1112227" cy="4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20E7029-3185-405A-B90E-63A827E48C06}"/>
              </a:ext>
            </a:extLst>
          </p:cNvPr>
          <p:cNvSpPr/>
          <p:nvPr/>
        </p:nvSpPr>
        <p:spPr>
          <a:xfrm>
            <a:off x="57656" y="4478469"/>
            <a:ext cx="3358306" cy="2095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BE6E0-A4D2-47A1-9444-2C131C2885E0}"/>
              </a:ext>
            </a:extLst>
          </p:cNvPr>
          <p:cNvSpPr txBox="1"/>
          <p:nvPr/>
        </p:nvSpPr>
        <p:spPr>
          <a:xfrm>
            <a:off x="403679" y="1330746"/>
            <a:ext cx="11730665" cy="4280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Requires subscription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Bank of extra interactive activities for Dynamo, Viva and </a:t>
            </a:r>
            <a:r>
              <a:rPr lang="en-GB" sz="2800" dirty="0" err="1"/>
              <a:t>Stimmt</a:t>
            </a:r>
            <a:r>
              <a:rPr lang="en-GB" sz="2800" dirty="0"/>
              <a:t> textbooks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Skill practice (Listening, Reading, Grammar, Vocabulary)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Set homework quickly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Automatically marked and generate data</a:t>
            </a:r>
          </a:p>
        </p:txBody>
      </p:sp>
      <p:pic>
        <p:nvPicPr>
          <p:cNvPr id="8" name="Picture 2" descr="Science Curriculum Resources">
            <a:hlinkClick r:id="rId4"/>
            <a:extLst>
              <a:ext uri="{FF2B5EF4-FFF2-40B4-BE49-F238E27FC236}">
                <a16:creationId xmlns:a16="http://schemas.microsoft.com/office/drawing/2014/main" id="{F8F1F3BB-BD21-4394-AABF-BCA1785F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01" y="137883"/>
            <a:ext cx="1635100" cy="16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9db66f-484b-4662-b471-e1d0425b27bd">
      <UserInfo>
        <DisplayName>HF-OLG-Language Consultants Members</DisplayName>
        <AccountId>7</AccountId>
        <AccountType/>
      </UserInfo>
      <UserInfo>
        <DisplayName>Sean Rowan (HAR)</DisplayName>
        <AccountId>586</AccountId>
        <AccountType/>
      </UserInfo>
    </SharedWithUsers>
    <MediaLengthInSeconds xmlns="3e10cfef-d1ad-4073-9d3d-b8cd3965017b" xsi:nil="true"/>
    <Templates xmlns="3e10cfef-d1ad-4073-9d3d-b8cd3965017b" xsi:nil="true"/>
    <CultureName xmlns="3e10cfef-d1ad-4073-9d3d-b8cd3965017b" xsi:nil="true"/>
    <Students xmlns="3e10cfef-d1ad-4073-9d3d-b8cd3965017b">
      <UserInfo>
        <DisplayName/>
        <AccountId xsi:nil="true"/>
        <AccountType/>
      </UserInfo>
    </Students>
    <Invited_Students xmlns="3e10cfef-d1ad-4073-9d3d-b8cd3965017b" xsi:nil="true"/>
    <Teams_Channel_Section_Location xmlns="3e10cfef-d1ad-4073-9d3d-b8cd3965017b" xsi:nil="true"/>
    <Owner xmlns="3e10cfef-d1ad-4073-9d3d-b8cd3965017b">
      <UserInfo>
        <DisplayName/>
        <AccountId xsi:nil="true"/>
        <AccountType/>
      </UserInfo>
    </Owner>
    <Teachers xmlns="3e10cfef-d1ad-4073-9d3d-b8cd3965017b">
      <UserInfo>
        <DisplayName/>
        <AccountId xsi:nil="true"/>
        <AccountType/>
      </UserInfo>
    </Teachers>
    <Student_Groups xmlns="3e10cfef-d1ad-4073-9d3d-b8cd3965017b">
      <UserInfo>
        <DisplayName/>
        <AccountId xsi:nil="true"/>
        <AccountType/>
      </UserInfo>
    </Student_Groups>
    <Distribution_Groups xmlns="3e10cfef-d1ad-4073-9d3d-b8cd3965017b" xsi:nil="true"/>
    <Math_Settings xmlns="3e10cfef-d1ad-4073-9d3d-b8cd3965017b" xsi:nil="true"/>
    <Has_Teacher_Only_SectionGroup xmlns="3e10cfef-d1ad-4073-9d3d-b8cd3965017b" xsi:nil="true"/>
    <NotebookType xmlns="3e10cfef-d1ad-4073-9d3d-b8cd3965017b" xsi:nil="true"/>
    <LMS_Mappings xmlns="3e10cfef-d1ad-4073-9d3d-b8cd3965017b" xsi:nil="true"/>
    <Invited_Teachers xmlns="3e10cfef-d1ad-4073-9d3d-b8cd3965017b" xsi:nil="true"/>
    <Is_Collaboration_Space_Locked xmlns="3e10cfef-d1ad-4073-9d3d-b8cd3965017b" xsi:nil="true"/>
    <FolderType xmlns="3e10cfef-d1ad-4073-9d3d-b8cd3965017b" xsi:nil="true"/>
    <AppVersion xmlns="3e10cfef-d1ad-4073-9d3d-b8cd3965017b" xsi:nil="true"/>
    <DefaultSectionNames xmlns="3e10cfef-d1ad-4073-9d3d-b8cd3965017b" xsi:nil="true"/>
    <Self_Registration_Enabled xmlns="3e10cfef-d1ad-4073-9d3d-b8cd3965017b" xsi:nil="true"/>
    <TeamsChannelId xmlns="3e10cfef-d1ad-4073-9d3d-b8cd3965017b" xsi:nil="true"/>
    <IsNotebookLocked xmlns="3e10cfef-d1ad-4073-9d3d-b8cd3965017b" xsi:nil="true"/>
    <TaxCatchAll xmlns="259db66f-484b-4662-b471-e1d0425b27bd" xsi:nil="true"/>
    <lcf76f155ced4ddcb4097134ff3c332f xmlns="3e10cfef-d1ad-4073-9d3d-b8cd3965017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FF0214712C2545950996DA81D52EC8" ma:contentTypeVersion="37" ma:contentTypeDescription="Create a new document." ma:contentTypeScope="" ma:versionID="7bde6d8ad20d527c94f9c57f77b03ee8">
  <xsd:schema xmlns:xsd="http://www.w3.org/2001/XMLSchema" xmlns:xs="http://www.w3.org/2001/XMLSchema" xmlns:p="http://schemas.microsoft.com/office/2006/metadata/properties" xmlns:ns2="3e10cfef-d1ad-4073-9d3d-b8cd3965017b" xmlns:ns3="259db66f-484b-4662-b471-e1d0425b27bd" targetNamespace="http://schemas.microsoft.com/office/2006/metadata/properties" ma:root="true" ma:fieldsID="320073fa104eb858130b21055a1141d1" ns2:_="" ns3:_="">
    <xsd:import namespace="3e10cfef-d1ad-4073-9d3d-b8cd3965017b"/>
    <xsd:import namespace="259db66f-484b-4662-b471-e1d0425b2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0cfef-d1ad-4073-9d3d-b8cd396501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f72119f9-0377-4431-b965-cf9e9828b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db66f-484b-4662-b471-e1d0425b2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1e893e2c-cb87-408e-8c5c-04ae4c41f1e0}" ma:internalName="TaxCatchAll" ma:showField="CatchAllData" ma:web="259db66f-484b-4662-b471-e1d0425b27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AE5A32-1D43-408B-B523-58F64718228C}">
  <ds:schemaRefs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59db66f-484b-4662-b471-e1d0425b27bd"/>
    <ds:schemaRef ds:uri="http://purl.org/dc/elements/1.1/"/>
    <ds:schemaRef ds:uri="3e10cfef-d1ad-4073-9d3d-b8cd3965017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0C1D868-E4BC-4CD4-8207-C72F1D2897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837982-75E1-4926-8C70-5DC1FD13094D}">
  <ds:schemaRefs>
    <ds:schemaRef ds:uri="259db66f-484b-4662-b471-e1d0425b27bd"/>
    <ds:schemaRef ds:uri="3e10cfef-d1ad-4073-9d3d-b8cd396501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8572</TotalTime>
  <Words>846</Words>
  <Application>Microsoft Office PowerPoint</Application>
  <PresentationFormat>Widescreen</PresentationFormat>
  <Paragraphs>123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1_Office Theme</vt:lpstr>
      <vt:lpstr>6_Office Theme</vt:lpstr>
      <vt:lpstr>2_Office Theme</vt:lpstr>
      <vt:lpstr>PowerPoint Presentation</vt:lpstr>
      <vt:lpstr>1 Quizlet – for vocabulary practice</vt:lpstr>
      <vt:lpstr>PowerPoint Presentation</vt:lpstr>
      <vt:lpstr>PowerPoint Presentation</vt:lpstr>
      <vt:lpstr>2 Blooket – for assessment for learning</vt:lpstr>
      <vt:lpstr>2 Blooket – for assessment for learning</vt:lpstr>
      <vt:lpstr>3 Plickers – for assessment for learning</vt:lpstr>
      <vt:lpstr>3 Plickers – for assessment for learning</vt:lpstr>
      <vt:lpstr>4 Active Learn – for independent homework</vt:lpstr>
      <vt:lpstr>4 Active Learn – for independent homework</vt:lpstr>
      <vt:lpstr>5 Languages libraries</vt:lpstr>
      <vt:lpstr>Harris Federation Languages Events and Competitions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Languages Network Meeting 1 Wednesday 9th Sept 2020, 4:30-5:10pm, online</dc:title>
  <dc:creator>Charles Yiangou (HF)</dc:creator>
  <cp:lastModifiedBy>Julien Violette (HF)</cp:lastModifiedBy>
  <cp:revision>12</cp:revision>
  <cp:lastPrinted>2022-09-18T16:36:16Z</cp:lastPrinted>
  <dcterms:created xsi:type="dcterms:W3CDTF">2020-09-08T16:01:45Z</dcterms:created>
  <dcterms:modified xsi:type="dcterms:W3CDTF">2022-10-03T14:07:34Z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0x0101009DFF0214712C2545950996DA81D52EC8</vt:lpwstr>
  </property>
  <property fmtid="{D5CDD505-2E9C-101B-9397-08002B2CF9AE}" pid="3" name="Order">
    <vt:lpwstr>35845900.0000000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